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0" r:id="rId5"/>
    <p:sldId id="258" r:id="rId6"/>
    <p:sldId id="259" r:id="rId7"/>
    <p:sldId id="261" r:id="rId8"/>
    <p:sldId id="262" r:id="rId9"/>
    <p:sldId id="27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8BF8-74C6-479E-84AC-F0849F3220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C736-7D51-4EEA-B8E2-9B7CEB36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015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Evaluation of the Ozone </a:t>
            </a:r>
            <a:r>
              <a:rPr lang="en-US" sz="4400" b="1" dirty="0">
                <a:solidFill>
                  <a:schemeClr val="accent1"/>
                </a:solidFill>
              </a:rPr>
              <a:t>M</a:t>
            </a:r>
            <a:r>
              <a:rPr lang="en-US" sz="4400" b="1" dirty="0" smtClean="0">
                <a:solidFill>
                  <a:schemeClr val="accent1"/>
                </a:solidFill>
              </a:rPr>
              <a:t>easurements at Mt. Kenya Global Atmospheric Watch (GAW) Station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KADI- Python &amp; Data Gym Workshop at IRLI </a:t>
            </a:r>
            <a:r>
              <a:rPr lang="en-US" sz="3200" b="1" dirty="0" err="1" smtClean="0">
                <a:solidFill>
                  <a:srgbClr val="00B050"/>
                </a:solidFill>
              </a:rPr>
              <a:t>Kapiti</a:t>
            </a:r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 smtClean="0"/>
              <a:t>28 April 2025 – 01 May 2025</a:t>
            </a:r>
          </a:p>
          <a:p>
            <a:r>
              <a:rPr lang="en-US" sz="3200" b="1" dirty="0" err="1" smtClean="0">
                <a:solidFill>
                  <a:srgbClr val="7030A0"/>
                </a:solidFill>
              </a:rPr>
              <a:t>Danid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Njiru</a:t>
            </a:r>
            <a:r>
              <a:rPr lang="en-US" sz="3200" b="1" dirty="0" err="1">
                <a:solidFill>
                  <a:srgbClr val="7030A0"/>
                </a:solidFill>
              </a:rPr>
              <a:t>_</a:t>
            </a:r>
            <a:r>
              <a:rPr lang="en-US" sz="3200" b="1" dirty="0" err="1" smtClean="0">
                <a:solidFill>
                  <a:srgbClr val="7030A0"/>
                </a:solidFill>
              </a:rPr>
              <a:t>Meteorologist</a:t>
            </a:r>
            <a:endParaRPr lang="en-US" sz="32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 plot for Spread from the Mean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8108"/>
            <a:ext cx="4042025" cy="4748855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7757" y="1438382"/>
            <a:ext cx="6566043" cy="50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7"/>
          </a:xfrm>
        </p:spPr>
        <p:txBody>
          <a:bodyPr/>
          <a:lstStyle/>
          <a:p>
            <a:r>
              <a:rPr lang="en-US" b="1" dirty="0" smtClean="0"/>
              <a:t>Daily </a:t>
            </a:r>
            <a:r>
              <a:rPr lang="en-US" b="1" dirty="0"/>
              <a:t>V</a:t>
            </a:r>
            <a:r>
              <a:rPr lang="en-US" b="1" dirty="0" smtClean="0"/>
              <a:t>ariations </a:t>
            </a:r>
            <a:r>
              <a:rPr lang="en-US" b="1" dirty="0"/>
              <a:t>A</a:t>
            </a:r>
            <a:r>
              <a:rPr lang="en-US" b="1" dirty="0" smtClean="0"/>
              <a:t>veraged per Minutes(24hrs)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0928" cy="4351338"/>
          </a:xfrm>
        </p:spPr>
        <p:txBody>
          <a:bodyPr/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daily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.date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daily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.plot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5838" y="1397285"/>
            <a:ext cx="6842589" cy="45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82" y="365126"/>
            <a:ext cx="10233917" cy="1001338"/>
          </a:xfrm>
        </p:spPr>
        <p:txBody>
          <a:bodyPr/>
          <a:lstStyle/>
          <a:p>
            <a:r>
              <a:rPr lang="en-US" b="1" dirty="0" smtClean="0"/>
              <a:t>Peculiar Readings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503"/>
            <a:ext cx="5181600" cy="39095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2968"/>
            <a:ext cx="5181600" cy="39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8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55" y="365125"/>
            <a:ext cx="3349376" cy="795855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4138"/>
            <a:ext cx="10515600" cy="45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</a:t>
            </a:r>
            <a:r>
              <a:rPr lang="en-US" sz="4000" b="1" dirty="0"/>
              <a:t>If you can't fly then </a:t>
            </a:r>
            <a:r>
              <a:rPr lang="en-US" sz="4000" b="1" dirty="0">
                <a:solidFill>
                  <a:srgbClr val="00B0F0"/>
                </a:solidFill>
              </a:rPr>
              <a:t>run</a:t>
            </a:r>
            <a:r>
              <a:rPr lang="en-US" sz="4000" b="1" dirty="0"/>
              <a:t>, if you can't run then </a:t>
            </a:r>
            <a:r>
              <a:rPr lang="en-US" sz="4000" b="1" dirty="0">
                <a:solidFill>
                  <a:schemeClr val="accent6"/>
                </a:solidFill>
              </a:rPr>
              <a:t>walk</a:t>
            </a:r>
            <a:r>
              <a:rPr lang="en-US" sz="4000" b="1" dirty="0"/>
              <a:t>, if you can't walk then </a:t>
            </a:r>
            <a:r>
              <a:rPr lang="en-US" sz="4000" b="1" dirty="0">
                <a:solidFill>
                  <a:srgbClr val="7030A0"/>
                </a:solidFill>
              </a:rPr>
              <a:t>crawl</a:t>
            </a:r>
            <a:r>
              <a:rPr lang="en-US" sz="4000" b="1" dirty="0"/>
              <a:t>, but whatever you do you have to </a:t>
            </a:r>
            <a:r>
              <a:rPr lang="en-US" sz="4000" b="1" dirty="0">
                <a:solidFill>
                  <a:srgbClr val="FFC000"/>
                </a:solidFill>
              </a:rPr>
              <a:t>keep moving forward</a:t>
            </a:r>
            <a:r>
              <a:rPr lang="en-US" sz="4000" b="1" dirty="0"/>
              <a:t>.” </a:t>
            </a:r>
            <a:endParaRPr lang="en-US" sz="4000" b="1" dirty="0" smtClean="0"/>
          </a:p>
          <a:p>
            <a:pPr marL="0" indent="0">
              <a:buNone/>
            </a:pPr>
            <a:r>
              <a:rPr lang="en-US" b="1" dirty="0" smtClean="0"/>
              <a:t>Martin </a:t>
            </a:r>
            <a:r>
              <a:rPr lang="en-US" b="1" dirty="0"/>
              <a:t>Luther King, Jr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373" y="365126"/>
            <a:ext cx="3431570" cy="754758"/>
          </a:xfrm>
        </p:spPr>
        <p:txBody>
          <a:bodyPr/>
          <a:lstStyle/>
          <a:p>
            <a:r>
              <a:rPr lang="en-US" sz="3600" b="1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254"/>
            <a:ext cx="10515600" cy="500570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Having been introduced for the first time to Python</a:t>
            </a:r>
          </a:p>
          <a:p>
            <a:pPr algn="just"/>
            <a:r>
              <a:rPr lang="en-US" dirty="0" smtClean="0"/>
              <a:t>I chose this project to test my basics in Python and appreciate my understanding to the </a:t>
            </a:r>
            <a:r>
              <a:rPr lang="en-US" dirty="0"/>
              <a:t>d</a:t>
            </a:r>
            <a:r>
              <a:rPr lang="en-US" dirty="0" smtClean="0"/>
              <a:t>ata generated at the Mt Kenya GAW station</a:t>
            </a:r>
          </a:p>
          <a:p>
            <a:pPr algn="just"/>
            <a:r>
              <a:rPr lang="en-US" dirty="0" smtClean="0"/>
              <a:t>Data was in .txt format</a:t>
            </a:r>
          </a:p>
          <a:p>
            <a:pPr algn="just"/>
            <a:r>
              <a:rPr lang="en-US" dirty="0" smtClean="0"/>
              <a:t>Process was to read the data file and extract the Ozone data (averaged per minute) for a period of one Month, 06 February – 10 March 2024</a:t>
            </a:r>
          </a:p>
          <a:p>
            <a:pPr algn="just"/>
            <a:r>
              <a:rPr lang="en-US" dirty="0" smtClean="0"/>
              <a:t>Main aim was to </a:t>
            </a:r>
            <a:r>
              <a:rPr lang="en-US" dirty="0"/>
              <a:t>evaluate daily </a:t>
            </a:r>
            <a:r>
              <a:rPr lang="en-US" dirty="0" smtClean="0"/>
              <a:t>variations </a:t>
            </a:r>
            <a:r>
              <a:rPr lang="en-US" dirty="0"/>
              <a:t>in Ozone </a:t>
            </a:r>
            <a:r>
              <a:rPr lang="en-US" dirty="0" smtClean="0"/>
              <a:t>Measurements</a:t>
            </a:r>
          </a:p>
          <a:p>
            <a:pPr algn="just"/>
            <a:r>
              <a:rPr lang="en-US" dirty="0" smtClean="0"/>
              <a:t>Its amazing to learn about some powerful Python codes and a host of libraries, </a:t>
            </a:r>
            <a:r>
              <a:rPr lang="en-US" dirty="0" err="1" smtClean="0"/>
              <a:t>Github</a:t>
            </a:r>
            <a:r>
              <a:rPr lang="en-US" dirty="0" smtClean="0"/>
              <a:t> repositories, </a:t>
            </a:r>
            <a:r>
              <a:rPr lang="en-US" dirty="0" err="1" smtClean="0"/>
              <a:t>ChartGPT</a:t>
            </a:r>
            <a:r>
              <a:rPr lang="en-US" dirty="0" smtClean="0"/>
              <a:t> and more that support coding</a:t>
            </a:r>
          </a:p>
          <a:p>
            <a:pPr algn="just"/>
            <a:r>
              <a:rPr lang="en-US" dirty="0" smtClean="0"/>
              <a:t>Main challenge was to master the choice of codes to complete the tasks at each stage of importing, opening/reading, extracting and plotting data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338"/>
          </a:xfrm>
        </p:spPr>
        <p:txBody>
          <a:bodyPr/>
          <a:lstStyle/>
          <a:p>
            <a:r>
              <a:rPr lang="en-US" b="1" dirty="0" smtClean="0"/>
              <a:t>Encode; import, open &amp; read content…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"tei49i_all_lrec-20250310204725.dat"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#Read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file as text and print 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file_path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file_content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file_content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15" y="365125"/>
            <a:ext cx="11373492" cy="1083531"/>
          </a:xfrm>
        </p:spPr>
        <p:txBody>
          <a:bodyPr/>
          <a:lstStyle/>
          <a:p>
            <a:r>
              <a:rPr lang="en-US" b="1" dirty="0" smtClean="0"/>
              <a:t>Initial Data file .</a:t>
            </a:r>
            <a:r>
              <a:rPr lang="en-US" b="1" dirty="0" err="1" smtClean="0"/>
              <a:t>dat</a:t>
            </a:r>
            <a:r>
              <a:rPr lang="en-US" b="1" dirty="0" smtClean="0"/>
              <a:t> (.txt) and the final data file .csv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757" y="1613043"/>
            <a:ext cx="5661061" cy="4563920"/>
          </a:xfrm>
        </p:spPr>
        <p:txBody>
          <a:bodyPr>
            <a:normAutofit lnSpcReduction="10000"/>
          </a:bodyPr>
          <a:lstStyle/>
          <a:p>
            <a:pPr marL="0" lvl="0" algn="just">
              <a:spcBef>
                <a:spcPts val="0"/>
              </a:spcBef>
            </a:pP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07:07 02-06-25 flags 0C105000 o3 42.557 hio3 0.000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cellai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43958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cellbi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43321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bncht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28.1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lmpt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53.0 o3lt 0.0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flowa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0.542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flowb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0.544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492.2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algn="just">
              <a:spcBef>
                <a:spcPts val="0"/>
              </a:spcBef>
            </a:pP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07:08 02-06-25 flags 0C105000 o3 40.946 hio3 0.000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cellai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43959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cellbi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43322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bncht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28.1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lmpt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53.0 o3lt 0.0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flowa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0.542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flowb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0.543 </a:t>
            </a:r>
            <a:r>
              <a:rPr lang="en-GB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492.5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Over 10,000,000 entries in one 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726058"/>
            <a:ext cx="5879387" cy="4450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Datetime                ozone_value </a:t>
            </a:r>
            <a:r>
              <a:rPr lang="pt-BR" dirty="0"/>
              <a:t>ozone</a:t>
            </a:r>
          </a:p>
          <a:p>
            <a:r>
              <a:rPr lang="pt-BR" dirty="0" smtClean="0"/>
              <a:t>2025-02-06 </a:t>
            </a:r>
            <a:r>
              <a:rPr lang="pt-BR" dirty="0"/>
              <a:t>07:07:00       42.557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2025-02-06 </a:t>
            </a:r>
            <a:r>
              <a:rPr lang="pt-BR" dirty="0"/>
              <a:t>07:08:00       40.946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2025-02-06 </a:t>
            </a:r>
            <a:r>
              <a:rPr lang="pt-BR" dirty="0"/>
              <a:t>07:09:00       38.913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2025-02-06 </a:t>
            </a:r>
            <a:r>
              <a:rPr lang="pt-BR" dirty="0"/>
              <a:t>07:10:00       42.176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2025-02-06 </a:t>
            </a:r>
            <a:r>
              <a:rPr lang="pt-BR" dirty="0"/>
              <a:t>07:11:00       43.295    </a:t>
            </a:r>
            <a:r>
              <a:rPr lang="pt-BR" dirty="0" smtClean="0"/>
              <a:t>o3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=[</a:t>
            </a:r>
            <a:r>
              <a:rPr lang="pt-BR" dirty="0"/>
              <a:t>44936 rows x 2 columns]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814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/>
          <a:lstStyle/>
          <a:p>
            <a:r>
              <a:rPr lang="en-US" b="1" dirty="0" smtClean="0"/>
              <a:t>Import pandas &amp; </a:t>
            </a:r>
            <a:r>
              <a:rPr lang="en-US" b="1" dirty="0" err="1" smtClean="0"/>
              <a:t>matplot</a:t>
            </a:r>
            <a:r>
              <a:rPr lang="en-US" b="1" dirty="0" smtClean="0"/>
              <a:t> libraries to 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'kapiti.txt'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#print(data.info)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describe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dates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mdates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'kapiti.txt'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parse_dates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#print(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.date.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ozone_value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Run; Scatter plot and </a:t>
            </a:r>
            <a:r>
              <a:rPr lang="en-US" b="1" dirty="0"/>
              <a:t>T</a:t>
            </a:r>
            <a:r>
              <a:rPr lang="en-US" b="1" dirty="0" smtClean="0"/>
              <a:t>ime series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Hourly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7420" y="2505075"/>
            <a:ext cx="4942522" cy="36845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Daily </a:t>
            </a:r>
            <a:r>
              <a:rPr lang="en-US" dirty="0"/>
              <a:t>V</a:t>
            </a:r>
            <a:r>
              <a:rPr lang="en-US" dirty="0" smtClean="0"/>
              <a:t>alues (Mean)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8133" y="2505075"/>
            <a:ext cx="463132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436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Second attempt; </a:t>
            </a:r>
            <a:r>
              <a:rPr lang="en-US" b="1" dirty="0" smtClean="0">
                <a:solidFill>
                  <a:srgbClr val="00B050"/>
                </a:solidFill>
              </a:rPr>
              <a:t>After studying the data content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04" y="1458930"/>
            <a:ext cx="11332395" cy="518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#.txt file read in pandas; </a:t>
            </a:r>
            <a:r>
              <a:rPr lang="en-US" b="1" dirty="0" err="1" smtClean="0">
                <a:latin typeface="Consolas" panose="020B0609020204030204" pitchFamily="49" charset="0"/>
              </a:rPr>
              <a:t>dataframe</a:t>
            </a:r>
            <a:r>
              <a:rPr lang="en-US" b="1" dirty="0" smtClean="0">
                <a:latin typeface="Consolas" panose="020B0609020204030204" pitchFamily="49" charset="0"/>
              </a:rPr>
              <a:t> (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df1</a:t>
            </a:r>
            <a:r>
              <a:rPr lang="en-US" b="1" dirty="0" smtClean="0">
                <a:latin typeface="Consolas" panose="020B0609020204030204" pitchFamily="49" charset="0"/>
              </a:rPr>
              <a:t>)in .csv format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"kapiti.txt"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'kapiti_csv.csv'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'kapiti_csv.csv'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to_datetime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"time"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date"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"time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to_csv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'kapiti_csv2.csv'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28" y="365125"/>
            <a:ext cx="11763910" cy="682839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Import file as </a:t>
            </a:r>
            <a:r>
              <a:rPr lang="en-US" sz="3600" b="1" dirty="0"/>
              <a:t>Pandas; </a:t>
            </a:r>
            <a:r>
              <a:rPr lang="en-US" sz="3600" b="1" dirty="0" smtClean="0"/>
              <a:t>Combine </a:t>
            </a:r>
            <a:r>
              <a:rPr lang="en-US" sz="3600" b="1" dirty="0"/>
              <a:t>date and time index (</a:t>
            </a:r>
            <a:r>
              <a:rPr lang="en-US" sz="3600" b="1" dirty="0" err="1"/>
              <a:t>Datetime</a:t>
            </a:r>
            <a:r>
              <a:rPr lang="en-US" sz="3600" b="1" dirty="0"/>
              <a:t>) </a:t>
            </a:r>
            <a:r>
              <a:rPr lang="en-US" sz="3600" b="1" dirty="0" smtClean="0"/>
              <a:t>and plot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273996"/>
            <a:ext cx="5840003" cy="49029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"kapiti_csv2.csv"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/>
          </a:p>
          <a:p>
            <a:pPr lvl="0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"kapiti_csv2.csv"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index_col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parse_dates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To Plot data</a:t>
            </a:r>
          </a:p>
          <a:p>
            <a:pPr lvl="0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plot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9573" y="1253447"/>
            <a:ext cx="5126805" cy="49235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Datetime         ozone_value ozone          </a:t>
            </a:r>
          </a:p>
          <a:p>
            <a:r>
              <a:rPr lang="pt-BR" dirty="0" smtClean="0"/>
              <a:t>0        2/6/2025 </a:t>
            </a:r>
            <a:r>
              <a:rPr lang="pt-BR" dirty="0"/>
              <a:t>7:07       42.557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1        </a:t>
            </a:r>
            <a:r>
              <a:rPr lang="pt-BR" dirty="0"/>
              <a:t>2/6/2025 7:08       40.946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2        </a:t>
            </a:r>
            <a:r>
              <a:rPr lang="pt-BR" dirty="0"/>
              <a:t>2/6/2025 7:09       38.913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3        </a:t>
            </a:r>
            <a:r>
              <a:rPr lang="pt-BR" dirty="0"/>
              <a:t>2/6/2025 7:10       42.176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4        </a:t>
            </a:r>
            <a:r>
              <a:rPr lang="pt-BR" dirty="0"/>
              <a:t>2/6/2025 7:11       43.295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...                </a:t>
            </a:r>
            <a:r>
              <a:rPr lang="pt-BR" dirty="0"/>
              <a:t>...          ...   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44931  3/10/2025 </a:t>
            </a:r>
            <a:r>
              <a:rPr lang="pt-BR" dirty="0"/>
              <a:t>21:23       33.886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44932  </a:t>
            </a:r>
            <a:r>
              <a:rPr lang="pt-BR" dirty="0"/>
              <a:t>3/10/2025 21:24       30.961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44933  </a:t>
            </a:r>
            <a:r>
              <a:rPr lang="pt-BR" dirty="0"/>
              <a:t>3/10/2025 21:25       30.074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44934  </a:t>
            </a:r>
            <a:r>
              <a:rPr lang="pt-BR" dirty="0"/>
              <a:t>3/10/2025 21:26       31.637    </a:t>
            </a:r>
            <a:r>
              <a:rPr lang="pt-BR" dirty="0" smtClean="0"/>
              <a:t>o3</a:t>
            </a:r>
          </a:p>
          <a:p>
            <a:r>
              <a:rPr lang="pt-BR" dirty="0" smtClean="0"/>
              <a:t>44935  </a:t>
            </a:r>
            <a:r>
              <a:rPr lang="pt-BR" dirty="0"/>
              <a:t>3/10/2025 21:27       29.592    </a:t>
            </a:r>
            <a:r>
              <a:rPr lang="pt-BR" dirty="0" smtClean="0"/>
              <a:t>o3</a:t>
            </a:r>
          </a:p>
          <a:p>
            <a:endParaRPr lang="pt-BR" dirty="0"/>
          </a:p>
          <a:p>
            <a:r>
              <a:rPr lang="pt-BR" dirty="0" smtClean="0"/>
              <a:t>[</a:t>
            </a:r>
            <a:r>
              <a:rPr lang="pt-BR" dirty="0"/>
              <a:t>44936 rows x 3 columns]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/>
          <a:lstStyle/>
          <a:p>
            <a:r>
              <a:rPr lang="en-US" b="1" dirty="0" smtClean="0"/>
              <a:t>Time series plot of Ozone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238" y="1109609"/>
            <a:ext cx="9822095" cy="52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502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Evaluation of the Ozone Measurements at Mt. Kenya Global Atmospheric Watch (GAW) Station</vt:lpstr>
      <vt:lpstr>Introduction </vt:lpstr>
      <vt:lpstr>Encode; import, open &amp; read content…</vt:lpstr>
      <vt:lpstr>Initial Data file .dat (.txt) and the final data file .csv</vt:lpstr>
      <vt:lpstr>Import pandas &amp; matplot libraries to plot</vt:lpstr>
      <vt:lpstr>First Run; Scatter plot and Time series </vt:lpstr>
      <vt:lpstr>Second attempt; After studying the data content</vt:lpstr>
      <vt:lpstr>Import file as Pandas; Combine date and time index (Datetime) and plot</vt:lpstr>
      <vt:lpstr>Time series plot of Ozone data</vt:lpstr>
      <vt:lpstr>Box plot for Spread from the Mean</vt:lpstr>
      <vt:lpstr>Daily Variations Averaged per Minutes(24hrs) </vt:lpstr>
      <vt:lpstr>Peculiar Readings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kcsap</dc:creator>
  <cp:lastModifiedBy>kcsap</cp:lastModifiedBy>
  <cp:revision>26</cp:revision>
  <dcterms:created xsi:type="dcterms:W3CDTF">2025-04-29T15:06:18Z</dcterms:created>
  <dcterms:modified xsi:type="dcterms:W3CDTF">2025-04-30T20:51:20Z</dcterms:modified>
</cp:coreProperties>
</file>