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07" r:id="rId1"/>
    <p:sldMasterId id="2147484231" r:id="rId2"/>
  </p:sldMasterIdLst>
  <p:notesMasterIdLst>
    <p:notesMasterId r:id="rId8"/>
  </p:notesMasterIdLst>
  <p:handoutMasterIdLst>
    <p:handoutMasterId r:id="rId9"/>
  </p:handoutMasterIdLst>
  <p:sldIdLst>
    <p:sldId id="2356" r:id="rId3"/>
    <p:sldId id="2353" r:id="rId4"/>
    <p:sldId id="2355" r:id="rId5"/>
    <p:sldId id="2354" r:id="rId6"/>
    <p:sldId id="235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HUI DU" initials="ZD" lastIdx="1" clrIdx="0">
    <p:extLst>
      <p:ext uri="{19B8F6BF-5375-455C-9EA6-DF929625EA0E}">
        <p15:presenceInfo xmlns:p15="http://schemas.microsoft.com/office/powerpoint/2012/main" userId="ZHIHUI D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40960-57DA-9A43-A74A-63D8ABBA0721}" v="6" dt="2023-02-21T17:08:50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16" autoAdjust="0"/>
    <p:restoredTop sz="73034" autoAdjust="0"/>
  </p:normalViewPr>
  <p:slideViewPr>
    <p:cSldViewPr>
      <p:cViewPr varScale="1">
        <p:scale>
          <a:sx n="112" d="100"/>
          <a:sy n="112" d="100"/>
        </p:scale>
        <p:origin x="292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882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Alvarado Rodriguez" userId="b43339a2721ca99e" providerId="LiveId" clId="{84724998-FA3C-FC48-A584-F78ECE901C01}"/>
    <pc:docChg chg="undo custSel addSld delSld modSld">
      <pc:chgData name="Oliver Alvarado Rodriguez" userId="b43339a2721ca99e" providerId="LiveId" clId="{84724998-FA3C-FC48-A584-F78ECE901C01}" dt="2022-10-02T02:23:01.386" v="250" actId="20577"/>
      <pc:docMkLst>
        <pc:docMk/>
      </pc:docMkLst>
      <pc:sldChg chg="delSp modSp del mod">
        <pc:chgData name="Oliver Alvarado Rodriguez" userId="b43339a2721ca99e" providerId="LiveId" clId="{84724998-FA3C-FC48-A584-F78ECE901C01}" dt="2022-10-02T01:06:25.735" v="8" actId="2696"/>
        <pc:sldMkLst>
          <pc:docMk/>
          <pc:sldMk cId="2092868277" sldId="2227"/>
        </pc:sldMkLst>
        <pc:spChg chg="mod">
          <ac:chgData name="Oliver Alvarado Rodriguez" userId="b43339a2721ca99e" providerId="LiveId" clId="{84724998-FA3C-FC48-A584-F78ECE901C01}" dt="2022-10-02T01:06:13.897" v="0" actId="20577"/>
          <ac:spMkLst>
            <pc:docMk/>
            <pc:sldMk cId="2092868277" sldId="2227"/>
            <ac:spMk id="2" creationId="{D7D5EAAF-7376-5841-88E1-C9581DBDDC61}"/>
          </ac:spMkLst>
        </pc:spChg>
        <pc:spChg chg="del mod">
          <ac:chgData name="Oliver Alvarado Rodriguez" userId="b43339a2721ca99e" providerId="LiveId" clId="{84724998-FA3C-FC48-A584-F78ECE901C01}" dt="2022-10-02T01:06:20.511" v="6" actId="478"/>
          <ac:spMkLst>
            <pc:docMk/>
            <pc:sldMk cId="2092868277" sldId="2227"/>
            <ac:spMk id="5" creationId="{57D9E071-A7EB-D044-A67B-BAEE6C05EC2A}"/>
          </ac:spMkLst>
        </pc:spChg>
        <pc:picChg chg="del">
          <ac:chgData name="Oliver Alvarado Rodriguez" userId="b43339a2721ca99e" providerId="LiveId" clId="{84724998-FA3C-FC48-A584-F78ECE901C01}" dt="2022-10-02T01:06:17.029" v="2" actId="478"/>
          <ac:picMkLst>
            <pc:docMk/>
            <pc:sldMk cId="2092868277" sldId="2227"/>
            <ac:picMk id="4" creationId="{2FD2894F-8D65-EB41-AD7A-C6425B5B53B3}"/>
          </ac:picMkLst>
        </pc:picChg>
        <pc:picChg chg="del">
          <ac:chgData name="Oliver Alvarado Rodriguez" userId="b43339a2721ca99e" providerId="LiveId" clId="{84724998-FA3C-FC48-A584-F78ECE901C01}" dt="2022-10-02T01:06:15.362" v="1" actId="478"/>
          <ac:picMkLst>
            <pc:docMk/>
            <pc:sldMk cId="2092868277" sldId="2227"/>
            <ac:picMk id="12" creationId="{D67B9247-BBD5-BE76-9F47-E0D42D0A9C00}"/>
          </ac:picMkLst>
        </pc:picChg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3737429853" sldId="2240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3303859525" sldId="2254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1366367849" sldId="2257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162875930" sldId="2259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3117603029" sldId="2260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3638078750" sldId="2261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2175346625" sldId="2265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1655043105" sldId="2266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3893738021" sldId="2267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4187996385" sldId="2268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3451729255" sldId="2269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1292869570" sldId="2270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2261293958" sldId="2271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4085623148" sldId="2272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1002430436" sldId="2273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2523727388" sldId="2274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4232794746" sldId="2275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3211518541" sldId="2276"/>
        </pc:sldMkLst>
      </pc:sldChg>
      <pc:sldChg chg="addSp delSp modSp new mod">
        <pc:chgData name="Oliver Alvarado Rodriguez" userId="b43339a2721ca99e" providerId="LiveId" clId="{84724998-FA3C-FC48-A584-F78ECE901C01}" dt="2022-10-02T02:23:01.386" v="250" actId="20577"/>
        <pc:sldMkLst>
          <pc:docMk/>
          <pc:sldMk cId="2742846872" sldId="2277"/>
        </pc:sldMkLst>
        <pc:spChg chg="mod">
          <ac:chgData name="Oliver Alvarado Rodriguez" userId="b43339a2721ca99e" providerId="LiveId" clId="{84724998-FA3C-FC48-A584-F78ECE901C01}" dt="2022-10-02T01:06:38.652" v="11" actId="20577"/>
          <ac:spMkLst>
            <pc:docMk/>
            <pc:sldMk cId="2742846872" sldId="2277"/>
            <ac:spMk id="2" creationId="{725DD565-E6BE-A43E-7A28-2697BFE69966}"/>
          </ac:spMkLst>
        </pc:spChg>
        <pc:spChg chg="mod">
          <ac:chgData name="Oliver Alvarado Rodriguez" userId="b43339a2721ca99e" providerId="LiveId" clId="{84724998-FA3C-FC48-A584-F78ECE901C01}" dt="2022-10-02T02:23:01.386" v="250" actId="20577"/>
          <ac:spMkLst>
            <pc:docMk/>
            <pc:sldMk cId="2742846872" sldId="2277"/>
            <ac:spMk id="3" creationId="{A58E0966-C16E-02DD-854E-23B737F308FD}"/>
          </ac:spMkLst>
        </pc:spChg>
        <pc:spChg chg="add del mod">
          <ac:chgData name="Oliver Alvarado Rodriguez" userId="b43339a2721ca99e" providerId="LiveId" clId="{84724998-FA3C-FC48-A584-F78ECE901C01}" dt="2022-10-02T02:16:21.461" v="154"/>
          <ac:spMkLst>
            <pc:docMk/>
            <pc:sldMk cId="2742846872" sldId="2277"/>
            <ac:spMk id="4" creationId="{D8A435E4-0947-B437-019B-9C452B24C9F8}"/>
          </ac:spMkLst>
        </pc:spChg>
      </pc:sldChg>
    </pc:docChg>
  </pc:docChgLst>
  <pc:docChgLst>
    <pc:chgData name="Oliver Alvarado Rodriguez" userId="b43339a2721ca99e" providerId="LiveId" clId="{A7C9FED5-17D0-2D4B-9F4A-20487A200C94}"/>
    <pc:docChg chg="undo custSel addSld delSld modSld sldOrd">
      <pc:chgData name="Oliver Alvarado Rodriguez" userId="b43339a2721ca99e" providerId="LiveId" clId="{A7C9FED5-17D0-2D4B-9F4A-20487A200C94}" dt="2023-01-30T15:22:20.213" v="2007" actId="20577"/>
      <pc:docMkLst>
        <pc:docMk/>
      </pc:docMkLst>
      <pc:sldChg chg="add">
        <pc:chgData name="Oliver Alvarado Rodriguez" userId="b43339a2721ca99e" providerId="LiveId" clId="{A7C9FED5-17D0-2D4B-9F4A-20487A200C94}" dt="2023-01-25T21:04:56.587" v="235"/>
        <pc:sldMkLst>
          <pc:docMk/>
          <pc:sldMk cId="365866897" sldId="256"/>
        </pc:sldMkLst>
      </pc:sldChg>
      <pc:sldChg chg="add">
        <pc:chgData name="Oliver Alvarado Rodriguez" userId="b43339a2721ca99e" providerId="LiveId" clId="{A7C9FED5-17D0-2D4B-9F4A-20487A200C94}" dt="2023-01-25T21:04:56.587" v="235"/>
        <pc:sldMkLst>
          <pc:docMk/>
          <pc:sldMk cId="2246716663" sldId="2216"/>
        </pc:sldMkLst>
      </pc:sldChg>
      <pc:sldChg chg="add">
        <pc:chgData name="Oliver Alvarado Rodriguez" userId="b43339a2721ca99e" providerId="LiveId" clId="{A7C9FED5-17D0-2D4B-9F4A-20487A200C94}" dt="2023-01-25T21:06:04.617" v="236"/>
        <pc:sldMkLst>
          <pc:docMk/>
          <pc:sldMk cId="4147558100" sldId="2218"/>
        </pc:sldMkLst>
      </pc:sldChg>
      <pc:sldChg chg="del">
        <pc:chgData name="Oliver Alvarado Rodriguez" userId="b43339a2721ca99e" providerId="LiveId" clId="{A7C9FED5-17D0-2D4B-9F4A-20487A200C94}" dt="2023-01-25T21:11:25.124" v="291" actId="2696"/>
        <pc:sldMkLst>
          <pc:docMk/>
          <pc:sldMk cId="2412087849" sldId="2241"/>
        </pc:sldMkLst>
      </pc:sldChg>
      <pc:sldChg chg="del">
        <pc:chgData name="Oliver Alvarado Rodriguez" userId="b43339a2721ca99e" providerId="LiveId" clId="{A7C9FED5-17D0-2D4B-9F4A-20487A200C94}" dt="2023-01-25T21:11:24.810" v="285" actId="2696"/>
        <pc:sldMkLst>
          <pc:docMk/>
          <pc:sldMk cId="1184298701" sldId="2242"/>
        </pc:sldMkLst>
      </pc:sldChg>
      <pc:sldChg chg="del">
        <pc:chgData name="Oliver Alvarado Rodriguez" userId="b43339a2721ca99e" providerId="LiveId" clId="{A7C9FED5-17D0-2D4B-9F4A-20487A200C94}" dt="2023-01-25T21:20:17.048" v="296" actId="2696"/>
        <pc:sldMkLst>
          <pc:docMk/>
          <pc:sldMk cId="3117603029" sldId="2260"/>
        </pc:sldMkLst>
      </pc:sldChg>
      <pc:sldChg chg="del">
        <pc:chgData name="Oliver Alvarado Rodriguez" userId="b43339a2721ca99e" providerId="LiveId" clId="{A7C9FED5-17D0-2D4B-9F4A-20487A200C94}" dt="2023-01-25T21:11:24.713" v="278" actId="2696"/>
        <pc:sldMkLst>
          <pc:docMk/>
          <pc:sldMk cId="585262549" sldId="2261"/>
        </pc:sldMkLst>
      </pc:sldChg>
      <pc:sldChg chg="add del ord">
        <pc:chgData name="Oliver Alvarado Rodriguez" userId="b43339a2721ca99e" providerId="LiveId" clId="{A7C9FED5-17D0-2D4B-9F4A-20487A200C94}" dt="2023-01-25T22:01:19.877" v="1103" actId="2696"/>
        <pc:sldMkLst>
          <pc:docMk/>
          <pc:sldMk cId="2175346625" sldId="2265"/>
        </pc:sldMkLst>
      </pc:sldChg>
      <pc:sldChg chg="del">
        <pc:chgData name="Oliver Alvarado Rodriguez" userId="b43339a2721ca99e" providerId="LiveId" clId="{A7C9FED5-17D0-2D4B-9F4A-20487A200C94}" dt="2023-01-25T21:11:24.780" v="280" actId="2696"/>
        <pc:sldMkLst>
          <pc:docMk/>
          <pc:sldMk cId="1655043105" sldId="2266"/>
        </pc:sldMkLst>
      </pc:sldChg>
      <pc:sldChg chg="del">
        <pc:chgData name="Oliver Alvarado Rodriguez" userId="b43339a2721ca99e" providerId="LiveId" clId="{A7C9FED5-17D0-2D4B-9F4A-20487A200C94}" dt="2023-01-25T21:11:24.796" v="282" actId="2696"/>
        <pc:sldMkLst>
          <pc:docMk/>
          <pc:sldMk cId="1574082720" sldId="2267"/>
        </pc:sldMkLst>
      </pc:sldChg>
      <pc:sldChg chg="modSp del mod">
        <pc:chgData name="Oliver Alvarado Rodriguez" userId="b43339a2721ca99e" providerId="LiveId" clId="{A7C9FED5-17D0-2D4B-9F4A-20487A200C94}" dt="2023-01-27T00:05:45.569" v="1882" actId="2696"/>
        <pc:sldMkLst>
          <pc:docMk/>
          <pc:sldMk cId="3455846292" sldId="2273"/>
        </pc:sldMkLst>
        <pc:picChg chg="mod">
          <ac:chgData name="Oliver Alvarado Rodriguez" userId="b43339a2721ca99e" providerId="LiveId" clId="{A7C9FED5-17D0-2D4B-9F4A-20487A200C94}" dt="2023-01-25T21:20:04.010" v="295" actId="14100"/>
          <ac:picMkLst>
            <pc:docMk/>
            <pc:sldMk cId="3455846292" sldId="2273"/>
            <ac:picMk id="7" creationId="{D2A227DB-AD9D-0EDD-7534-F2C7F0497963}"/>
          </ac:picMkLst>
        </pc:picChg>
      </pc:sldChg>
      <pc:sldChg chg="del">
        <pc:chgData name="Oliver Alvarado Rodriguez" userId="b43339a2721ca99e" providerId="LiveId" clId="{A7C9FED5-17D0-2D4B-9F4A-20487A200C94}" dt="2023-01-27T00:05:28.467" v="1881" actId="2696"/>
        <pc:sldMkLst>
          <pc:docMk/>
          <pc:sldMk cId="3799068558" sldId="2274"/>
        </pc:sldMkLst>
      </pc:sldChg>
      <pc:sldChg chg="modSp del mod">
        <pc:chgData name="Oliver Alvarado Rodriguez" userId="b43339a2721ca99e" providerId="LiveId" clId="{A7C9FED5-17D0-2D4B-9F4A-20487A200C94}" dt="2023-01-27T00:05:28.463" v="1880" actId="2696"/>
        <pc:sldMkLst>
          <pc:docMk/>
          <pc:sldMk cId="4060511424" sldId="2275"/>
        </pc:sldMkLst>
        <pc:picChg chg="mod">
          <ac:chgData name="Oliver Alvarado Rodriguez" userId="b43339a2721ca99e" providerId="LiveId" clId="{A7C9FED5-17D0-2D4B-9F4A-20487A200C94}" dt="2023-01-25T21:11:43.366" v="294" actId="14100"/>
          <ac:picMkLst>
            <pc:docMk/>
            <pc:sldMk cId="4060511424" sldId="2275"/>
            <ac:picMk id="7" creationId="{BAC04A1D-1390-9FAC-E2A5-72991E00AAAB}"/>
          </ac:picMkLst>
        </pc:picChg>
      </pc:sldChg>
      <pc:sldChg chg="modSp del mod">
        <pc:chgData name="Oliver Alvarado Rodriguez" userId="b43339a2721ca99e" providerId="LiveId" clId="{A7C9FED5-17D0-2D4B-9F4A-20487A200C94}" dt="2023-01-20T20:16:01.617" v="15" actId="2696"/>
        <pc:sldMkLst>
          <pc:docMk/>
          <pc:sldMk cId="2742846872" sldId="2277"/>
        </pc:sldMkLst>
        <pc:spChg chg="mod">
          <ac:chgData name="Oliver Alvarado Rodriguez" userId="b43339a2721ca99e" providerId="LiveId" clId="{A7C9FED5-17D0-2D4B-9F4A-20487A200C94}" dt="2023-01-20T20:15:28.572" v="13" actId="20577"/>
          <ac:spMkLst>
            <pc:docMk/>
            <pc:sldMk cId="2742846872" sldId="2277"/>
            <ac:spMk id="2" creationId="{725DD565-E6BE-A43E-7A28-2697BFE69966}"/>
          </ac:spMkLst>
        </pc:spChg>
      </pc:sldChg>
      <pc:sldChg chg="del">
        <pc:chgData name="Oliver Alvarado Rodriguez" userId="b43339a2721ca99e" providerId="LiveId" clId="{A7C9FED5-17D0-2D4B-9F4A-20487A200C94}" dt="2023-01-25T21:11:16.057" v="266" actId="2696"/>
        <pc:sldMkLst>
          <pc:docMk/>
          <pc:sldMk cId="3836926282" sldId="2287"/>
        </pc:sldMkLst>
      </pc:sldChg>
      <pc:sldChg chg="del">
        <pc:chgData name="Oliver Alvarado Rodriguez" userId="b43339a2721ca99e" providerId="LiveId" clId="{A7C9FED5-17D0-2D4B-9F4A-20487A200C94}" dt="2023-01-25T21:11:24.728" v="279" actId="2696"/>
        <pc:sldMkLst>
          <pc:docMk/>
          <pc:sldMk cId="1326098302" sldId="2294"/>
        </pc:sldMkLst>
      </pc:sldChg>
      <pc:sldChg chg="del">
        <pc:chgData name="Oliver Alvarado Rodriguez" userId="b43339a2721ca99e" providerId="LiveId" clId="{A7C9FED5-17D0-2D4B-9F4A-20487A200C94}" dt="2023-01-25T21:11:24.880" v="286" actId="2696"/>
        <pc:sldMkLst>
          <pc:docMk/>
          <pc:sldMk cId="748059252" sldId="2304"/>
        </pc:sldMkLst>
      </pc:sldChg>
      <pc:sldChg chg="del">
        <pc:chgData name="Oliver Alvarado Rodriguez" userId="b43339a2721ca99e" providerId="LiveId" clId="{A7C9FED5-17D0-2D4B-9F4A-20487A200C94}" dt="2023-01-25T21:11:25.009" v="288" actId="2696"/>
        <pc:sldMkLst>
          <pc:docMk/>
          <pc:sldMk cId="2915037950" sldId="2305"/>
        </pc:sldMkLst>
      </pc:sldChg>
      <pc:sldChg chg="del">
        <pc:chgData name="Oliver Alvarado Rodriguez" userId="b43339a2721ca99e" providerId="LiveId" clId="{A7C9FED5-17D0-2D4B-9F4A-20487A200C94}" dt="2023-01-22T02:36:22.055" v="191" actId="2696"/>
        <pc:sldMkLst>
          <pc:docMk/>
          <pc:sldMk cId="186551538" sldId="2320"/>
        </pc:sldMkLst>
      </pc:sldChg>
      <pc:sldChg chg="modNotesTx">
        <pc:chgData name="Oliver Alvarado Rodriguez" userId="b43339a2721ca99e" providerId="LiveId" clId="{A7C9FED5-17D0-2D4B-9F4A-20487A200C94}" dt="2023-01-27T00:06:44.509" v="1942" actId="20577"/>
        <pc:sldMkLst>
          <pc:docMk/>
          <pc:sldMk cId="1262776151" sldId="2321"/>
        </pc:sldMkLst>
      </pc:sldChg>
      <pc:sldChg chg="del">
        <pc:chgData name="Oliver Alvarado Rodriguez" userId="b43339a2721ca99e" providerId="LiveId" clId="{A7C9FED5-17D0-2D4B-9F4A-20487A200C94}" dt="2023-01-25T21:11:25.072" v="290" actId="2696"/>
        <pc:sldMkLst>
          <pc:docMk/>
          <pc:sldMk cId="2429308708" sldId="2322"/>
        </pc:sldMkLst>
      </pc:sldChg>
      <pc:sldChg chg="del">
        <pc:chgData name="Oliver Alvarado Rodriguez" userId="b43339a2721ca99e" providerId="LiveId" clId="{A7C9FED5-17D0-2D4B-9F4A-20487A200C94}" dt="2023-01-25T21:11:16.105" v="267" actId="2696"/>
        <pc:sldMkLst>
          <pc:docMk/>
          <pc:sldMk cId="1494958068" sldId="2324"/>
        </pc:sldMkLst>
      </pc:sldChg>
      <pc:sldChg chg="del">
        <pc:chgData name="Oliver Alvarado Rodriguez" userId="b43339a2721ca99e" providerId="LiveId" clId="{A7C9FED5-17D0-2D4B-9F4A-20487A200C94}" dt="2023-01-25T21:11:24.664" v="276" actId="2696"/>
        <pc:sldMkLst>
          <pc:docMk/>
          <pc:sldMk cId="3218384184" sldId="2327"/>
        </pc:sldMkLst>
      </pc:sldChg>
      <pc:sldChg chg="del">
        <pc:chgData name="Oliver Alvarado Rodriguez" userId="b43339a2721ca99e" providerId="LiveId" clId="{A7C9FED5-17D0-2D4B-9F4A-20487A200C94}" dt="2023-01-25T21:11:25.030" v="289" actId="2696"/>
        <pc:sldMkLst>
          <pc:docMk/>
          <pc:sldMk cId="1155018827" sldId="2328"/>
        </pc:sldMkLst>
      </pc:sldChg>
      <pc:sldChg chg="del">
        <pc:chgData name="Oliver Alvarado Rodriguez" userId="b43339a2721ca99e" providerId="LiveId" clId="{A7C9FED5-17D0-2D4B-9F4A-20487A200C94}" dt="2023-01-25T21:11:16.054" v="265" actId="2696"/>
        <pc:sldMkLst>
          <pc:docMk/>
          <pc:sldMk cId="1303319117" sldId="2331"/>
        </pc:sldMkLst>
      </pc:sldChg>
      <pc:sldChg chg="del">
        <pc:chgData name="Oliver Alvarado Rodriguez" userId="b43339a2721ca99e" providerId="LiveId" clId="{A7C9FED5-17D0-2D4B-9F4A-20487A200C94}" dt="2023-01-25T21:11:16.048" v="263" actId="2696"/>
        <pc:sldMkLst>
          <pc:docMk/>
          <pc:sldMk cId="633378901" sldId="2332"/>
        </pc:sldMkLst>
      </pc:sldChg>
      <pc:sldChg chg="del">
        <pc:chgData name="Oliver Alvarado Rodriguez" userId="b43339a2721ca99e" providerId="LiveId" clId="{A7C9FED5-17D0-2D4B-9F4A-20487A200C94}" dt="2023-01-25T21:11:16.125" v="268" actId="2696"/>
        <pc:sldMkLst>
          <pc:docMk/>
          <pc:sldMk cId="2863806197" sldId="2333"/>
        </pc:sldMkLst>
      </pc:sldChg>
      <pc:sldChg chg="del">
        <pc:chgData name="Oliver Alvarado Rodriguez" userId="b43339a2721ca99e" providerId="LiveId" clId="{A7C9FED5-17D0-2D4B-9F4A-20487A200C94}" dt="2023-01-25T21:11:24.799" v="283" actId="2696"/>
        <pc:sldMkLst>
          <pc:docMk/>
          <pc:sldMk cId="220808352" sldId="2336"/>
        </pc:sldMkLst>
      </pc:sldChg>
      <pc:sldChg chg="del">
        <pc:chgData name="Oliver Alvarado Rodriguez" userId="b43339a2721ca99e" providerId="LiveId" clId="{A7C9FED5-17D0-2D4B-9F4A-20487A200C94}" dt="2023-01-25T21:11:24.658" v="275" actId="2696"/>
        <pc:sldMkLst>
          <pc:docMk/>
          <pc:sldMk cId="1485922778" sldId="2338"/>
        </pc:sldMkLst>
      </pc:sldChg>
      <pc:sldChg chg="del">
        <pc:chgData name="Oliver Alvarado Rodriguez" userId="b43339a2721ca99e" providerId="LiveId" clId="{A7C9FED5-17D0-2D4B-9F4A-20487A200C94}" dt="2023-01-25T21:11:24.895" v="287" actId="2696"/>
        <pc:sldMkLst>
          <pc:docMk/>
          <pc:sldMk cId="66753782" sldId="2339"/>
        </pc:sldMkLst>
      </pc:sldChg>
      <pc:sldChg chg="del">
        <pc:chgData name="Oliver Alvarado Rodriguez" userId="b43339a2721ca99e" providerId="LiveId" clId="{A7C9FED5-17D0-2D4B-9F4A-20487A200C94}" dt="2023-01-25T21:11:24.792" v="281" actId="2696"/>
        <pc:sldMkLst>
          <pc:docMk/>
          <pc:sldMk cId="1933896587" sldId="2340"/>
        </pc:sldMkLst>
      </pc:sldChg>
      <pc:sldChg chg="del">
        <pc:chgData name="Oliver Alvarado Rodriguez" userId="b43339a2721ca99e" providerId="LiveId" clId="{A7C9FED5-17D0-2D4B-9F4A-20487A200C94}" dt="2023-01-25T21:11:24.689" v="277" actId="2696"/>
        <pc:sldMkLst>
          <pc:docMk/>
          <pc:sldMk cId="1915762114" sldId="2341"/>
        </pc:sldMkLst>
      </pc:sldChg>
      <pc:sldChg chg="del">
        <pc:chgData name="Oliver Alvarado Rodriguez" userId="b43339a2721ca99e" providerId="LiveId" clId="{A7C9FED5-17D0-2D4B-9F4A-20487A200C94}" dt="2023-01-25T21:11:16.051" v="264" actId="2696"/>
        <pc:sldMkLst>
          <pc:docMk/>
          <pc:sldMk cId="4051637864" sldId="2346"/>
        </pc:sldMkLst>
      </pc:sldChg>
      <pc:sldChg chg="del">
        <pc:chgData name="Oliver Alvarado Rodriguez" userId="b43339a2721ca99e" providerId="LiveId" clId="{A7C9FED5-17D0-2D4B-9F4A-20487A200C94}" dt="2023-01-25T21:11:24.804" v="284" actId="2696"/>
        <pc:sldMkLst>
          <pc:docMk/>
          <pc:sldMk cId="487012275" sldId="2348"/>
        </pc:sldMkLst>
      </pc:sldChg>
      <pc:sldChg chg="del">
        <pc:chgData name="Oliver Alvarado Rodriguez" userId="b43339a2721ca99e" providerId="LiveId" clId="{A7C9FED5-17D0-2D4B-9F4A-20487A200C94}" dt="2023-01-25T21:11:16.145" v="271" actId="2696"/>
        <pc:sldMkLst>
          <pc:docMk/>
          <pc:sldMk cId="1857169425" sldId="2349"/>
        </pc:sldMkLst>
      </pc:sldChg>
      <pc:sldChg chg="del">
        <pc:chgData name="Oliver Alvarado Rodriguez" userId="b43339a2721ca99e" providerId="LiveId" clId="{A7C9FED5-17D0-2D4B-9F4A-20487A200C94}" dt="2023-01-25T21:11:16.044" v="262" actId="2696"/>
        <pc:sldMkLst>
          <pc:docMk/>
          <pc:sldMk cId="427262943" sldId="2350"/>
        </pc:sldMkLst>
      </pc:sldChg>
      <pc:sldChg chg="del">
        <pc:chgData name="Oliver Alvarado Rodriguez" userId="b43339a2721ca99e" providerId="LiveId" clId="{A7C9FED5-17D0-2D4B-9F4A-20487A200C94}" dt="2023-01-25T21:11:16.147" v="272" actId="2696"/>
        <pc:sldMkLst>
          <pc:docMk/>
          <pc:sldMk cId="2695124348" sldId="2351"/>
        </pc:sldMkLst>
      </pc:sldChg>
      <pc:sldChg chg="del">
        <pc:chgData name="Oliver Alvarado Rodriguez" userId="b43339a2721ca99e" providerId="LiveId" clId="{A7C9FED5-17D0-2D4B-9F4A-20487A200C94}" dt="2023-01-25T21:11:16.181" v="274" actId="2696"/>
        <pc:sldMkLst>
          <pc:docMk/>
          <pc:sldMk cId="2427235843" sldId="2352"/>
        </pc:sldMkLst>
      </pc:sldChg>
      <pc:sldChg chg="del">
        <pc:chgData name="Oliver Alvarado Rodriguez" userId="b43339a2721ca99e" providerId="LiveId" clId="{A7C9FED5-17D0-2D4B-9F4A-20487A200C94}" dt="2023-01-25T21:11:16.129" v="269" actId="2696"/>
        <pc:sldMkLst>
          <pc:docMk/>
          <pc:sldMk cId="1983534826" sldId="2353"/>
        </pc:sldMkLst>
      </pc:sldChg>
      <pc:sldChg chg="del">
        <pc:chgData name="Oliver Alvarado Rodriguez" userId="b43339a2721ca99e" providerId="LiveId" clId="{A7C9FED5-17D0-2D4B-9F4A-20487A200C94}" dt="2023-01-25T21:11:16.142" v="270" actId="2696"/>
        <pc:sldMkLst>
          <pc:docMk/>
          <pc:sldMk cId="303228679" sldId="2354"/>
        </pc:sldMkLst>
      </pc:sldChg>
      <pc:sldChg chg="del">
        <pc:chgData name="Oliver Alvarado Rodriguez" userId="b43339a2721ca99e" providerId="LiveId" clId="{A7C9FED5-17D0-2D4B-9F4A-20487A200C94}" dt="2023-01-25T21:11:16.161" v="273" actId="2696"/>
        <pc:sldMkLst>
          <pc:docMk/>
          <pc:sldMk cId="1789105518" sldId="2355"/>
        </pc:sldMkLst>
      </pc:sldChg>
      <pc:sldChg chg="modSp new mod">
        <pc:chgData name="Oliver Alvarado Rodriguez" userId="b43339a2721ca99e" providerId="LiveId" clId="{A7C9FED5-17D0-2D4B-9F4A-20487A200C94}" dt="2023-01-25T20:46:34.609" v="233" actId="113"/>
        <pc:sldMkLst>
          <pc:docMk/>
          <pc:sldMk cId="1467173217" sldId="2356"/>
        </pc:sldMkLst>
        <pc:spChg chg="mod">
          <ac:chgData name="Oliver Alvarado Rodriguez" userId="b43339a2721ca99e" providerId="LiveId" clId="{A7C9FED5-17D0-2D4B-9F4A-20487A200C94}" dt="2023-01-20T20:16:03.770" v="16"/>
          <ac:spMkLst>
            <pc:docMk/>
            <pc:sldMk cId="1467173217" sldId="2356"/>
            <ac:spMk id="2" creationId="{765E3A14-E96F-F6E1-EA55-7177BE9E97AF}"/>
          </ac:spMkLst>
        </pc:spChg>
        <pc:spChg chg="mod">
          <ac:chgData name="Oliver Alvarado Rodriguez" userId="b43339a2721ca99e" providerId="LiveId" clId="{A7C9FED5-17D0-2D4B-9F4A-20487A200C94}" dt="2023-01-25T20:46:34.609" v="233" actId="113"/>
          <ac:spMkLst>
            <pc:docMk/>
            <pc:sldMk cId="1467173217" sldId="2356"/>
            <ac:spMk id="3" creationId="{7D42A41F-493B-DFD1-AEC4-26A5AA0C149D}"/>
          </ac:spMkLst>
        </pc:spChg>
      </pc:sldChg>
      <pc:sldChg chg="new del">
        <pc:chgData name="Oliver Alvarado Rodriguez" userId="b43339a2721ca99e" providerId="LiveId" clId="{A7C9FED5-17D0-2D4B-9F4A-20487A200C94}" dt="2023-01-22T02:36:11.515" v="190" actId="2696"/>
        <pc:sldMkLst>
          <pc:docMk/>
          <pc:sldMk cId="1264114046" sldId="2357"/>
        </pc:sldMkLst>
      </pc:sldChg>
      <pc:sldChg chg="new del">
        <pc:chgData name="Oliver Alvarado Rodriguez" userId="b43339a2721ca99e" providerId="LiveId" clId="{A7C9FED5-17D0-2D4B-9F4A-20487A200C94}" dt="2023-01-25T21:04:55.210" v="234" actId="2696"/>
        <pc:sldMkLst>
          <pc:docMk/>
          <pc:sldMk cId="1372101166" sldId="2357"/>
        </pc:sldMkLst>
      </pc:sldChg>
      <pc:sldChg chg="add">
        <pc:chgData name="Oliver Alvarado Rodriguez" userId="b43339a2721ca99e" providerId="LiveId" clId="{A7C9FED5-17D0-2D4B-9F4A-20487A200C94}" dt="2023-01-25T21:04:56.587" v="235"/>
        <pc:sldMkLst>
          <pc:docMk/>
          <pc:sldMk cId="1505429678" sldId="2357"/>
        </pc:sldMkLst>
      </pc:sldChg>
      <pc:sldChg chg="modSp add mod">
        <pc:chgData name="Oliver Alvarado Rodriguez" userId="b43339a2721ca99e" providerId="LiveId" clId="{A7C9FED5-17D0-2D4B-9F4A-20487A200C94}" dt="2023-01-25T21:09:47.100" v="261" actId="1076"/>
        <pc:sldMkLst>
          <pc:docMk/>
          <pc:sldMk cId="360688855" sldId="2358"/>
        </pc:sldMkLst>
        <pc:spChg chg="mod">
          <ac:chgData name="Oliver Alvarado Rodriguez" userId="b43339a2721ca99e" providerId="LiveId" clId="{A7C9FED5-17D0-2D4B-9F4A-20487A200C94}" dt="2023-01-25T21:09:47.100" v="261" actId="1076"/>
          <ac:spMkLst>
            <pc:docMk/>
            <pc:sldMk cId="360688855" sldId="2358"/>
            <ac:spMk id="2" creationId="{FDC1DC2E-9F28-C29D-8BB7-47425E957B11}"/>
          </ac:spMkLst>
        </pc:spChg>
        <pc:spChg chg="mod">
          <ac:chgData name="Oliver Alvarado Rodriguez" userId="b43339a2721ca99e" providerId="LiveId" clId="{A7C9FED5-17D0-2D4B-9F4A-20487A200C94}" dt="2023-01-25T21:09:40.463" v="260" actId="14100"/>
          <ac:spMkLst>
            <pc:docMk/>
            <pc:sldMk cId="360688855" sldId="2358"/>
            <ac:spMk id="3" creationId="{3877CC2E-5E96-5A50-C132-FDA1688CB75C}"/>
          </ac:spMkLst>
        </pc:spChg>
      </pc:sldChg>
      <pc:sldChg chg="addSp delSp modSp new mod">
        <pc:chgData name="Oliver Alvarado Rodriguez" userId="b43339a2721ca99e" providerId="LiveId" clId="{A7C9FED5-17D0-2D4B-9F4A-20487A200C94}" dt="2023-01-25T22:00:57.743" v="1101" actId="1036"/>
        <pc:sldMkLst>
          <pc:docMk/>
          <pc:sldMk cId="3744796076" sldId="2359"/>
        </pc:sldMkLst>
        <pc:spChg chg="mod">
          <ac:chgData name="Oliver Alvarado Rodriguez" userId="b43339a2721ca99e" providerId="LiveId" clId="{A7C9FED5-17D0-2D4B-9F4A-20487A200C94}" dt="2023-01-25T22:00:23.834" v="1099" actId="1035"/>
          <ac:spMkLst>
            <pc:docMk/>
            <pc:sldMk cId="3744796076" sldId="2359"/>
            <ac:spMk id="2" creationId="{3067F511-8E9E-0ECC-0D59-49956522128D}"/>
          </ac:spMkLst>
        </pc:spChg>
        <pc:spChg chg="del">
          <ac:chgData name="Oliver Alvarado Rodriguez" userId="b43339a2721ca99e" providerId="LiveId" clId="{A7C9FED5-17D0-2D4B-9F4A-20487A200C94}" dt="2023-01-25T21:20:56.652" v="329" actId="478"/>
          <ac:spMkLst>
            <pc:docMk/>
            <pc:sldMk cId="3744796076" sldId="2359"/>
            <ac:spMk id="3" creationId="{DCD49A57-7721-B9AF-CF01-EC7C03902041}"/>
          </ac:spMkLst>
        </pc:spChg>
        <pc:spChg chg="add del">
          <ac:chgData name="Oliver Alvarado Rodriguez" userId="b43339a2721ca99e" providerId="LiveId" clId="{A7C9FED5-17D0-2D4B-9F4A-20487A200C94}" dt="2023-01-25T21:21:01.984" v="331" actId="22"/>
          <ac:spMkLst>
            <pc:docMk/>
            <pc:sldMk cId="3744796076" sldId="2359"/>
            <ac:spMk id="8" creationId="{1AA3DC6D-BF41-FEEB-46D1-0C181D7F0253}"/>
          </ac:spMkLst>
        </pc:spChg>
        <pc:spChg chg="add del">
          <ac:chgData name="Oliver Alvarado Rodriguez" userId="b43339a2721ca99e" providerId="LiveId" clId="{A7C9FED5-17D0-2D4B-9F4A-20487A200C94}" dt="2023-01-25T21:21:07.085" v="333" actId="22"/>
          <ac:spMkLst>
            <pc:docMk/>
            <pc:sldMk cId="3744796076" sldId="2359"/>
            <ac:spMk id="10" creationId="{8845ECB8-65B3-1E9F-0A93-7D5F45736DDA}"/>
          </ac:spMkLst>
        </pc:spChg>
        <pc:spChg chg="add mod">
          <ac:chgData name="Oliver Alvarado Rodriguez" userId="b43339a2721ca99e" providerId="LiveId" clId="{A7C9FED5-17D0-2D4B-9F4A-20487A200C94}" dt="2023-01-25T22:00:57.743" v="1101" actId="1036"/>
          <ac:spMkLst>
            <pc:docMk/>
            <pc:sldMk cId="3744796076" sldId="2359"/>
            <ac:spMk id="11" creationId="{05AD9A14-80E5-0141-E492-DDA816F285F2}"/>
          </ac:spMkLst>
        </pc:spChg>
        <pc:spChg chg="add mod">
          <ac:chgData name="Oliver Alvarado Rodriguez" userId="b43339a2721ca99e" providerId="LiveId" clId="{A7C9FED5-17D0-2D4B-9F4A-20487A200C94}" dt="2023-01-25T22:00:57.743" v="1101" actId="1036"/>
          <ac:spMkLst>
            <pc:docMk/>
            <pc:sldMk cId="3744796076" sldId="2359"/>
            <ac:spMk id="12" creationId="{3C08BB87-BE62-2418-8EC3-406626B8127E}"/>
          </ac:spMkLst>
        </pc:spChg>
        <pc:spChg chg="add mod">
          <ac:chgData name="Oliver Alvarado Rodriguez" userId="b43339a2721ca99e" providerId="LiveId" clId="{A7C9FED5-17D0-2D4B-9F4A-20487A200C94}" dt="2023-01-25T22:00:57.743" v="1101" actId="1036"/>
          <ac:spMkLst>
            <pc:docMk/>
            <pc:sldMk cId="3744796076" sldId="2359"/>
            <ac:spMk id="13" creationId="{3ED18538-2FA1-CF9D-906E-9522C49DB05A}"/>
          </ac:spMkLst>
        </pc:spChg>
        <pc:spChg chg="add mod">
          <ac:chgData name="Oliver Alvarado Rodriguez" userId="b43339a2721ca99e" providerId="LiveId" clId="{A7C9FED5-17D0-2D4B-9F4A-20487A200C94}" dt="2023-01-25T22:00:57.743" v="1101" actId="1036"/>
          <ac:spMkLst>
            <pc:docMk/>
            <pc:sldMk cId="3744796076" sldId="2359"/>
            <ac:spMk id="14" creationId="{B0379B28-4D45-3E02-FB33-9ACA929C8F43}"/>
          </ac:spMkLst>
        </pc:spChg>
        <pc:spChg chg="add mod">
          <ac:chgData name="Oliver Alvarado Rodriguez" userId="b43339a2721ca99e" providerId="LiveId" clId="{A7C9FED5-17D0-2D4B-9F4A-20487A200C94}" dt="2023-01-25T22:00:57.743" v="1101" actId="1036"/>
          <ac:spMkLst>
            <pc:docMk/>
            <pc:sldMk cId="3744796076" sldId="2359"/>
            <ac:spMk id="15" creationId="{36BE2677-CE01-6503-DEA9-F2F936C08E3C}"/>
          </ac:spMkLst>
        </pc:spChg>
        <pc:picChg chg="add mod">
          <ac:chgData name="Oliver Alvarado Rodriguez" userId="b43339a2721ca99e" providerId="LiveId" clId="{A7C9FED5-17D0-2D4B-9F4A-20487A200C94}" dt="2023-01-25T22:00:57.743" v="1101" actId="1036"/>
          <ac:picMkLst>
            <pc:docMk/>
            <pc:sldMk cId="3744796076" sldId="2359"/>
            <ac:picMk id="1026" creationId="{8585EEDD-77E4-28BF-2EAB-691F47D57EC8}"/>
          </ac:picMkLst>
        </pc:picChg>
        <pc:picChg chg="add mod">
          <ac:chgData name="Oliver Alvarado Rodriguez" userId="b43339a2721ca99e" providerId="LiveId" clId="{A7C9FED5-17D0-2D4B-9F4A-20487A200C94}" dt="2023-01-25T22:00:57.743" v="1101" actId="1036"/>
          <ac:picMkLst>
            <pc:docMk/>
            <pc:sldMk cId="3744796076" sldId="2359"/>
            <ac:picMk id="1028" creationId="{F2C56E1A-10CD-AE5C-4ED8-CE803B44CB3C}"/>
          </ac:picMkLst>
        </pc:picChg>
        <pc:picChg chg="add mod">
          <ac:chgData name="Oliver Alvarado Rodriguez" userId="b43339a2721ca99e" providerId="LiveId" clId="{A7C9FED5-17D0-2D4B-9F4A-20487A200C94}" dt="2023-01-25T22:00:57.743" v="1101" actId="1036"/>
          <ac:picMkLst>
            <pc:docMk/>
            <pc:sldMk cId="3744796076" sldId="2359"/>
            <ac:picMk id="1030" creationId="{EC9AE4B0-F496-16AC-4960-2179BB07ECFA}"/>
          </ac:picMkLst>
        </pc:picChg>
        <pc:picChg chg="add mod">
          <ac:chgData name="Oliver Alvarado Rodriguez" userId="b43339a2721ca99e" providerId="LiveId" clId="{A7C9FED5-17D0-2D4B-9F4A-20487A200C94}" dt="2023-01-25T22:00:57.743" v="1101" actId="1036"/>
          <ac:picMkLst>
            <pc:docMk/>
            <pc:sldMk cId="3744796076" sldId="2359"/>
            <ac:picMk id="1032" creationId="{B04C170B-2624-71F5-DB24-4F7E04E06E47}"/>
          </ac:picMkLst>
        </pc:picChg>
        <pc:picChg chg="add mod">
          <ac:chgData name="Oliver Alvarado Rodriguez" userId="b43339a2721ca99e" providerId="LiveId" clId="{A7C9FED5-17D0-2D4B-9F4A-20487A200C94}" dt="2023-01-25T22:00:57.743" v="1101" actId="1036"/>
          <ac:picMkLst>
            <pc:docMk/>
            <pc:sldMk cId="3744796076" sldId="2359"/>
            <ac:picMk id="1034" creationId="{43FC9B85-B482-B166-D8CF-45736F9961B5}"/>
          </ac:picMkLst>
        </pc:picChg>
      </pc:sldChg>
      <pc:sldChg chg="modSp new mod">
        <pc:chgData name="Oliver Alvarado Rodriguez" userId="b43339a2721ca99e" providerId="LiveId" clId="{A7C9FED5-17D0-2D4B-9F4A-20487A200C94}" dt="2023-01-25T21:54:18.568" v="829" actId="20577"/>
        <pc:sldMkLst>
          <pc:docMk/>
          <pc:sldMk cId="2256568355" sldId="2360"/>
        </pc:sldMkLst>
        <pc:spChg chg="mod">
          <ac:chgData name="Oliver Alvarado Rodriguez" userId="b43339a2721ca99e" providerId="LiveId" clId="{A7C9FED5-17D0-2D4B-9F4A-20487A200C94}" dt="2023-01-25T21:25:12.770" v="379" actId="20577"/>
          <ac:spMkLst>
            <pc:docMk/>
            <pc:sldMk cId="2256568355" sldId="2360"/>
            <ac:spMk id="2" creationId="{DB805B5B-B27D-AD91-49E2-B0198C200BB8}"/>
          </ac:spMkLst>
        </pc:spChg>
        <pc:spChg chg="mod">
          <ac:chgData name="Oliver Alvarado Rodriguez" userId="b43339a2721ca99e" providerId="LiveId" clId="{A7C9FED5-17D0-2D4B-9F4A-20487A200C94}" dt="2023-01-25T21:54:18.568" v="829" actId="20577"/>
          <ac:spMkLst>
            <pc:docMk/>
            <pc:sldMk cId="2256568355" sldId="2360"/>
            <ac:spMk id="3" creationId="{317B43A5-0D86-82E6-B719-49224E496AA1}"/>
          </ac:spMkLst>
        </pc:spChg>
      </pc:sldChg>
      <pc:sldChg chg="modSp new mod">
        <pc:chgData name="Oliver Alvarado Rodriguez" userId="b43339a2721ca99e" providerId="LiveId" clId="{A7C9FED5-17D0-2D4B-9F4A-20487A200C94}" dt="2023-01-30T15:22:20.213" v="2007" actId="20577"/>
        <pc:sldMkLst>
          <pc:docMk/>
          <pc:sldMk cId="2403510811" sldId="2361"/>
        </pc:sldMkLst>
        <pc:spChg chg="mod">
          <ac:chgData name="Oliver Alvarado Rodriguez" userId="b43339a2721ca99e" providerId="LiveId" clId="{A7C9FED5-17D0-2D4B-9F4A-20487A200C94}" dt="2023-01-25T22:33:33.095" v="1150" actId="20577"/>
          <ac:spMkLst>
            <pc:docMk/>
            <pc:sldMk cId="2403510811" sldId="2361"/>
            <ac:spMk id="2" creationId="{979DC376-3275-126A-5AFC-5277C2B5855E}"/>
          </ac:spMkLst>
        </pc:spChg>
        <pc:spChg chg="mod">
          <ac:chgData name="Oliver Alvarado Rodriguez" userId="b43339a2721ca99e" providerId="LiveId" clId="{A7C9FED5-17D0-2D4B-9F4A-20487A200C94}" dt="2023-01-30T15:22:20.213" v="2007" actId="20577"/>
          <ac:spMkLst>
            <pc:docMk/>
            <pc:sldMk cId="2403510811" sldId="2361"/>
            <ac:spMk id="3" creationId="{1C21C33E-412C-C3FE-2664-A4BDBD8F886E}"/>
          </ac:spMkLst>
        </pc:spChg>
      </pc:sldChg>
      <pc:sldChg chg="modSp new mod">
        <pc:chgData name="Oliver Alvarado Rodriguez" userId="b43339a2721ca99e" providerId="LiveId" clId="{A7C9FED5-17D0-2D4B-9F4A-20487A200C94}" dt="2023-01-27T00:05:11.847" v="1879" actId="255"/>
        <pc:sldMkLst>
          <pc:docMk/>
          <pc:sldMk cId="753792878" sldId="2362"/>
        </pc:sldMkLst>
        <pc:spChg chg="mod">
          <ac:chgData name="Oliver Alvarado Rodriguez" userId="b43339a2721ca99e" providerId="LiveId" clId="{A7C9FED5-17D0-2D4B-9F4A-20487A200C94}" dt="2023-01-27T00:03:35.489" v="1800" actId="20577"/>
          <ac:spMkLst>
            <pc:docMk/>
            <pc:sldMk cId="753792878" sldId="2362"/>
            <ac:spMk id="2" creationId="{E7B243DB-745B-F2AE-4132-F34336E9079C}"/>
          </ac:spMkLst>
        </pc:spChg>
        <pc:spChg chg="mod">
          <ac:chgData name="Oliver Alvarado Rodriguez" userId="b43339a2721ca99e" providerId="LiveId" clId="{A7C9FED5-17D0-2D4B-9F4A-20487A200C94}" dt="2023-01-27T00:05:11.847" v="1879" actId="255"/>
          <ac:spMkLst>
            <pc:docMk/>
            <pc:sldMk cId="753792878" sldId="2362"/>
            <ac:spMk id="3" creationId="{83E98A03-19BB-E8EA-F840-1BA91D381860}"/>
          </ac:spMkLst>
        </pc:spChg>
      </pc:sldChg>
      <pc:sldChg chg="modSp new mod">
        <pc:chgData name="Oliver Alvarado Rodriguez" userId="b43339a2721ca99e" providerId="LiveId" clId="{A7C9FED5-17D0-2D4B-9F4A-20487A200C94}" dt="2023-01-27T00:06:53.952" v="1971" actId="20577"/>
        <pc:sldMkLst>
          <pc:docMk/>
          <pc:sldMk cId="3230293747" sldId="2363"/>
        </pc:sldMkLst>
        <pc:spChg chg="mod">
          <ac:chgData name="Oliver Alvarado Rodriguez" userId="b43339a2721ca99e" providerId="LiveId" clId="{A7C9FED5-17D0-2D4B-9F4A-20487A200C94}" dt="2023-01-27T00:06:53.952" v="1971" actId="20577"/>
          <ac:spMkLst>
            <pc:docMk/>
            <pc:sldMk cId="3230293747" sldId="2363"/>
            <ac:spMk id="2" creationId="{CEE8D7B2-4169-C934-B8B1-28977BE806F1}"/>
          </ac:spMkLst>
        </pc:spChg>
      </pc:sldChg>
      <pc:sldChg chg="addSp delSp modSp new del mod">
        <pc:chgData name="Oliver Alvarado Rodriguez" userId="b43339a2721ca99e" providerId="LiveId" clId="{A7C9FED5-17D0-2D4B-9F4A-20487A200C94}" dt="2023-01-27T00:06:19.443" v="1906" actId="2696"/>
        <pc:sldMkLst>
          <pc:docMk/>
          <pc:sldMk cId="3249104600" sldId="2363"/>
        </pc:sldMkLst>
        <pc:spChg chg="mod">
          <ac:chgData name="Oliver Alvarado Rodriguez" userId="b43339a2721ca99e" providerId="LiveId" clId="{A7C9FED5-17D0-2D4B-9F4A-20487A200C94}" dt="2023-01-27T00:06:16.494" v="1902" actId="1035"/>
          <ac:spMkLst>
            <pc:docMk/>
            <pc:sldMk cId="3249104600" sldId="2363"/>
            <ac:spMk id="2" creationId="{A07B42F6-CF76-2EAE-0977-5B668C86E8A7}"/>
          </ac:spMkLst>
        </pc:spChg>
        <pc:spChg chg="del">
          <ac:chgData name="Oliver Alvarado Rodriguez" userId="b43339a2721ca99e" providerId="LiveId" clId="{A7C9FED5-17D0-2D4B-9F4A-20487A200C94}" dt="2023-01-27T00:05:48.722" v="1883" actId="478"/>
          <ac:spMkLst>
            <pc:docMk/>
            <pc:sldMk cId="3249104600" sldId="2363"/>
            <ac:spMk id="3" creationId="{617D36B7-ACFF-1DB9-696D-DF6A5F552F34}"/>
          </ac:spMkLst>
        </pc:spChg>
        <pc:picChg chg="add del mod">
          <ac:chgData name="Oliver Alvarado Rodriguez" userId="b43339a2721ca99e" providerId="LiveId" clId="{A7C9FED5-17D0-2D4B-9F4A-20487A200C94}" dt="2023-01-27T00:06:17.502" v="1905" actId="1076"/>
          <ac:picMkLst>
            <pc:docMk/>
            <pc:sldMk cId="3249104600" sldId="2363"/>
            <ac:picMk id="7" creationId="{6F90A06C-2311-A0C6-C41F-2E53764D5A88}"/>
          </ac:picMkLst>
        </pc:picChg>
      </pc:sldChg>
      <pc:sldChg chg="modSp new mod">
        <pc:chgData name="Oliver Alvarado Rodriguez" userId="b43339a2721ca99e" providerId="LiveId" clId="{A7C9FED5-17D0-2D4B-9F4A-20487A200C94}" dt="2023-01-27T00:06:59.558" v="1993" actId="20577"/>
        <pc:sldMkLst>
          <pc:docMk/>
          <pc:sldMk cId="56220566" sldId="2364"/>
        </pc:sldMkLst>
        <pc:spChg chg="mod">
          <ac:chgData name="Oliver Alvarado Rodriguez" userId="b43339a2721ca99e" providerId="LiveId" clId="{A7C9FED5-17D0-2D4B-9F4A-20487A200C94}" dt="2023-01-27T00:06:59.558" v="1993" actId="20577"/>
          <ac:spMkLst>
            <pc:docMk/>
            <pc:sldMk cId="56220566" sldId="2364"/>
            <ac:spMk id="2" creationId="{CEC308EF-B295-B8B3-A98A-37671B73006D}"/>
          </ac:spMkLst>
        </pc:spChg>
      </pc:sldChg>
      <pc:sldChg chg="modSp new mod">
        <pc:chgData name="Oliver Alvarado Rodriguez" userId="b43339a2721ca99e" providerId="LiveId" clId="{A7C9FED5-17D0-2D4B-9F4A-20487A200C94}" dt="2023-01-27T00:07:08.182" v="2003" actId="20577"/>
        <pc:sldMkLst>
          <pc:docMk/>
          <pc:sldMk cId="2001494248" sldId="2365"/>
        </pc:sldMkLst>
        <pc:spChg chg="mod">
          <ac:chgData name="Oliver Alvarado Rodriguez" userId="b43339a2721ca99e" providerId="LiveId" clId="{A7C9FED5-17D0-2D4B-9F4A-20487A200C94}" dt="2023-01-27T00:07:08.182" v="2003" actId="20577"/>
          <ac:spMkLst>
            <pc:docMk/>
            <pc:sldMk cId="2001494248" sldId="2365"/>
            <ac:spMk id="2" creationId="{4E987DB2-F290-59CC-A784-7DB4FC44DE69}"/>
          </ac:spMkLst>
        </pc:spChg>
      </pc:sldChg>
    </pc:docChg>
  </pc:docChgLst>
  <pc:docChgLst>
    <pc:chgData name="Oliver Alvarado Rodriguez" userId="b43339a2721ca99e" providerId="LiveId" clId="{6E19EC2D-6058-FE45-9671-50D81429F897}"/>
    <pc:docChg chg="undo custSel addSld delSld modSld sldOrd">
      <pc:chgData name="Oliver Alvarado Rodriguez" userId="b43339a2721ca99e" providerId="LiveId" clId="{6E19EC2D-6058-FE45-9671-50D81429F897}" dt="2022-09-23T19:54:00.754" v="21012"/>
      <pc:docMkLst>
        <pc:docMk/>
      </pc:docMkLst>
      <pc:sldChg chg="addSp delSp modSp mod modNotesTx">
        <pc:chgData name="Oliver Alvarado Rodriguez" userId="b43339a2721ca99e" providerId="LiveId" clId="{6E19EC2D-6058-FE45-9671-50D81429F897}" dt="2022-09-22T22:50:48.604" v="18043" actId="20577"/>
        <pc:sldMkLst>
          <pc:docMk/>
          <pc:sldMk cId="2092868277" sldId="2227"/>
        </pc:sldMkLst>
        <pc:spChg chg="mod">
          <ac:chgData name="Oliver Alvarado Rodriguez" userId="b43339a2721ca99e" providerId="LiveId" clId="{6E19EC2D-6058-FE45-9671-50D81429F897}" dt="2022-09-19T14:25:06.776" v="1182" actId="20577"/>
          <ac:spMkLst>
            <pc:docMk/>
            <pc:sldMk cId="2092868277" sldId="2227"/>
            <ac:spMk id="2" creationId="{D7D5EAAF-7376-5841-88E1-C9581DBDDC61}"/>
          </ac:spMkLst>
        </pc:spChg>
        <pc:spChg chg="mod">
          <ac:chgData name="Oliver Alvarado Rodriguez" userId="b43339a2721ca99e" providerId="LiveId" clId="{6E19EC2D-6058-FE45-9671-50D81429F897}" dt="2022-09-19T00:23:20.085" v="841" actId="20577"/>
          <ac:spMkLst>
            <pc:docMk/>
            <pc:sldMk cId="2092868277" sldId="2227"/>
            <ac:spMk id="3" creationId="{645E516C-7CFC-5344-975D-93CD1CCF09A3}"/>
          </ac:spMkLst>
        </pc:spChg>
        <pc:spChg chg="mod">
          <ac:chgData name="Oliver Alvarado Rodriguez" userId="b43339a2721ca99e" providerId="LiveId" clId="{6E19EC2D-6058-FE45-9671-50D81429F897}" dt="2022-09-19T00:17:46.256" v="759" actId="26606"/>
          <ac:spMkLst>
            <pc:docMk/>
            <pc:sldMk cId="2092868277" sldId="2227"/>
            <ac:spMk id="5" creationId="{57D9E071-A7EB-D044-A67B-BAEE6C05EC2A}"/>
          </ac:spMkLst>
        </pc:spChg>
        <pc:spChg chg="del mod">
          <ac:chgData name="Oliver Alvarado Rodriguez" userId="b43339a2721ca99e" providerId="LiveId" clId="{6E19EC2D-6058-FE45-9671-50D81429F897}" dt="2022-09-19T00:17:16.891" v="758" actId="478"/>
          <ac:spMkLst>
            <pc:docMk/>
            <pc:sldMk cId="2092868277" sldId="2227"/>
            <ac:spMk id="7" creationId="{2E7AB123-51C9-9B4B-861E-785862EB24EE}"/>
          </ac:spMkLst>
        </pc:spChg>
        <pc:spChg chg="del">
          <ac:chgData name="Oliver Alvarado Rodriguez" userId="b43339a2721ca99e" providerId="LiveId" clId="{6E19EC2D-6058-FE45-9671-50D81429F897}" dt="2022-09-19T00:17:46.256" v="759" actId="26606"/>
          <ac:spMkLst>
            <pc:docMk/>
            <pc:sldMk cId="2092868277" sldId="2227"/>
            <ac:spMk id="73" creationId="{16F9E488-0718-4E1E-9D12-26779F606252}"/>
          </ac:spMkLst>
        </pc:spChg>
        <pc:spChg chg="del">
          <ac:chgData name="Oliver Alvarado Rodriguez" userId="b43339a2721ca99e" providerId="LiveId" clId="{6E19EC2D-6058-FE45-9671-50D81429F897}" dt="2022-09-19T00:17:46.256" v="759" actId="26606"/>
          <ac:spMkLst>
            <pc:docMk/>
            <pc:sldMk cId="2092868277" sldId="2227"/>
            <ac:spMk id="79" creationId="{FA6F8ABB-6C5D-4349-9E1B-198D1ABFA804}"/>
          </ac:spMkLst>
        </pc:spChg>
        <pc:spChg chg="del">
          <ac:chgData name="Oliver Alvarado Rodriguez" userId="b43339a2721ca99e" providerId="LiveId" clId="{6E19EC2D-6058-FE45-9671-50D81429F897}" dt="2022-09-19T00:17:46.256" v="759" actId="26606"/>
          <ac:spMkLst>
            <pc:docMk/>
            <pc:sldMk cId="2092868277" sldId="2227"/>
            <ac:spMk id="81" creationId="{E4B9AB89-BA23-4985-97B3-EB677E496335}"/>
          </ac:spMkLst>
        </pc:spChg>
        <pc:spChg chg="del">
          <ac:chgData name="Oliver Alvarado Rodriguez" userId="b43339a2721ca99e" providerId="LiveId" clId="{6E19EC2D-6058-FE45-9671-50D81429F897}" dt="2022-09-19T00:17:46.256" v="759" actId="26606"/>
          <ac:spMkLst>
            <pc:docMk/>
            <pc:sldMk cId="2092868277" sldId="2227"/>
            <ac:spMk id="83" creationId="{36FC9198-E7C0-476E-AEEA-E406CF307507}"/>
          </ac:spMkLst>
        </pc:spChg>
        <pc:spChg chg="add">
          <ac:chgData name="Oliver Alvarado Rodriguez" userId="b43339a2721ca99e" providerId="LiveId" clId="{6E19EC2D-6058-FE45-9671-50D81429F897}" dt="2022-09-19T00:17:46.256" v="759" actId="26606"/>
          <ac:spMkLst>
            <pc:docMk/>
            <pc:sldMk cId="2092868277" sldId="2227"/>
            <ac:spMk id="88" creationId="{D4E68339-1B90-44F9-BCC4-4600A6E240A2}"/>
          </ac:spMkLst>
        </pc:spChg>
        <pc:grpChg chg="del">
          <ac:chgData name="Oliver Alvarado Rodriguez" userId="b43339a2721ca99e" providerId="LiveId" clId="{6E19EC2D-6058-FE45-9671-50D81429F897}" dt="2022-09-19T00:17:46.256" v="759" actId="26606"/>
          <ac:grpSpMkLst>
            <pc:docMk/>
            <pc:sldMk cId="2092868277" sldId="2227"/>
            <ac:grpSpMk id="75" creationId="{5CA4BCD1-F813-4A68-8727-7A3DE67AC57F}"/>
          </ac:grpSpMkLst>
        </pc:grpChg>
        <pc:picChg chg="del">
          <ac:chgData name="Oliver Alvarado Rodriguez" userId="b43339a2721ca99e" providerId="LiveId" clId="{6E19EC2D-6058-FE45-9671-50D81429F897}" dt="2022-09-19T00:17:14.291" v="756" actId="478"/>
          <ac:picMkLst>
            <pc:docMk/>
            <pc:sldMk cId="2092868277" sldId="2227"/>
            <ac:picMk id="6" creationId="{2A5BFA44-894B-0149-A295-0DC622662391}"/>
          </ac:picMkLst>
        </pc:picChg>
        <pc:picChg chg="add del mod">
          <ac:chgData name="Oliver Alvarado Rodriguez" userId="b43339a2721ca99e" providerId="LiveId" clId="{6E19EC2D-6058-FE45-9671-50D81429F897}" dt="2022-09-19T00:17:03.853" v="752" actId="478"/>
          <ac:picMkLst>
            <pc:docMk/>
            <pc:sldMk cId="2092868277" sldId="2227"/>
            <ac:picMk id="8" creationId="{81AE8392-0A45-1596-3A67-0C631482DFB7}"/>
          </ac:picMkLst>
        </pc:picChg>
        <pc:picChg chg="add del mod ord">
          <ac:chgData name="Oliver Alvarado Rodriguez" userId="b43339a2721ca99e" providerId="LiveId" clId="{6E19EC2D-6058-FE45-9671-50D81429F897}" dt="2022-09-19T14:44:18.919" v="1766" actId="478"/>
          <ac:picMkLst>
            <pc:docMk/>
            <pc:sldMk cId="2092868277" sldId="2227"/>
            <ac:picMk id="9" creationId="{38459925-4D63-8168-0B94-0772FD79003E}"/>
          </ac:picMkLst>
        </pc:picChg>
        <pc:picChg chg="add del">
          <ac:chgData name="Oliver Alvarado Rodriguez" userId="b43339a2721ca99e" providerId="LiveId" clId="{6E19EC2D-6058-FE45-9671-50D81429F897}" dt="2022-09-19T14:43:41.061" v="1755"/>
          <ac:picMkLst>
            <pc:docMk/>
            <pc:sldMk cId="2092868277" sldId="2227"/>
            <ac:picMk id="10" creationId="{BA291220-B746-5863-1CBD-EE8793A42EE6}"/>
          </ac:picMkLst>
        </pc:picChg>
        <pc:picChg chg="add del">
          <ac:chgData name="Oliver Alvarado Rodriguez" userId="b43339a2721ca99e" providerId="LiveId" clId="{6E19EC2D-6058-FE45-9671-50D81429F897}" dt="2022-09-19T14:43:44.444" v="1758"/>
          <ac:picMkLst>
            <pc:docMk/>
            <pc:sldMk cId="2092868277" sldId="2227"/>
            <ac:picMk id="11" creationId="{5B8DF220-51DB-5903-434C-0B6C68669D72}"/>
          </ac:picMkLst>
        </pc:picChg>
        <pc:picChg chg="add mod">
          <ac:chgData name="Oliver Alvarado Rodriguez" userId="b43339a2721ca99e" providerId="LiveId" clId="{6E19EC2D-6058-FE45-9671-50D81429F897}" dt="2022-09-19T14:44:25.769" v="1767" actId="1076"/>
          <ac:picMkLst>
            <pc:docMk/>
            <pc:sldMk cId="2092868277" sldId="2227"/>
            <ac:picMk id="12" creationId="{D67B9247-BBD5-BE76-9F47-E0D42D0A9C00}"/>
          </ac:picMkLst>
        </pc:picChg>
        <pc:picChg chg="del">
          <ac:chgData name="Oliver Alvarado Rodriguez" userId="b43339a2721ca99e" providerId="LiveId" clId="{6E19EC2D-6058-FE45-9671-50D81429F897}" dt="2022-09-19T00:17:15.238" v="757" actId="478"/>
          <ac:picMkLst>
            <pc:docMk/>
            <pc:sldMk cId="2092868277" sldId="2227"/>
            <ac:picMk id="1026" creationId="{A5470A0C-3B9F-DC4B-936A-1FBE0D530A4A}"/>
          </ac:picMkLst>
        </pc:picChg>
        <pc:picChg chg="del">
          <ac:chgData name="Oliver Alvarado Rodriguez" userId="b43339a2721ca99e" providerId="LiveId" clId="{6E19EC2D-6058-FE45-9671-50D81429F897}" dt="2022-09-19T00:05:20.887" v="65" actId="478"/>
          <ac:picMkLst>
            <pc:docMk/>
            <pc:sldMk cId="2092868277" sldId="2227"/>
            <ac:picMk id="1028" creationId="{50FB1954-7FF5-BA42-97D7-29900356CE2F}"/>
          </ac:picMkLst>
        </pc:picChg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3657070747" sldId="2236"/>
        </pc:sldMkLst>
      </pc:sldChg>
      <pc:sldChg chg="modNotesTx">
        <pc:chgData name="Oliver Alvarado Rodriguez" userId="b43339a2721ca99e" providerId="LiveId" clId="{6E19EC2D-6058-FE45-9671-50D81429F897}" dt="2022-09-23T15:23:05.368" v="20973" actId="20577"/>
        <pc:sldMkLst>
          <pc:docMk/>
          <pc:sldMk cId="3737429853" sldId="2240"/>
        </pc:sldMkLst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3327725960" sldId="2241"/>
        </pc:sldMkLst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23395451" sldId="2246"/>
        </pc:sldMkLst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784146677" sldId="2247"/>
        </pc:sldMkLst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772653020" sldId="2248"/>
        </pc:sldMkLst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591253318" sldId="2249"/>
        </pc:sldMkLst>
      </pc:sldChg>
      <pc:sldChg chg="del modNotesTx">
        <pc:chgData name="Oliver Alvarado Rodriguez" userId="b43339a2721ca99e" providerId="LiveId" clId="{6E19EC2D-6058-FE45-9671-50D81429F897}" dt="2022-09-19T00:29:13.600" v="845" actId="2696"/>
        <pc:sldMkLst>
          <pc:docMk/>
          <pc:sldMk cId="2563454018" sldId="2250"/>
        </pc:sldMkLst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1432791607" sldId="2251"/>
        </pc:sldMkLst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997874508" sldId="2252"/>
        </pc:sldMkLst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3522967711" sldId="2253"/>
        </pc:sldMkLst>
      </pc:sldChg>
      <pc:sldChg chg="modSp mod modNotesTx">
        <pc:chgData name="Oliver Alvarado Rodriguez" userId="b43339a2721ca99e" providerId="LiveId" clId="{6E19EC2D-6058-FE45-9671-50D81429F897}" dt="2022-09-23T15:22:56.604" v="20948" actId="20577"/>
        <pc:sldMkLst>
          <pc:docMk/>
          <pc:sldMk cId="3303859525" sldId="2254"/>
        </pc:sldMkLst>
        <pc:spChg chg="mod">
          <ac:chgData name="Oliver Alvarado Rodriguez" userId="b43339a2721ca99e" providerId="LiveId" clId="{6E19EC2D-6058-FE45-9671-50D81429F897}" dt="2022-09-19T00:22:35.176" v="792" actId="123"/>
          <ac:spMkLst>
            <pc:docMk/>
            <pc:sldMk cId="3303859525" sldId="2254"/>
            <ac:spMk id="3" creationId="{A7A21CFA-E668-451E-85C4-3946D98835C2}"/>
          </ac:spMkLst>
        </pc:spChg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980792045" sldId="2256"/>
        </pc:sldMkLst>
      </pc:sldChg>
      <pc:sldChg chg="modSp mod modNotesTx">
        <pc:chgData name="Oliver Alvarado Rodriguez" userId="b43339a2721ca99e" providerId="LiveId" clId="{6E19EC2D-6058-FE45-9671-50D81429F897}" dt="2022-09-23T15:25:36.273" v="20996" actId="20577"/>
        <pc:sldMkLst>
          <pc:docMk/>
          <pc:sldMk cId="1366367849" sldId="2257"/>
        </pc:sldMkLst>
        <pc:spChg chg="mod">
          <ac:chgData name="Oliver Alvarado Rodriguez" userId="b43339a2721ca99e" providerId="LiveId" clId="{6E19EC2D-6058-FE45-9671-50D81429F897}" dt="2022-09-19T00:22:53.946" v="796" actId="123"/>
          <ac:spMkLst>
            <pc:docMk/>
            <pc:sldMk cId="1366367849" sldId="2257"/>
            <ac:spMk id="3" creationId="{6D38CF9B-0445-1E4C-99DC-05642E51EBEB}"/>
          </ac:spMkLst>
        </pc:spChg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2179266251" sldId="2258"/>
        </pc:sldMkLst>
      </pc:sldChg>
      <pc:sldChg chg="addSp delSp modSp new mod">
        <pc:chgData name="Oliver Alvarado Rodriguez" userId="b43339a2721ca99e" providerId="LiveId" clId="{6E19EC2D-6058-FE45-9671-50D81429F897}" dt="2022-09-22T01:09:14.693" v="6580" actId="1076"/>
        <pc:sldMkLst>
          <pc:docMk/>
          <pc:sldMk cId="162875930" sldId="2259"/>
        </pc:sldMkLst>
        <pc:spChg chg="add mod">
          <ac:chgData name="Oliver Alvarado Rodriguez" userId="b43339a2721ca99e" providerId="LiveId" clId="{6E19EC2D-6058-FE45-9671-50D81429F897}" dt="2022-09-22T01:09:14.693" v="6580" actId="1076"/>
          <ac:spMkLst>
            <pc:docMk/>
            <pc:sldMk cId="162875930" sldId="2259"/>
            <ac:spMk id="2" creationId="{5F34B621-EBD9-FDEB-6115-52C1DEAB3338}"/>
          </ac:spMkLst>
        </pc:spChg>
        <pc:spChg chg="del">
          <ac:chgData name="Oliver Alvarado Rodriguez" userId="b43339a2721ca99e" providerId="LiveId" clId="{6E19EC2D-6058-FE45-9671-50D81429F897}" dt="2022-09-19T00:05:38.280" v="71" actId="478"/>
          <ac:spMkLst>
            <pc:docMk/>
            <pc:sldMk cId="162875930" sldId="2259"/>
            <ac:spMk id="2" creationId="{CD770BB1-3300-FB70-F865-E57346BA7C35}"/>
          </ac:spMkLst>
        </pc:spChg>
        <pc:spChg chg="del">
          <ac:chgData name="Oliver Alvarado Rodriguez" userId="b43339a2721ca99e" providerId="LiveId" clId="{6E19EC2D-6058-FE45-9671-50D81429F897}" dt="2022-09-19T00:05:36.463" v="70" actId="478"/>
          <ac:spMkLst>
            <pc:docMk/>
            <pc:sldMk cId="162875930" sldId="2259"/>
            <ac:spMk id="3" creationId="{00C33A0A-369B-27E2-8AF9-D942FCDAB723}"/>
          </ac:spMkLst>
        </pc:spChg>
        <pc:spChg chg="del">
          <ac:chgData name="Oliver Alvarado Rodriguez" userId="b43339a2721ca99e" providerId="LiveId" clId="{6E19EC2D-6058-FE45-9671-50D81429F897}" dt="2022-09-19T00:13:14.944" v="675" actId="478"/>
          <ac:spMkLst>
            <pc:docMk/>
            <pc:sldMk cId="162875930" sldId="2259"/>
            <ac:spMk id="4" creationId="{7BCADEDB-E647-0F71-7382-2DCF1C8412A3}"/>
          </ac:spMkLst>
        </pc:spChg>
        <pc:spChg chg="del">
          <ac:chgData name="Oliver Alvarado Rodriguez" userId="b43339a2721ca99e" providerId="LiveId" clId="{6E19EC2D-6058-FE45-9671-50D81429F897}" dt="2022-09-19T00:13:19.259" v="678" actId="478"/>
          <ac:spMkLst>
            <pc:docMk/>
            <pc:sldMk cId="162875930" sldId="2259"/>
            <ac:spMk id="5" creationId="{1AF016BC-6B68-E5B0-B0F9-6AC9CB2701B8}"/>
          </ac:spMkLst>
        </pc:spChg>
        <pc:spChg chg="del">
          <ac:chgData name="Oliver Alvarado Rodriguez" userId="b43339a2721ca99e" providerId="LiveId" clId="{6E19EC2D-6058-FE45-9671-50D81429F897}" dt="2022-09-19T00:13:21.603" v="679" actId="478"/>
          <ac:spMkLst>
            <pc:docMk/>
            <pc:sldMk cId="162875930" sldId="2259"/>
            <ac:spMk id="6" creationId="{AB4695B5-B8B4-2CDC-3FFB-5113DBE45CC2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9" creationId="{76867BCF-E8DB-FB6A-B84B-B530E9B0843C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0" creationId="{FF3FDE49-2624-B50D-C93C-0540B32C79CB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1" creationId="{CBED7264-566C-DD6B-AB67-69ADF87495F5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2" creationId="{E05DB20A-E4D5-A900-B1EA-1B74DCD06CE7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3" creationId="{1091A320-52D4-8136-0405-C805B64938AA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4" creationId="{EB8BC009-26FF-894E-0096-27C23F481DB2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5" creationId="{37EBBB0D-8692-4012-A4F7-A422485F40D7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6" creationId="{E60390E4-0479-159B-76F4-21873DFFA1FC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7" creationId="{921EBBA4-ABF6-86E3-90F9-4513A8188837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8" creationId="{C929D0B2-DDC2-82F2-BB85-A81E0F1B5083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9" creationId="{4AAB2865-7A8D-C987-33F6-82AD4F9A1F1D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0" creationId="{287F5586-0F9C-2A94-77C6-76B3E13D626D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1" creationId="{84AFA594-0C2D-979B-A81B-259C80971CB6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2" creationId="{B9DABE25-974B-43CD-2355-BB1D338210B7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3" creationId="{F7F51CB4-F97E-63F7-9BF8-AE7271853752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4" creationId="{933DC4F8-907C-4AEF-8BF2-38F0AF96B732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5" creationId="{343F3F5C-809B-93FA-53EC-20134E063065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6" creationId="{D8354D1A-1A85-9344-D461-2699456343F6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7" creationId="{146DCC32-3D5B-1060-451C-605DA453B77E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8" creationId="{AFF23C21-35D7-7BF7-79EF-60150B410488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9" creationId="{9D56E51E-4623-E9B6-E91C-7DD7BFABDDBC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0" creationId="{07DAB1DB-DC85-F7F9-FD91-0DF7FC9826A9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1" creationId="{36F0B969-0053-5F9E-AB6D-668CC5A9A0BB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2" creationId="{6399E18F-68D0-5506-F39B-46DAA1B5B661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3" creationId="{445A6D18-D113-F74C-BAB1-F153F0F17B79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4" creationId="{02EB10C0-914E-A4D1-F356-D7AD7AB76753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5" creationId="{E530FEE5-D1BB-62FA-FCFE-9304FF83E9CC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6" creationId="{B92299F4-833C-37B2-6B17-59A64855699D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7" creationId="{087C7677-DAEA-32EA-911D-B602BC532D0F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8" creationId="{5EF64998-F802-5A85-7842-B7EA12E06866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9" creationId="{62925BF7-9F6F-141E-338C-F41D36AE4356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40" creationId="{F3DBA604-D2D7-62A1-A08D-9ACB0EFD5E03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41" creationId="{998A6A34-D5F1-5362-883E-8D2AF704F45C}"/>
          </ac:spMkLst>
        </pc:spChg>
        <pc:spChg chg="add del mod">
          <ac:chgData name="Oliver Alvarado Rodriguez" userId="b43339a2721ca99e" providerId="LiveId" clId="{6E19EC2D-6058-FE45-9671-50D81429F897}" dt="2022-09-19T00:13:04.665" v="674" actId="478"/>
          <ac:spMkLst>
            <pc:docMk/>
            <pc:sldMk cId="162875930" sldId="2259"/>
            <ac:spMk id="42" creationId="{F7F546F8-BB60-22E1-D620-B28F79C7D060}"/>
          </ac:spMkLst>
        </pc:spChg>
        <pc:spChg chg="add mod">
          <ac:chgData name="Oliver Alvarado Rodriguez" userId="b43339a2721ca99e" providerId="LiveId" clId="{6E19EC2D-6058-FE45-9671-50D81429F897}" dt="2022-09-19T14:44:54.921" v="1768" actId="1076"/>
          <ac:spMkLst>
            <pc:docMk/>
            <pc:sldMk cId="162875930" sldId="2259"/>
            <ac:spMk id="43" creationId="{23C502E4-613E-E55B-43D8-7893D62E7716}"/>
          </ac:spMkLst>
        </pc:spChg>
        <pc:picChg chg="add del mod">
          <ac:chgData name="Oliver Alvarado Rodriguez" userId="b43339a2721ca99e" providerId="LiveId" clId="{6E19EC2D-6058-FE45-9671-50D81429F897}" dt="2022-09-19T00:14:56.759" v="723" actId="14100"/>
          <ac:picMkLst>
            <pc:docMk/>
            <pc:sldMk cId="162875930" sldId="2259"/>
            <ac:picMk id="8" creationId="{2C91C604-80BE-40CB-6D6B-7FB2F9028B09}"/>
          </ac:picMkLst>
        </pc:picChg>
      </pc:sldChg>
      <pc:sldChg chg="del">
        <pc:chgData name="Oliver Alvarado Rodriguez" userId="b43339a2721ca99e" providerId="LiveId" clId="{6E19EC2D-6058-FE45-9671-50D81429F897}" dt="2022-09-19T00:05:29.694" v="68" actId="2696"/>
        <pc:sldMkLst>
          <pc:docMk/>
          <pc:sldMk cId="3495812560" sldId="2259"/>
        </pc:sldMkLst>
      </pc:sldChg>
      <pc:sldChg chg="addSp delSp modSp new mod modNotesTx">
        <pc:chgData name="Oliver Alvarado Rodriguez" userId="b43339a2721ca99e" providerId="LiveId" clId="{6E19EC2D-6058-FE45-9671-50D81429F897}" dt="2022-09-22T22:54:02.230" v="18218" actId="20577"/>
        <pc:sldMkLst>
          <pc:docMk/>
          <pc:sldMk cId="3117603029" sldId="2260"/>
        </pc:sldMkLst>
        <pc:spChg chg="mod">
          <ac:chgData name="Oliver Alvarado Rodriguez" userId="b43339a2721ca99e" providerId="LiveId" clId="{6E19EC2D-6058-FE45-9671-50D81429F897}" dt="2022-09-19T14:34:59.909" v="1197" actId="20577"/>
          <ac:spMkLst>
            <pc:docMk/>
            <pc:sldMk cId="3117603029" sldId="2260"/>
            <ac:spMk id="2" creationId="{E495810A-F04E-6604-264A-B2D1AF0C1EB9}"/>
          </ac:spMkLst>
        </pc:spChg>
        <pc:spChg chg="del">
          <ac:chgData name="Oliver Alvarado Rodriguez" userId="b43339a2721ca99e" providerId="LiveId" clId="{6E19EC2D-6058-FE45-9671-50D81429F897}" dt="2022-09-19T00:36:56.492" v="878" actId="478"/>
          <ac:spMkLst>
            <pc:docMk/>
            <pc:sldMk cId="3117603029" sldId="2260"/>
            <ac:spMk id="3" creationId="{5582E6A2-AC77-1A93-97C8-89AD11BDD0FB}"/>
          </ac:spMkLst>
        </pc:spChg>
        <pc:spChg chg="add del mod">
          <ac:chgData name="Oliver Alvarado Rodriguez" userId="b43339a2721ca99e" providerId="LiveId" clId="{6E19EC2D-6058-FE45-9671-50D81429F897}" dt="2022-09-19T00:38:46.457" v="887"/>
          <ac:spMkLst>
            <pc:docMk/>
            <pc:sldMk cId="3117603029" sldId="2260"/>
            <ac:spMk id="8" creationId="{0FA47EFB-CD69-54E0-E4AD-16F21DB957A3}"/>
          </ac:spMkLst>
        </pc:spChg>
        <pc:spChg chg="add del mod">
          <ac:chgData name="Oliver Alvarado Rodriguez" userId="b43339a2721ca99e" providerId="LiveId" clId="{6E19EC2D-6058-FE45-9671-50D81429F897}" dt="2022-09-19T00:38:46.457" v="887"/>
          <ac:spMkLst>
            <pc:docMk/>
            <pc:sldMk cId="3117603029" sldId="2260"/>
            <ac:spMk id="9" creationId="{30B40E7B-91BD-0881-A5E2-83C03E4D1431}"/>
          </ac:spMkLst>
        </pc:spChg>
        <pc:spChg chg="add del mod">
          <ac:chgData name="Oliver Alvarado Rodriguez" userId="b43339a2721ca99e" providerId="LiveId" clId="{6E19EC2D-6058-FE45-9671-50D81429F897}" dt="2022-09-19T00:38:46.457" v="887"/>
          <ac:spMkLst>
            <pc:docMk/>
            <pc:sldMk cId="3117603029" sldId="2260"/>
            <ac:spMk id="10" creationId="{F8C8322A-D068-1278-1FA7-DC2CFC17E3B6}"/>
          </ac:spMkLst>
        </pc:spChg>
        <pc:spChg chg="add del mod">
          <ac:chgData name="Oliver Alvarado Rodriguez" userId="b43339a2721ca99e" providerId="LiveId" clId="{6E19EC2D-6058-FE45-9671-50D81429F897}" dt="2022-09-19T00:38:46.457" v="887"/>
          <ac:spMkLst>
            <pc:docMk/>
            <pc:sldMk cId="3117603029" sldId="2260"/>
            <ac:spMk id="11" creationId="{7724BD94-2322-B817-0D65-05515F12C949}"/>
          </ac:spMkLst>
        </pc:spChg>
        <pc:spChg chg="add del mod">
          <ac:chgData name="Oliver Alvarado Rodriguez" userId="b43339a2721ca99e" providerId="LiveId" clId="{6E19EC2D-6058-FE45-9671-50D81429F897}" dt="2022-09-19T00:38:46.457" v="887"/>
          <ac:spMkLst>
            <pc:docMk/>
            <pc:sldMk cId="3117603029" sldId="2260"/>
            <ac:spMk id="12" creationId="{73A3830C-2C0C-DFB7-FF0C-7A88FCA9732E}"/>
          </ac:spMkLst>
        </pc:spChg>
        <pc:spChg chg="add del mod">
          <ac:chgData name="Oliver Alvarado Rodriguez" userId="b43339a2721ca99e" providerId="LiveId" clId="{6E19EC2D-6058-FE45-9671-50D81429F897}" dt="2022-09-19T00:38:46.457" v="887"/>
          <ac:spMkLst>
            <pc:docMk/>
            <pc:sldMk cId="3117603029" sldId="2260"/>
            <ac:spMk id="13" creationId="{05B4DBC2-F199-D8FC-7A17-2AE597609EC6}"/>
          </ac:spMkLst>
        </pc:spChg>
        <pc:spChg chg="add del mod">
          <ac:chgData name="Oliver Alvarado Rodriguez" userId="b43339a2721ca99e" providerId="LiveId" clId="{6E19EC2D-6058-FE45-9671-50D81429F897}" dt="2022-09-19T00:38:46.457" v="887"/>
          <ac:spMkLst>
            <pc:docMk/>
            <pc:sldMk cId="3117603029" sldId="2260"/>
            <ac:spMk id="14" creationId="{323986F0-8BB4-B18A-F444-B2373872378D}"/>
          </ac:spMkLst>
        </pc:spChg>
        <pc:spChg chg="add mod">
          <ac:chgData name="Oliver Alvarado Rodriguez" userId="b43339a2721ca99e" providerId="LiveId" clId="{6E19EC2D-6058-FE45-9671-50D81429F897}" dt="2022-09-19T00:43:15.136" v="925" actId="1036"/>
          <ac:spMkLst>
            <pc:docMk/>
            <pc:sldMk cId="3117603029" sldId="2260"/>
            <ac:spMk id="16" creationId="{BFFB3695-420D-122C-E152-191041585DFB}"/>
          </ac:spMkLst>
        </pc:spChg>
        <pc:spChg chg="add mod">
          <ac:chgData name="Oliver Alvarado Rodriguez" userId="b43339a2721ca99e" providerId="LiveId" clId="{6E19EC2D-6058-FE45-9671-50D81429F897}" dt="2022-09-19T00:43:15.136" v="925" actId="1036"/>
          <ac:spMkLst>
            <pc:docMk/>
            <pc:sldMk cId="3117603029" sldId="2260"/>
            <ac:spMk id="17" creationId="{CF7F320D-5937-3B46-1127-F60F0F21C22C}"/>
          </ac:spMkLst>
        </pc:spChg>
        <pc:spChg chg="add mod">
          <ac:chgData name="Oliver Alvarado Rodriguez" userId="b43339a2721ca99e" providerId="LiveId" clId="{6E19EC2D-6058-FE45-9671-50D81429F897}" dt="2022-09-19T00:43:15.136" v="925" actId="1036"/>
          <ac:spMkLst>
            <pc:docMk/>
            <pc:sldMk cId="3117603029" sldId="2260"/>
            <ac:spMk id="18" creationId="{FF2A3270-298F-E4E0-85A3-699BE05C3B4A}"/>
          </ac:spMkLst>
        </pc:spChg>
        <pc:spChg chg="add mod">
          <ac:chgData name="Oliver Alvarado Rodriguez" userId="b43339a2721ca99e" providerId="LiveId" clId="{6E19EC2D-6058-FE45-9671-50D81429F897}" dt="2022-09-19T00:43:15.136" v="925" actId="1036"/>
          <ac:spMkLst>
            <pc:docMk/>
            <pc:sldMk cId="3117603029" sldId="2260"/>
            <ac:spMk id="19" creationId="{13B5E657-AA2B-09B4-43B9-ADB6010AA9C5}"/>
          </ac:spMkLst>
        </pc:spChg>
        <pc:spChg chg="add mod">
          <ac:chgData name="Oliver Alvarado Rodriguez" userId="b43339a2721ca99e" providerId="LiveId" clId="{6E19EC2D-6058-FE45-9671-50D81429F897}" dt="2022-09-19T00:43:15.136" v="925" actId="1036"/>
          <ac:spMkLst>
            <pc:docMk/>
            <pc:sldMk cId="3117603029" sldId="2260"/>
            <ac:spMk id="20" creationId="{77EFB142-9C6C-74D3-353E-D5B01A705176}"/>
          </ac:spMkLst>
        </pc:spChg>
        <pc:spChg chg="add mod">
          <ac:chgData name="Oliver Alvarado Rodriguez" userId="b43339a2721ca99e" providerId="LiveId" clId="{6E19EC2D-6058-FE45-9671-50D81429F897}" dt="2022-09-19T00:43:15.136" v="925" actId="1036"/>
          <ac:spMkLst>
            <pc:docMk/>
            <pc:sldMk cId="3117603029" sldId="2260"/>
            <ac:spMk id="21" creationId="{37F97563-5235-9D30-5185-8BC0504BA0C6}"/>
          </ac:spMkLst>
        </pc:spChg>
        <pc:spChg chg="add mod">
          <ac:chgData name="Oliver Alvarado Rodriguez" userId="b43339a2721ca99e" providerId="LiveId" clId="{6E19EC2D-6058-FE45-9671-50D81429F897}" dt="2022-09-19T00:43:15.136" v="925" actId="1036"/>
          <ac:spMkLst>
            <pc:docMk/>
            <pc:sldMk cId="3117603029" sldId="2260"/>
            <ac:spMk id="22" creationId="{86D7EBF0-F1E3-0D74-31B3-D526DC024BAB}"/>
          </ac:spMkLst>
        </pc:spChg>
        <pc:spChg chg="add mod">
          <ac:chgData name="Oliver Alvarado Rodriguez" userId="b43339a2721ca99e" providerId="LiveId" clId="{6E19EC2D-6058-FE45-9671-50D81429F897}" dt="2022-09-19T14:32:03.237" v="1184" actId="14100"/>
          <ac:spMkLst>
            <pc:docMk/>
            <pc:sldMk cId="3117603029" sldId="2260"/>
            <ac:spMk id="25" creationId="{E69948F5-C681-AF55-99C7-B92CC47F449F}"/>
          </ac:spMkLst>
        </pc:spChg>
        <pc:spChg chg="add mod">
          <ac:chgData name="Oliver Alvarado Rodriguez" userId="b43339a2721ca99e" providerId="LiveId" clId="{6E19EC2D-6058-FE45-9671-50D81429F897}" dt="2022-09-19T14:31:57.131" v="1183" actId="14100"/>
          <ac:spMkLst>
            <pc:docMk/>
            <pc:sldMk cId="3117603029" sldId="2260"/>
            <ac:spMk id="26" creationId="{E42A4B0B-5844-BE12-6BA1-99F7E4153A90}"/>
          </ac:spMkLst>
        </pc:spChg>
        <pc:spChg chg="add mod">
          <ac:chgData name="Oliver Alvarado Rodriguez" userId="b43339a2721ca99e" providerId="LiveId" clId="{6E19EC2D-6058-FE45-9671-50D81429F897}" dt="2022-09-19T00:44:23.541" v="942" actId="13822"/>
          <ac:spMkLst>
            <pc:docMk/>
            <pc:sldMk cId="3117603029" sldId="2260"/>
            <ac:spMk id="27" creationId="{CD736B22-0A7A-1553-42B3-400270DFEA82}"/>
          </ac:spMkLst>
        </pc:spChg>
        <pc:spChg chg="add mod">
          <ac:chgData name="Oliver Alvarado Rodriguez" userId="b43339a2721ca99e" providerId="LiveId" clId="{6E19EC2D-6058-FE45-9671-50D81429F897}" dt="2022-09-19T00:44:49.501" v="975" actId="14100"/>
          <ac:spMkLst>
            <pc:docMk/>
            <pc:sldMk cId="3117603029" sldId="2260"/>
            <ac:spMk id="28" creationId="{BBB1BA3F-E4B6-F782-C104-73FB9EDD32C0}"/>
          </ac:spMkLst>
        </pc:spChg>
        <pc:spChg chg="add mod">
          <ac:chgData name="Oliver Alvarado Rodriguez" userId="b43339a2721ca99e" providerId="LiveId" clId="{6E19EC2D-6058-FE45-9671-50D81429F897}" dt="2022-09-19T14:34:42.116" v="1190" actId="1076"/>
          <ac:spMkLst>
            <pc:docMk/>
            <pc:sldMk cId="3117603029" sldId="2260"/>
            <ac:spMk id="41" creationId="{8E6BF894-BAD4-979F-6C61-55BE0630A0D1}"/>
          </ac:spMkLst>
        </pc:spChg>
        <pc:spChg chg="add del mod">
          <ac:chgData name="Oliver Alvarado Rodriguez" userId="b43339a2721ca99e" providerId="LiveId" clId="{6E19EC2D-6058-FE45-9671-50D81429F897}" dt="2022-09-19T14:36:50.997" v="1201" actId="478"/>
          <ac:spMkLst>
            <pc:docMk/>
            <pc:sldMk cId="3117603029" sldId="2260"/>
            <ac:spMk id="42" creationId="{50B1F987-C620-9084-43C9-75015ACCAA50}"/>
          </ac:spMkLst>
        </pc:spChg>
        <pc:spChg chg="add mod">
          <ac:chgData name="Oliver Alvarado Rodriguez" userId="b43339a2721ca99e" providerId="LiveId" clId="{6E19EC2D-6058-FE45-9671-50D81429F897}" dt="2022-09-19T14:37:37.437" v="1219" actId="1076"/>
          <ac:spMkLst>
            <pc:docMk/>
            <pc:sldMk cId="3117603029" sldId="2260"/>
            <ac:spMk id="43" creationId="{6F96E639-08CA-383B-A61C-BD2828B4B074}"/>
          </ac:spMkLst>
        </pc:spChg>
        <pc:picChg chg="add del mod">
          <ac:chgData name="Oliver Alvarado Rodriguez" userId="b43339a2721ca99e" providerId="LiveId" clId="{6E19EC2D-6058-FE45-9671-50D81429F897}" dt="2022-09-19T00:38:46.457" v="887"/>
          <ac:picMkLst>
            <pc:docMk/>
            <pc:sldMk cId="3117603029" sldId="2260"/>
            <ac:picMk id="7" creationId="{68A4C278-88FF-9F5E-E8DD-DB4266B5C228}"/>
          </ac:picMkLst>
        </pc:picChg>
        <pc:picChg chg="add mod">
          <ac:chgData name="Oliver Alvarado Rodriguez" userId="b43339a2721ca99e" providerId="LiveId" clId="{6E19EC2D-6058-FE45-9671-50D81429F897}" dt="2022-09-19T00:43:15.136" v="925" actId="1036"/>
          <ac:picMkLst>
            <pc:docMk/>
            <pc:sldMk cId="3117603029" sldId="2260"/>
            <ac:picMk id="15" creationId="{E4333660-31BF-9038-8F04-0D751D9231E8}"/>
          </ac:picMkLst>
        </pc:picChg>
        <pc:picChg chg="add del mod">
          <ac:chgData name="Oliver Alvarado Rodriguez" userId="b43339a2721ca99e" providerId="LiveId" clId="{6E19EC2D-6058-FE45-9671-50D81429F897}" dt="2022-09-19T00:41:20.861" v="905" actId="478"/>
          <ac:picMkLst>
            <pc:docMk/>
            <pc:sldMk cId="3117603029" sldId="2260"/>
            <ac:picMk id="23" creationId="{CD340659-D7F0-8752-FC93-935960B7715A}"/>
          </ac:picMkLst>
        </pc:picChg>
        <pc:picChg chg="add mod">
          <ac:chgData name="Oliver Alvarado Rodriguez" userId="b43339a2721ca99e" providerId="LiveId" clId="{6E19EC2D-6058-FE45-9671-50D81429F897}" dt="2022-09-19T00:44:33.477" v="945" actId="1076"/>
          <ac:picMkLst>
            <pc:docMk/>
            <pc:sldMk cId="3117603029" sldId="2260"/>
            <ac:picMk id="24" creationId="{323BCD6A-03D6-28E4-494C-8E585002D847}"/>
          </ac:picMkLst>
        </pc:picChg>
        <pc:cxnChg chg="add del mod">
          <ac:chgData name="Oliver Alvarado Rodriguez" userId="b43339a2721ca99e" providerId="LiveId" clId="{6E19EC2D-6058-FE45-9671-50D81429F897}" dt="2022-09-19T00:45:19.456" v="977" actId="11529"/>
          <ac:cxnSpMkLst>
            <pc:docMk/>
            <pc:sldMk cId="3117603029" sldId="2260"/>
            <ac:cxnSpMk id="30" creationId="{15AA4F0A-62F0-1B8E-5EF8-D4E24C6277C8}"/>
          </ac:cxnSpMkLst>
        </pc:cxnChg>
        <pc:cxnChg chg="add mod">
          <ac:chgData name="Oliver Alvarado Rodriguez" userId="b43339a2721ca99e" providerId="LiveId" clId="{6E19EC2D-6058-FE45-9671-50D81429F897}" dt="2022-09-19T00:45:43.425" v="980" actId="14100"/>
          <ac:cxnSpMkLst>
            <pc:docMk/>
            <pc:sldMk cId="3117603029" sldId="2260"/>
            <ac:cxnSpMk id="32" creationId="{4393C0BA-510B-952F-27FC-1272E080467D}"/>
          </ac:cxnSpMkLst>
        </pc:cxnChg>
        <pc:cxnChg chg="add del">
          <ac:chgData name="Oliver Alvarado Rodriguez" userId="b43339a2721ca99e" providerId="LiveId" clId="{6E19EC2D-6058-FE45-9671-50D81429F897}" dt="2022-09-19T00:45:57.035" v="982" actId="11529"/>
          <ac:cxnSpMkLst>
            <pc:docMk/>
            <pc:sldMk cId="3117603029" sldId="2260"/>
            <ac:cxnSpMk id="35" creationId="{C4D5EB2D-152C-0D92-EB03-DE80E02F7D68}"/>
          </ac:cxnSpMkLst>
        </pc:cxnChg>
        <pc:cxnChg chg="add mod">
          <ac:chgData name="Oliver Alvarado Rodriguez" userId="b43339a2721ca99e" providerId="LiveId" clId="{6E19EC2D-6058-FE45-9671-50D81429F897}" dt="2022-09-19T14:32:03.237" v="1184" actId="14100"/>
          <ac:cxnSpMkLst>
            <pc:docMk/>
            <pc:sldMk cId="3117603029" sldId="2260"/>
            <ac:cxnSpMk id="37" creationId="{DC719F05-785A-FAC8-B64F-C0364EB00492}"/>
          </ac:cxnSpMkLst>
        </pc:cxnChg>
      </pc:sldChg>
      <pc:sldChg chg="addSp delSp modSp new mod modNotesTx">
        <pc:chgData name="Oliver Alvarado Rodriguez" userId="b43339a2721ca99e" providerId="LiveId" clId="{6E19EC2D-6058-FE45-9671-50D81429F897}" dt="2022-09-22T23:49:14.936" v="18444" actId="20577"/>
        <pc:sldMkLst>
          <pc:docMk/>
          <pc:sldMk cId="3638078750" sldId="2261"/>
        </pc:sldMkLst>
        <pc:spChg chg="mod">
          <ac:chgData name="Oliver Alvarado Rodriguez" userId="b43339a2721ca99e" providerId="LiveId" clId="{6E19EC2D-6058-FE45-9671-50D81429F897}" dt="2022-09-19T21:44:34.350" v="2044" actId="20577"/>
          <ac:spMkLst>
            <pc:docMk/>
            <pc:sldMk cId="3638078750" sldId="2261"/>
            <ac:spMk id="2" creationId="{05ADA35E-2477-3F17-629C-913FB56D6D47}"/>
          </ac:spMkLst>
        </pc:spChg>
        <pc:spChg chg="del mod">
          <ac:chgData name="Oliver Alvarado Rodriguez" userId="b43339a2721ca99e" providerId="LiveId" clId="{6E19EC2D-6058-FE45-9671-50D81429F897}" dt="2022-09-19T21:38:24.105" v="1821" actId="478"/>
          <ac:spMkLst>
            <pc:docMk/>
            <pc:sldMk cId="3638078750" sldId="2261"/>
            <ac:spMk id="3" creationId="{6F3BE120-7932-16ED-4064-CFC98BC969BF}"/>
          </ac:spMkLst>
        </pc:spChg>
        <pc:spChg chg="add mod">
          <ac:chgData name="Oliver Alvarado Rodriguez" userId="b43339a2721ca99e" providerId="LiveId" clId="{6E19EC2D-6058-FE45-9671-50D81429F897}" dt="2022-09-22T17:53:26.836" v="7906" actId="17032"/>
          <ac:spMkLst>
            <pc:docMk/>
            <pc:sldMk cId="3638078750" sldId="2261"/>
            <ac:spMk id="7" creationId="{B85535F1-1EDC-9F3D-A7D8-2351D5AF3A5C}"/>
          </ac:spMkLst>
        </pc:spChg>
        <pc:spChg chg="add del mod">
          <ac:chgData name="Oliver Alvarado Rodriguez" userId="b43339a2721ca99e" providerId="LiveId" clId="{6E19EC2D-6058-FE45-9671-50D81429F897}" dt="2022-09-22T17:53:41.624" v="7909"/>
          <ac:spMkLst>
            <pc:docMk/>
            <pc:sldMk cId="3638078750" sldId="2261"/>
            <ac:spMk id="8" creationId="{475580D7-F088-64FE-D9D4-E15F2E80AFF2}"/>
          </ac:spMkLst>
        </pc:spChg>
        <pc:spChg chg="add del mod">
          <ac:chgData name="Oliver Alvarado Rodriguez" userId="b43339a2721ca99e" providerId="LiveId" clId="{6E19EC2D-6058-FE45-9671-50D81429F897}" dt="2022-09-19T21:38:28.232" v="1822" actId="478"/>
          <ac:spMkLst>
            <pc:docMk/>
            <pc:sldMk cId="3638078750" sldId="2261"/>
            <ac:spMk id="8" creationId="{99EB291E-5ED2-F6D6-F1EE-78411B260F21}"/>
          </ac:spMkLst>
        </pc:spChg>
        <pc:spChg chg="add mod">
          <ac:chgData name="Oliver Alvarado Rodriguez" userId="b43339a2721ca99e" providerId="LiveId" clId="{6E19EC2D-6058-FE45-9671-50D81429F897}" dt="2022-09-22T17:54:16.978" v="8002" actId="1076"/>
          <ac:spMkLst>
            <pc:docMk/>
            <pc:sldMk cId="3638078750" sldId="2261"/>
            <ac:spMk id="9" creationId="{989574DF-E9E6-25F4-DC5B-CBFFD5630710}"/>
          </ac:spMkLst>
        </pc:spChg>
        <pc:spChg chg="add del mod">
          <ac:chgData name="Oliver Alvarado Rodriguez" userId="b43339a2721ca99e" providerId="LiveId" clId="{6E19EC2D-6058-FE45-9671-50D81429F897}" dt="2022-09-19T21:38:51.308" v="1868" actId="478"/>
          <ac:spMkLst>
            <pc:docMk/>
            <pc:sldMk cId="3638078750" sldId="2261"/>
            <ac:spMk id="9" creationId="{B284B248-7EED-AD1A-0E07-60802319D079}"/>
          </ac:spMkLst>
        </pc:spChg>
        <pc:spChg chg="add del mod">
          <ac:chgData name="Oliver Alvarado Rodriguez" userId="b43339a2721ca99e" providerId="LiveId" clId="{6E19EC2D-6058-FE45-9671-50D81429F897}" dt="2022-09-19T21:40:22.803" v="1898" actId="478"/>
          <ac:spMkLst>
            <pc:docMk/>
            <pc:sldMk cId="3638078750" sldId="2261"/>
            <ac:spMk id="10" creationId="{D59DFDEC-615A-5358-E168-CE3575D322F6}"/>
          </ac:spMkLst>
        </pc:spChg>
        <pc:spChg chg="add del mod">
          <ac:chgData name="Oliver Alvarado Rodriguez" userId="b43339a2721ca99e" providerId="LiveId" clId="{6E19EC2D-6058-FE45-9671-50D81429F897}" dt="2022-09-20T20:30:09.395" v="3778" actId="478"/>
          <ac:spMkLst>
            <pc:docMk/>
            <pc:sldMk cId="3638078750" sldId="2261"/>
            <ac:spMk id="11" creationId="{CEF991BA-3D83-1277-733F-1115DBDD01A2}"/>
          </ac:spMkLst>
        </pc:spChg>
        <pc:spChg chg="add del">
          <ac:chgData name="Oliver Alvarado Rodriguez" userId="b43339a2721ca99e" providerId="LiveId" clId="{6E19EC2D-6058-FE45-9671-50D81429F897}" dt="2022-09-22T17:57:43.631" v="8007" actId="478"/>
          <ac:spMkLst>
            <pc:docMk/>
            <pc:sldMk cId="3638078750" sldId="2261"/>
            <ac:spMk id="12" creationId="{5E727481-4668-8314-EA37-4203A1B574FB}"/>
          </ac:spMkLst>
        </pc:spChg>
        <pc:spChg chg="add mod">
          <ac:chgData name="Oliver Alvarado Rodriguez" userId="b43339a2721ca99e" providerId="LiveId" clId="{6E19EC2D-6058-FE45-9671-50D81429F897}" dt="2022-09-22T17:58:33.914" v="8009" actId="17032"/>
          <ac:spMkLst>
            <pc:docMk/>
            <pc:sldMk cId="3638078750" sldId="2261"/>
            <ac:spMk id="13" creationId="{2E2108A5-E55E-2CEE-B17F-71181A59D987}"/>
          </ac:spMkLst>
        </pc:spChg>
        <pc:spChg chg="add mod">
          <ac:chgData name="Oliver Alvarado Rodriguez" userId="b43339a2721ca99e" providerId="LiveId" clId="{6E19EC2D-6058-FE45-9671-50D81429F897}" dt="2022-09-22T17:58:50.717" v="8011" actId="17032"/>
          <ac:spMkLst>
            <pc:docMk/>
            <pc:sldMk cId="3638078750" sldId="2261"/>
            <ac:spMk id="14" creationId="{D6257FF3-DAE3-5DC6-104D-ABF668B3B517}"/>
          </ac:spMkLst>
        </pc:spChg>
        <pc:spChg chg="add del mod">
          <ac:chgData name="Oliver Alvarado Rodriguez" userId="b43339a2721ca99e" providerId="LiveId" clId="{6E19EC2D-6058-FE45-9671-50D81429F897}" dt="2022-09-20T20:30:09.395" v="3778" actId="478"/>
          <ac:spMkLst>
            <pc:docMk/>
            <pc:sldMk cId="3638078750" sldId="2261"/>
            <ac:spMk id="14" creationId="{F6C4CD28-7DEE-75C2-73CB-FDCA235B2B57}"/>
          </ac:spMkLst>
        </pc:spChg>
        <pc:spChg chg="add mod">
          <ac:chgData name="Oliver Alvarado Rodriguez" userId="b43339a2721ca99e" providerId="LiveId" clId="{6E19EC2D-6058-FE45-9671-50D81429F897}" dt="2022-09-22T17:59:21.139" v="8015" actId="14100"/>
          <ac:spMkLst>
            <pc:docMk/>
            <pc:sldMk cId="3638078750" sldId="2261"/>
            <ac:spMk id="15" creationId="{67F035CC-AC01-3458-84F4-4087D968DCE6}"/>
          </ac:spMkLst>
        </pc:spChg>
        <pc:spChg chg="add del mod">
          <ac:chgData name="Oliver Alvarado Rodriguez" userId="b43339a2721ca99e" providerId="LiveId" clId="{6E19EC2D-6058-FE45-9671-50D81429F897}" dt="2022-09-20T20:30:09.395" v="3778" actId="478"/>
          <ac:spMkLst>
            <pc:docMk/>
            <pc:sldMk cId="3638078750" sldId="2261"/>
            <ac:spMk id="15" creationId="{E84FB955-3DA5-80FE-9AB7-CED972B0D4A5}"/>
          </ac:spMkLst>
        </pc:spChg>
        <pc:spChg chg="add del mod">
          <ac:chgData name="Oliver Alvarado Rodriguez" userId="b43339a2721ca99e" providerId="LiveId" clId="{6E19EC2D-6058-FE45-9671-50D81429F897}" dt="2022-09-20T20:30:09.395" v="3778" actId="478"/>
          <ac:spMkLst>
            <pc:docMk/>
            <pc:sldMk cId="3638078750" sldId="2261"/>
            <ac:spMk id="16" creationId="{0964607C-192F-23AC-E23C-814B0377C2D5}"/>
          </ac:spMkLst>
        </pc:spChg>
        <pc:spChg chg="add mod">
          <ac:chgData name="Oliver Alvarado Rodriguez" userId="b43339a2721ca99e" providerId="LiveId" clId="{6E19EC2D-6058-FE45-9671-50D81429F897}" dt="2022-09-22T18:18:08.719" v="8069" actId="20577"/>
          <ac:spMkLst>
            <pc:docMk/>
            <pc:sldMk cId="3638078750" sldId="2261"/>
            <ac:spMk id="16" creationId="{7590EA1C-E475-9BD9-45BD-8F2AA01A021F}"/>
          </ac:spMkLst>
        </pc:spChg>
        <pc:spChg chg="add del mod">
          <ac:chgData name="Oliver Alvarado Rodriguez" userId="b43339a2721ca99e" providerId="LiveId" clId="{6E19EC2D-6058-FE45-9671-50D81429F897}" dt="2022-09-20T20:30:09.395" v="3778" actId="478"/>
          <ac:spMkLst>
            <pc:docMk/>
            <pc:sldMk cId="3638078750" sldId="2261"/>
            <ac:spMk id="17" creationId="{B3E7E881-666D-D5BB-CBA2-013DC5B1A142}"/>
          </ac:spMkLst>
        </pc:spChg>
        <pc:spChg chg="add mod">
          <ac:chgData name="Oliver Alvarado Rodriguez" userId="b43339a2721ca99e" providerId="LiveId" clId="{6E19EC2D-6058-FE45-9671-50D81429F897}" dt="2022-09-22T18:18:52.162" v="8116" actId="20577"/>
          <ac:spMkLst>
            <pc:docMk/>
            <pc:sldMk cId="3638078750" sldId="2261"/>
            <ac:spMk id="20" creationId="{CC336D89-F115-1C10-5415-A0854FACC91B}"/>
          </ac:spMkLst>
        </pc:spChg>
        <pc:spChg chg="add mod">
          <ac:chgData name="Oliver Alvarado Rodriguez" userId="b43339a2721ca99e" providerId="LiveId" clId="{6E19EC2D-6058-FE45-9671-50D81429F897}" dt="2022-09-22T18:19:37.229" v="8144" actId="20577"/>
          <ac:spMkLst>
            <pc:docMk/>
            <pc:sldMk cId="3638078750" sldId="2261"/>
            <ac:spMk id="23" creationId="{E14D4890-2A0B-D3FE-F087-D0E9F7C42399}"/>
          </ac:spMkLst>
        </pc:spChg>
        <pc:spChg chg="add mod">
          <ac:chgData name="Oliver Alvarado Rodriguez" userId="b43339a2721ca99e" providerId="LiveId" clId="{6E19EC2D-6058-FE45-9671-50D81429F897}" dt="2022-09-22T18:23:34.146" v="8276"/>
          <ac:spMkLst>
            <pc:docMk/>
            <pc:sldMk cId="3638078750" sldId="2261"/>
            <ac:spMk id="26" creationId="{06663F25-ADF1-FF7F-FCA1-49F005DD431F}"/>
          </ac:spMkLst>
        </pc:spChg>
        <pc:spChg chg="add del mod">
          <ac:chgData name="Oliver Alvarado Rodriguez" userId="b43339a2721ca99e" providerId="LiveId" clId="{6E19EC2D-6058-FE45-9671-50D81429F897}" dt="2022-09-22T18:20:27.886" v="8227" actId="478"/>
          <ac:spMkLst>
            <pc:docMk/>
            <pc:sldMk cId="3638078750" sldId="2261"/>
            <ac:spMk id="27" creationId="{E99FDECB-CA64-4403-4162-85ABF0D0DF8E}"/>
          </ac:spMkLst>
        </pc:spChg>
        <pc:spChg chg="add mod">
          <ac:chgData name="Oliver Alvarado Rodriguez" userId="b43339a2721ca99e" providerId="LiveId" clId="{6E19EC2D-6058-FE45-9671-50D81429F897}" dt="2022-09-22T18:20:54.661" v="8231" actId="20577"/>
          <ac:spMkLst>
            <pc:docMk/>
            <pc:sldMk cId="3638078750" sldId="2261"/>
            <ac:spMk id="28" creationId="{473E7FE0-B60A-9FE6-0007-DA9C43BF7ADC}"/>
          </ac:spMkLst>
        </pc:spChg>
        <pc:spChg chg="add mod">
          <ac:chgData name="Oliver Alvarado Rodriguez" userId="b43339a2721ca99e" providerId="LiveId" clId="{6E19EC2D-6058-FE45-9671-50D81429F897}" dt="2022-09-22T18:21:28.658" v="8240" actId="20577"/>
          <ac:spMkLst>
            <pc:docMk/>
            <pc:sldMk cId="3638078750" sldId="2261"/>
            <ac:spMk id="29" creationId="{1203A80F-9301-F3DD-E5AE-82BFC3D63E5A}"/>
          </ac:spMkLst>
        </pc:spChg>
        <pc:spChg chg="add mod">
          <ac:chgData name="Oliver Alvarado Rodriguez" userId="b43339a2721ca99e" providerId="LiveId" clId="{6E19EC2D-6058-FE45-9671-50D81429F897}" dt="2022-09-22T18:21:31.375" v="8242" actId="20577"/>
          <ac:spMkLst>
            <pc:docMk/>
            <pc:sldMk cId="3638078750" sldId="2261"/>
            <ac:spMk id="30" creationId="{F4CA349B-90BE-EBA7-59BB-8EF5A1763A22}"/>
          </ac:spMkLst>
        </pc:spChg>
        <pc:spChg chg="add mod">
          <ac:chgData name="Oliver Alvarado Rodriguez" userId="b43339a2721ca99e" providerId="LiveId" clId="{6E19EC2D-6058-FE45-9671-50D81429F897}" dt="2022-09-22T18:21:33.151" v="8244" actId="20577"/>
          <ac:spMkLst>
            <pc:docMk/>
            <pc:sldMk cId="3638078750" sldId="2261"/>
            <ac:spMk id="31" creationId="{8B48B83E-8837-DA27-F903-99D84550366D}"/>
          </ac:spMkLst>
        </pc:spChg>
        <pc:spChg chg="add mod">
          <ac:chgData name="Oliver Alvarado Rodriguez" userId="b43339a2721ca99e" providerId="LiveId" clId="{6E19EC2D-6058-FE45-9671-50D81429F897}" dt="2022-09-22T18:21:34.898" v="8246" actId="20577"/>
          <ac:spMkLst>
            <pc:docMk/>
            <pc:sldMk cId="3638078750" sldId="2261"/>
            <ac:spMk id="32" creationId="{D0E0D796-EFCB-A8F1-86D7-E1101E733F3C}"/>
          </ac:spMkLst>
        </pc:spChg>
        <pc:spChg chg="add mod">
          <ac:chgData name="Oliver Alvarado Rodriguez" userId="b43339a2721ca99e" providerId="LiveId" clId="{6E19EC2D-6058-FE45-9671-50D81429F897}" dt="2022-09-22T18:22:38.741" v="8260" actId="20577"/>
          <ac:spMkLst>
            <pc:docMk/>
            <pc:sldMk cId="3638078750" sldId="2261"/>
            <ac:spMk id="43" creationId="{EB97FA1C-1E26-8EE4-103E-8141B29EAE2A}"/>
          </ac:spMkLst>
        </pc:spChg>
        <pc:spChg chg="add mod">
          <ac:chgData name="Oliver Alvarado Rodriguez" userId="b43339a2721ca99e" providerId="LiveId" clId="{6E19EC2D-6058-FE45-9671-50D81429F897}" dt="2022-09-22T18:22:40.524" v="8262" actId="20577"/>
          <ac:spMkLst>
            <pc:docMk/>
            <pc:sldMk cId="3638078750" sldId="2261"/>
            <ac:spMk id="44" creationId="{D9A41D8A-C26D-7796-B745-B86C5E9FCA6C}"/>
          </ac:spMkLst>
        </pc:spChg>
        <pc:spChg chg="add mod">
          <ac:chgData name="Oliver Alvarado Rodriguez" userId="b43339a2721ca99e" providerId="LiveId" clId="{6E19EC2D-6058-FE45-9671-50D81429F897}" dt="2022-09-22T18:22:41.940" v="8264" actId="20577"/>
          <ac:spMkLst>
            <pc:docMk/>
            <pc:sldMk cId="3638078750" sldId="2261"/>
            <ac:spMk id="45" creationId="{47C5B453-0252-81B0-32B1-2870E92E5207}"/>
          </ac:spMkLst>
        </pc:spChg>
        <pc:spChg chg="add mod">
          <ac:chgData name="Oliver Alvarado Rodriguez" userId="b43339a2721ca99e" providerId="LiveId" clId="{6E19EC2D-6058-FE45-9671-50D81429F897}" dt="2022-09-22T18:22:43.474" v="8266" actId="20577"/>
          <ac:spMkLst>
            <pc:docMk/>
            <pc:sldMk cId="3638078750" sldId="2261"/>
            <ac:spMk id="46" creationId="{8FE884A0-350C-FD1C-F306-9C2EA55E3C92}"/>
          </ac:spMkLst>
        </pc:spChg>
        <pc:spChg chg="add mod">
          <ac:chgData name="Oliver Alvarado Rodriguez" userId="b43339a2721ca99e" providerId="LiveId" clId="{6E19EC2D-6058-FE45-9671-50D81429F897}" dt="2022-09-22T18:22:44.702" v="8268" actId="20577"/>
          <ac:spMkLst>
            <pc:docMk/>
            <pc:sldMk cId="3638078750" sldId="2261"/>
            <ac:spMk id="47" creationId="{28474CAA-7A7C-0D94-56BF-A05139FA9E7A}"/>
          </ac:spMkLst>
        </pc:spChg>
        <pc:spChg chg="add del">
          <ac:chgData name="Oliver Alvarado Rodriguez" userId="b43339a2721ca99e" providerId="LiveId" clId="{6E19EC2D-6058-FE45-9671-50D81429F897}" dt="2022-09-22T18:23:01.522" v="8270" actId="478"/>
          <ac:spMkLst>
            <pc:docMk/>
            <pc:sldMk cId="3638078750" sldId="2261"/>
            <ac:spMk id="52" creationId="{B4924580-2B0A-9FBC-EFA3-FFC327AF53C9}"/>
          </ac:spMkLst>
        </pc:spChg>
        <pc:spChg chg="add del mod">
          <ac:chgData name="Oliver Alvarado Rodriguez" userId="b43339a2721ca99e" providerId="LiveId" clId="{6E19EC2D-6058-FE45-9671-50D81429F897}" dt="2022-09-22T18:24:10.191" v="8293" actId="767"/>
          <ac:spMkLst>
            <pc:docMk/>
            <pc:sldMk cId="3638078750" sldId="2261"/>
            <ac:spMk id="54" creationId="{2792081E-EDC2-931A-F613-F8D5FE72A8E0}"/>
          </ac:spMkLst>
        </pc:spChg>
        <pc:spChg chg="add mod">
          <ac:chgData name="Oliver Alvarado Rodriguez" userId="b43339a2721ca99e" providerId="LiveId" clId="{6E19EC2D-6058-FE45-9671-50D81429F897}" dt="2022-09-22T18:24:47.474" v="8314" actId="1076"/>
          <ac:spMkLst>
            <pc:docMk/>
            <pc:sldMk cId="3638078750" sldId="2261"/>
            <ac:spMk id="55" creationId="{CA323238-9368-D4F3-AD68-E6FA0BF28AB2}"/>
          </ac:spMkLst>
        </pc:spChg>
        <pc:graphicFrameChg chg="add mod modGraphic">
          <ac:chgData name="Oliver Alvarado Rodriguez" userId="b43339a2721ca99e" providerId="LiveId" clId="{6E19EC2D-6058-FE45-9671-50D81429F897}" dt="2022-09-22T18:24:38.898" v="8313" actId="1038"/>
          <ac:graphicFrameMkLst>
            <pc:docMk/>
            <pc:sldMk cId="3638078750" sldId="2261"/>
            <ac:graphicFrameMk id="53" creationId="{2A906C2E-FD9D-DD05-346D-DB42D3F7A1D8}"/>
          </ac:graphicFrameMkLst>
        </pc:graphicFrameChg>
        <pc:picChg chg="add mod">
          <ac:chgData name="Oliver Alvarado Rodriguez" userId="b43339a2721ca99e" providerId="LiveId" clId="{6E19EC2D-6058-FE45-9671-50D81429F897}" dt="2022-09-22T18:36:44.619" v="8527" actId="1076"/>
          <ac:picMkLst>
            <pc:docMk/>
            <pc:sldMk cId="3638078750" sldId="2261"/>
            <ac:picMk id="3" creationId="{D4930A70-E76C-FA65-F60B-90466B010D21}"/>
          </ac:picMkLst>
        </pc:picChg>
        <pc:picChg chg="add del mod">
          <ac:chgData name="Oliver Alvarado Rodriguez" userId="b43339a2721ca99e" providerId="LiveId" clId="{6E19EC2D-6058-FE45-9671-50D81429F897}" dt="2022-09-22T17:37:44.742" v="7643" actId="478"/>
          <ac:picMkLst>
            <pc:docMk/>
            <pc:sldMk cId="3638078750" sldId="2261"/>
            <ac:picMk id="18" creationId="{598C2D19-9892-CC3B-880A-7BFAC88469A3}"/>
          </ac:picMkLst>
        </pc:picChg>
        <pc:cxnChg chg="add mod">
          <ac:chgData name="Oliver Alvarado Rodriguez" userId="b43339a2721ca99e" providerId="LiveId" clId="{6E19EC2D-6058-FE45-9671-50D81429F897}" dt="2022-09-22T17:54:29.193" v="8004" actId="13822"/>
          <ac:cxnSpMkLst>
            <pc:docMk/>
            <pc:sldMk cId="3638078750" sldId="2261"/>
            <ac:cxnSpMk id="11" creationId="{6F487FA8-FA96-E447-C54D-99A9965C93AB}"/>
          </ac:cxnSpMkLst>
        </pc:cxnChg>
        <pc:cxnChg chg="add del mod">
          <ac:chgData name="Oliver Alvarado Rodriguez" userId="b43339a2721ca99e" providerId="LiveId" clId="{6E19EC2D-6058-FE45-9671-50D81429F897}" dt="2022-09-19T21:41:16.695" v="1913" actId="478"/>
          <ac:cxnSpMkLst>
            <pc:docMk/>
            <pc:sldMk cId="3638078750" sldId="2261"/>
            <ac:cxnSpMk id="13" creationId="{C2A86341-2F97-7D3C-2CA8-47ABCAD33A55}"/>
          </ac:cxnSpMkLst>
        </pc:cxnChg>
        <pc:cxnChg chg="add mod">
          <ac:chgData name="Oliver Alvarado Rodriguez" userId="b43339a2721ca99e" providerId="LiveId" clId="{6E19EC2D-6058-FE45-9671-50D81429F897}" dt="2022-09-22T18:18:21.093" v="8071" actId="13822"/>
          <ac:cxnSpMkLst>
            <pc:docMk/>
            <pc:sldMk cId="3638078750" sldId="2261"/>
            <ac:cxnSpMk id="19" creationId="{411BD073-E6E9-9C7F-816B-6A342FE9F9E8}"/>
          </ac:cxnSpMkLst>
        </pc:cxnChg>
        <pc:cxnChg chg="add mod">
          <ac:chgData name="Oliver Alvarado Rodriguez" userId="b43339a2721ca99e" providerId="LiveId" clId="{6E19EC2D-6058-FE45-9671-50D81429F897}" dt="2022-09-22T18:19:02.509" v="8118" actId="13822"/>
          <ac:cxnSpMkLst>
            <pc:docMk/>
            <pc:sldMk cId="3638078750" sldId="2261"/>
            <ac:cxnSpMk id="22" creationId="{8D77A24B-880E-7BAB-A9F1-8EC42B51E887}"/>
          </ac:cxnSpMkLst>
        </pc:cxnChg>
        <pc:cxnChg chg="add mod">
          <ac:chgData name="Oliver Alvarado Rodriguez" userId="b43339a2721ca99e" providerId="LiveId" clId="{6E19EC2D-6058-FE45-9671-50D81429F897}" dt="2022-09-22T18:19:47.704" v="8146" actId="13822"/>
          <ac:cxnSpMkLst>
            <pc:docMk/>
            <pc:sldMk cId="3638078750" sldId="2261"/>
            <ac:cxnSpMk id="25" creationId="{616F3A9B-2DFB-AD4A-2FF0-820C573DCB00}"/>
          </ac:cxnSpMkLst>
        </pc:cxnChg>
        <pc:cxnChg chg="add mod">
          <ac:chgData name="Oliver Alvarado Rodriguez" userId="b43339a2721ca99e" providerId="LiveId" clId="{6E19EC2D-6058-FE45-9671-50D81429F897}" dt="2022-09-22T18:21:52.909" v="8250" actId="14100"/>
          <ac:cxnSpMkLst>
            <pc:docMk/>
            <pc:sldMk cId="3638078750" sldId="2261"/>
            <ac:cxnSpMk id="34" creationId="{6558369E-806D-1B9A-5E13-3A794D42D672}"/>
          </ac:cxnSpMkLst>
        </pc:cxnChg>
        <pc:cxnChg chg="add mod">
          <ac:chgData name="Oliver Alvarado Rodriguez" userId="b43339a2721ca99e" providerId="LiveId" clId="{6E19EC2D-6058-FE45-9671-50D81429F897}" dt="2022-09-22T18:22:03.306" v="8252" actId="13822"/>
          <ac:cxnSpMkLst>
            <pc:docMk/>
            <pc:sldMk cId="3638078750" sldId="2261"/>
            <ac:cxnSpMk id="38" creationId="{0AAB9105-6E6B-22C4-73D3-FA0490ACCC64}"/>
          </ac:cxnSpMkLst>
        </pc:cxnChg>
        <pc:cxnChg chg="add mod">
          <ac:chgData name="Oliver Alvarado Rodriguez" userId="b43339a2721ca99e" providerId="LiveId" clId="{6E19EC2D-6058-FE45-9671-50D81429F897}" dt="2022-09-22T18:22:12.523" v="8254" actId="13822"/>
          <ac:cxnSpMkLst>
            <pc:docMk/>
            <pc:sldMk cId="3638078750" sldId="2261"/>
            <ac:cxnSpMk id="40" creationId="{C415967F-82DE-1938-023A-FBA2DDE7D0BC}"/>
          </ac:cxnSpMkLst>
        </pc:cxnChg>
        <pc:cxnChg chg="add mod">
          <ac:chgData name="Oliver Alvarado Rodriguez" userId="b43339a2721ca99e" providerId="LiveId" clId="{6E19EC2D-6058-FE45-9671-50D81429F897}" dt="2022-09-22T18:22:20.690" v="8256" actId="13822"/>
          <ac:cxnSpMkLst>
            <pc:docMk/>
            <pc:sldMk cId="3638078750" sldId="2261"/>
            <ac:cxnSpMk id="42" creationId="{C16F0DCB-944D-BBA8-01BE-5F39EBE44BFC}"/>
          </ac:cxnSpMkLst>
        </pc:cxnChg>
        <pc:cxnChg chg="add mod">
          <ac:chgData name="Oliver Alvarado Rodriguez" userId="b43339a2721ca99e" providerId="LiveId" clId="{6E19EC2D-6058-FE45-9671-50D81429F897}" dt="2022-09-22T18:22:35.124" v="8258" actId="1076"/>
          <ac:cxnSpMkLst>
            <pc:docMk/>
            <pc:sldMk cId="3638078750" sldId="2261"/>
            <ac:cxnSpMk id="48" creationId="{E12423DA-7194-CE3D-352E-62C1AFD47233}"/>
          </ac:cxnSpMkLst>
        </pc:cxnChg>
        <pc:cxnChg chg="add mod">
          <ac:chgData name="Oliver Alvarado Rodriguez" userId="b43339a2721ca99e" providerId="LiveId" clId="{6E19EC2D-6058-FE45-9671-50D81429F897}" dt="2022-09-22T18:22:35.124" v="8258" actId="1076"/>
          <ac:cxnSpMkLst>
            <pc:docMk/>
            <pc:sldMk cId="3638078750" sldId="2261"/>
            <ac:cxnSpMk id="49" creationId="{B92FADD7-5747-3220-C0D0-B39375635600}"/>
          </ac:cxnSpMkLst>
        </pc:cxnChg>
        <pc:cxnChg chg="add mod">
          <ac:chgData name="Oliver Alvarado Rodriguez" userId="b43339a2721ca99e" providerId="LiveId" clId="{6E19EC2D-6058-FE45-9671-50D81429F897}" dt="2022-09-22T18:22:35.124" v="8258" actId="1076"/>
          <ac:cxnSpMkLst>
            <pc:docMk/>
            <pc:sldMk cId="3638078750" sldId="2261"/>
            <ac:cxnSpMk id="50" creationId="{12673CBD-8BF1-3411-5DA2-3E6E82D62E1F}"/>
          </ac:cxnSpMkLst>
        </pc:cxnChg>
        <pc:cxnChg chg="add mod">
          <ac:chgData name="Oliver Alvarado Rodriguez" userId="b43339a2721ca99e" providerId="LiveId" clId="{6E19EC2D-6058-FE45-9671-50D81429F897}" dt="2022-09-22T18:22:35.124" v="8258" actId="1076"/>
          <ac:cxnSpMkLst>
            <pc:docMk/>
            <pc:sldMk cId="3638078750" sldId="2261"/>
            <ac:cxnSpMk id="51" creationId="{2C2FE270-E3C4-2C33-F1F8-DFC7EDF3C0BC}"/>
          </ac:cxnSpMkLst>
        </pc:cxnChg>
      </pc:sldChg>
      <pc:sldChg chg="modSp new del mod">
        <pc:chgData name="Oliver Alvarado Rodriguez" userId="b43339a2721ca99e" providerId="LiveId" clId="{6E19EC2D-6058-FE45-9671-50D81429F897}" dt="2022-09-19T22:23:24.075" v="2347" actId="2696"/>
        <pc:sldMkLst>
          <pc:docMk/>
          <pc:sldMk cId="1319256206" sldId="2262"/>
        </pc:sldMkLst>
        <pc:spChg chg="mod">
          <ac:chgData name="Oliver Alvarado Rodriguez" userId="b43339a2721ca99e" providerId="LiveId" clId="{6E19EC2D-6058-FE45-9671-50D81429F897}" dt="2022-09-19T21:45:36.688" v="2093" actId="20577"/>
          <ac:spMkLst>
            <pc:docMk/>
            <pc:sldMk cId="1319256206" sldId="2262"/>
            <ac:spMk id="2" creationId="{D461079A-066C-E85D-E828-7BF740D7C37F}"/>
          </ac:spMkLst>
        </pc:spChg>
      </pc:sldChg>
      <pc:sldChg chg="modSp new del mod">
        <pc:chgData name="Oliver Alvarado Rodriguez" userId="b43339a2721ca99e" providerId="LiveId" clId="{6E19EC2D-6058-FE45-9671-50D81429F897}" dt="2022-09-19T14:45:43.805" v="1818" actId="2696"/>
        <pc:sldMkLst>
          <pc:docMk/>
          <pc:sldMk cId="2847655310" sldId="2262"/>
        </pc:sldMkLst>
        <pc:spChg chg="mod">
          <ac:chgData name="Oliver Alvarado Rodriguez" userId="b43339a2721ca99e" providerId="LiveId" clId="{6E19EC2D-6058-FE45-9671-50D81429F897}" dt="2022-09-19T14:45:28.401" v="1791" actId="20577"/>
          <ac:spMkLst>
            <pc:docMk/>
            <pc:sldMk cId="2847655310" sldId="2262"/>
            <ac:spMk id="2" creationId="{72D23314-478D-AD72-0741-96137169B69D}"/>
          </ac:spMkLst>
        </pc:spChg>
      </pc:sldChg>
      <pc:sldChg chg="modSp add del mod">
        <pc:chgData name="Oliver Alvarado Rodriguez" userId="b43339a2721ca99e" providerId="LiveId" clId="{6E19EC2D-6058-FE45-9671-50D81429F897}" dt="2022-09-19T22:23:21.136" v="2346" actId="2696"/>
        <pc:sldMkLst>
          <pc:docMk/>
          <pc:sldMk cId="268506002" sldId="2263"/>
        </pc:sldMkLst>
        <pc:spChg chg="mod">
          <ac:chgData name="Oliver Alvarado Rodriguez" userId="b43339a2721ca99e" providerId="LiveId" clId="{6E19EC2D-6058-FE45-9671-50D81429F897}" dt="2022-09-19T21:44:43.298" v="2061" actId="20577"/>
          <ac:spMkLst>
            <pc:docMk/>
            <pc:sldMk cId="268506002" sldId="2263"/>
            <ac:spMk id="2" creationId="{05ADA35E-2477-3F17-629C-913FB56D6D47}"/>
          </ac:spMkLst>
        </pc:spChg>
      </pc:sldChg>
      <pc:sldChg chg="modSp new del mod">
        <pc:chgData name="Oliver Alvarado Rodriguez" userId="b43339a2721ca99e" providerId="LiveId" clId="{6E19EC2D-6058-FE45-9671-50D81429F897}" dt="2022-09-19T14:45:42.361" v="1817" actId="2696"/>
        <pc:sldMkLst>
          <pc:docMk/>
          <pc:sldMk cId="831926845" sldId="2263"/>
        </pc:sldMkLst>
        <pc:spChg chg="mod">
          <ac:chgData name="Oliver Alvarado Rodriguez" userId="b43339a2721ca99e" providerId="LiveId" clId="{6E19EC2D-6058-FE45-9671-50D81429F897}" dt="2022-09-19T14:45:37.097" v="1816" actId="20577"/>
          <ac:spMkLst>
            <pc:docMk/>
            <pc:sldMk cId="831926845" sldId="2263"/>
            <ac:spMk id="2" creationId="{C76F14FD-76E9-18BC-0380-6CFF12D446C9}"/>
          </ac:spMkLst>
        </pc:spChg>
      </pc:sldChg>
      <pc:sldChg chg="modSp new del mod">
        <pc:chgData name="Oliver Alvarado Rodriguez" userId="b43339a2721ca99e" providerId="LiveId" clId="{6E19EC2D-6058-FE45-9671-50D81429F897}" dt="2022-09-19T22:11:12.392" v="2237" actId="2696"/>
        <pc:sldMkLst>
          <pc:docMk/>
          <pc:sldMk cId="2286485661" sldId="2264"/>
        </pc:sldMkLst>
        <pc:spChg chg="mod">
          <ac:chgData name="Oliver Alvarado Rodriguez" userId="b43339a2721ca99e" providerId="LiveId" clId="{6E19EC2D-6058-FE45-9671-50D81429F897}" dt="2022-09-19T21:45:28.900" v="2080" actId="20577"/>
          <ac:spMkLst>
            <pc:docMk/>
            <pc:sldMk cId="2286485661" sldId="2264"/>
            <ac:spMk id="2" creationId="{A1C72135-8894-B964-DD42-8E856DEAEE94}"/>
          </ac:spMkLst>
        </pc:spChg>
      </pc:sldChg>
      <pc:sldChg chg="modSp new mod modNotesTx">
        <pc:chgData name="Oliver Alvarado Rodriguez" userId="b43339a2721ca99e" providerId="LiveId" clId="{6E19EC2D-6058-FE45-9671-50D81429F897}" dt="2022-09-22T20:18:43.368" v="11388" actId="20577"/>
        <pc:sldMkLst>
          <pc:docMk/>
          <pc:sldMk cId="2175346625" sldId="2265"/>
        </pc:sldMkLst>
        <pc:spChg chg="mod">
          <ac:chgData name="Oliver Alvarado Rodriguez" userId="b43339a2721ca99e" providerId="LiveId" clId="{6E19EC2D-6058-FE45-9671-50D81429F897}" dt="2022-09-22T20:18:00.705" v="11256" actId="20577"/>
          <ac:spMkLst>
            <pc:docMk/>
            <pc:sldMk cId="2175346625" sldId="2265"/>
            <ac:spMk id="2" creationId="{BC73EF8C-1F5D-A526-FA97-4A9463578377}"/>
          </ac:spMkLst>
        </pc:spChg>
        <pc:spChg chg="mod">
          <ac:chgData name="Oliver Alvarado Rodriguez" userId="b43339a2721ca99e" providerId="LiveId" clId="{6E19EC2D-6058-FE45-9671-50D81429F897}" dt="2022-09-22T15:19:44.136" v="7078" actId="113"/>
          <ac:spMkLst>
            <pc:docMk/>
            <pc:sldMk cId="2175346625" sldId="2265"/>
            <ac:spMk id="3" creationId="{532D2B97-D81D-C923-A03E-EDACEA352EBC}"/>
          </ac:spMkLst>
        </pc:spChg>
      </pc:sldChg>
      <pc:sldChg chg="addSp delSp modSp add mod ord modNotesTx">
        <pc:chgData name="Oliver Alvarado Rodriguez" userId="b43339a2721ca99e" providerId="LiveId" clId="{6E19EC2D-6058-FE45-9671-50D81429F897}" dt="2022-09-22T20:33:10.178" v="13704" actId="14826"/>
        <pc:sldMkLst>
          <pc:docMk/>
          <pc:sldMk cId="1655043105" sldId="2266"/>
        </pc:sldMkLst>
        <pc:spChg chg="mod">
          <ac:chgData name="Oliver Alvarado Rodriguez" userId="b43339a2721ca99e" providerId="LiveId" clId="{6E19EC2D-6058-FE45-9671-50D81429F897}" dt="2022-09-19T22:23:00.217" v="2323" actId="20577"/>
          <ac:spMkLst>
            <pc:docMk/>
            <pc:sldMk cId="1655043105" sldId="2266"/>
            <ac:spMk id="2" creationId="{05ADA35E-2477-3F17-629C-913FB56D6D47}"/>
          </ac:spMkLst>
        </pc:spChg>
        <pc:spChg chg="add mod">
          <ac:chgData name="Oliver Alvarado Rodriguez" userId="b43339a2721ca99e" providerId="LiveId" clId="{6E19EC2D-6058-FE45-9671-50D81429F897}" dt="2022-09-22T18:29:26.500" v="8317" actId="17032"/>
          <ac:spMkLst>
            <pc:docMk/>
            <pc:sldMk cId="1655043105" sldId="2266"/>
            <ac:spMk id="9" creationId="{6674FF2C-520E-FA5F-FC19-B229F06FB43C}"/>
          </ac:spMkLst>
        </pc:spChg>
        <pc:spChg chg="add mod">
          <ac:chgData name="Oliver Alvarado Rodriguez" userId="b43339a2721ca99e" providerId="LiveId" clId="{6E19EC2D-6058-FE45-9671-50D81429F897}" dt="2022-09-22T18:30:21.040" v="8375" actId="20577"/>
          <ac:spMkLst>
            <pc:docMk/>
            <pc:sldMk cId="1655043105" sldId="2266"/>
            <ac:spMk id="10" creationId="{A4456E88-3985-945D-0B2B-3A2BA6E1E7DF}"/>
          </ac:spMkLst>
        </pc:spChg>
        <pc:spChg chg="del">
          <ac:chgData name="Oliver Alvarado Rodriguez" userId="b43339a2721ca99e" providerId="LiveId" clId="{6E19EC2D-6058-FE45-9671-50D81429F897}" dt="2022-09-20T20:30:12.955" v="3779" actId="478"/>
          <ac:spMkLst>
            <pc:docMk/>
            <pc:sldMk cId="1655043105" sldId="2266"/>
            <ac:spMk id="11" creationId="{CEF991BA-3D83-1277-733F-1115DBDD01A2}"/>
          </ac:spMkLst>
        </pc:spChg>
        <pc:spChg chg="add mod">
          <ac:chgData name="Oliver Alvarado Rodriguez" userId="b43339a2721ca99e" providerId="LiveId" clId="{6E19EC2D-6058-FE45-9671-50D81429F897}" dt="2022-09-22T18:31:10.819" v="8379" actId="17032"/>
          <ac:spMkLst>
            <pc:docMk/>
            <pc:sldMk cId="1655043105" sldId="2266"/>
            <ac:spMk id="13" creationId="{C0CE8FE4-2976-5A23-4CDE-023D3AA5EA48}"/>
          </ac:spMkLst>
        </pc:spChg>
        <pc:spChg chg="add mod">
          <ac:chgData name="Oliver Alvarado Rodriguez" userId="b43339a2721ca99e" providerId="LiveId" clId="{6E19EC2D-6058-FE45-9671-50D81429F897}" dt="2022-09-22T18:31:30.614" v="8411" actId="20577"/>
          <ac:spMkLst>
            <pc:docMk/>
            <pc:sldMk cId="1655043105" sldId="2266"/>
            <ac:spMk id="14" creationId="{315865A3-4CDF-23CD-D218-71A3D30A9340}"/>
          </ac:spMkLst>
        </pc:spChg>
        <pc:spChg chg="del">
          <ac:chgData name="Oliver Alvarado Rodriguez" userId="b43339a2721ca99e" providerId="LiveId" clId="{6E19EC2D-6058-FE45-9671-50D81429F897}" dt="2022-09-20T20:30:12.955" v="3779" actId="478"/>
          <ac:spMkLst>
            <pc:docMk/>
            <pc:sldMk cId="1655043105" sldId="2266"/>
            <ac:spMk id="14" creationId="{F6C4CD28-7DEE-75C2-73CB-FDCA235B2B57}"/>
          </ac:spMkLst>
        </pc:spChg>
        <pc:spChg chg="del">
          <ac:chgData name="Oliver Alvarado Rodriguez" userId="b43339a2721ca99e" providerId="LiveId" clId="{6E19EC2D-6058-FE45-9671-50D81429F897}" dt="2022-09-20T20:30:12.955" v="3779" actId="478"/>
          <ac:spMkLst>
            <pc:docMk/>
            <pc:sldMk cId="1655043105" sldId="2266"/>
            <ac:spMk id="15" creationId="{E84FB955-3DA5-80FE-9AB7-CED972B0D4A5}"/>
          </ac:spMkLst>
        </pc:spChg>
        <pc:spChg chg="del">
          <ac:chgData name="Oliver Alvarado Rodriguez" userId="b43339a2721ca99e" providerId="LiveId" clId="{6E19EC2D-6058-FE45-9671-50D81429F897}" dt="2022-09-20T20:30:12.955" v="3779" actId="478"/>
          <ac:spMkLst>
            <pc:docMk/>
            <pc:sldMk cId="1655043105" sldId="2266"/>
            <ac:spMk id="16" creationId="{0964607C-192F-23AC-E23C-814B0377C2D5}"/>
          </ac:spMkLst>
        </pc:spChg>
        <pc:spChg chg="add del mod">
          <ac:chgData name="Oliver Alvarado Rodriguez" userId="b43339a2721ca99e" providerId="LiveId" clId="{6E19EC2D-6058-FE45-9671-50D81429F897}" dt="2022-09-22T18:35:16.639" v="8416"/>
          <ac:spMkLst>
            <pc:docMk/>
            <pc:sldMk cId="1655043105" sldId="2266"/>
            <ac:spMk id="17" creationId="{AD745C3B-72D8-3184-7843-D76B2404543B}"/>
          </ac:spMkLst>
        </pc:spChg>
        <pc:spChg chg="del">
          <ac:chgData name="Oliver Alvarado Rodriguez" userId="b43339a2721ca99e" providerId="LiveId" clId="{6E19EC2D-6058-FE45-9671-50D81429F897}" dt="2022-09-20T20:30:12.955" v="3779" actId="478"/>
          <ac:spMkLst>
            <pc:docMk/>
            <pc:sldMk cId="1655043105" sldId="2266"/>
            <ac:spMk id="17" creationId="{B3E7E881-666D-D5BB-CBA2-013DC5B1A142}"/>
          </ac:spMkLst>
        </pc:spChg>
        <pc:spChg chg="add mod">
          <ac:chgData name="Oliver Alvarado Rodriguez" userId="b43339a2721ca99e" providerId="LiveId" clId="{6E19EC2D-6058-FE45-9671-50D81429F897}" dt="2022-09-22T18:35:54.513" v="8525" actId="20577"/>
          <ac:spMkLst>
            <pc:docMk/>
            <pc:sldMk cId="1655043105" sldId="2266"/>
            <ac:spMk id="18" creationId="{7BC56D95-30E5-A64A-7B58-2ACD0B6A80B0}"/>
          </ac:spMkLst>
        </pc:spChg>
        <pc:spChg chg="add mod">
          <ac:chgData name="Oliver Alvarado Rodriguez" userId="b43339a2721ca99e" providerId="LiveId" clId="{6E19EC2D-6058-FE45-9671-50D81429F897}" dt="2022-09-22T18:37:13.794" v="8543" actId="1076"/>
          <ac:spMkLst>
            <pc:docMk/>
            <pc:sldMk cId="1655043105" sldId="2266"/>
            <ac:spMk id="19" creationId="{391BACEA-ECE5-7506-4787-2675A5722AE2}"/>
          </ac:spMkLst>
        </pc:spChg>
        <pc:spChg chg="add mod">
          <ac:chgData name="Oliver Alvarado Rodriguez" userId="b43339a2721ca99e" providerId="LiveId" clId="{6E19EC2D-6058-FE45-9671-50D81429F897}" dt="2022-09-22T18:37:13.794" v="8543" actId="1076"/>
          <ac:spMkLst>
            <pc:docMk/>
            <pc:sldMk cId="1655043105" sldId="2266"/>
            <ac:spMk id="20" creationId="{D25EED58-EC66-9F4F-5F9C-584CB7E1938E}"/>
          </ac:spMkLst>
        </pc:spChg>
        <pc:spChg chg="add mod">
          <ac:chgData name="Oliver Alvarado Rodriguez" userId="b43339a2721ca99e" providerId="LiveId" clId="{6E19EC2D-6058-FE45-9671-50D81429F897}" dt="2022-09-22T18:37:13.794" v="8543" actId="1076"/>
          <ac:spMkLst>
            <pc:docMk/>
            <pc:sldMk cId="1655043105" sldId="2266"/>
            <ac:spMk id="21" creationId="{D075CACC-BFE7-B7AE-4A5A-85D8B9C34CCB}"/>
          </ac:spMkLst>
        </pc:spChg>
        <pc:spChg chg="add del mod">
          <ac:chgData name="Oliver Alvarado Rodriguez" userId="b43339a2721ca99e" providerId="LiveId" clId="{6E19EC2D-6058-FE45-9671-50D81429F897}" dt="2022-09-22T18:36:59.713" v="8534" actId="478"/>
          <ac:spMkLst>
            <pc:docMk/>
            <pc:sldMk cId="1655043105" sldId="2266"/>
            <ac:spMk id="22" creationId="{2027FD00-FD9E-A103-59CC-DF3BC679E220}"/>
          </ac:spMkLst>
        </pc:spChg>
        <pc:spChg chg="add del mod">
          <ac:chgData name="Oliver Alvarado Rodriguez" userId="b43339a2721ca99e" providerId="LiveId" clId="{6E19EC2D-6058-FE45-9671-50D81429F897}" dt="2022-09-22T18:36:55.017" v="8529" actId="478"/>
          <ac:spMkLst>
            <pc:docMk/>
            <pc:sldMk cId="1655043105" sldId="2266"/>
            <ac:spMk id="23" creationId="{8734C49A-172E-75EB-9633-371C1792E1CD}"/>
          </ac:spMkLst>
        </pc:spChg>
        <pc:spChg chg="add del mod">
          <ac:chgData name="Oliver Alvarado Rodriguez" userId="b43339a2721ca99e" providerId="LiveId" clId="{6E19EC2D-6058-FE45-9671-50D81429F897}" dt="2022-09-22T18:38:52.702" v="8551" actId="478"/>
          <ac:spMkLst>
            <pc:docMk/>
            <pc:sldMk cId="1655043105" sldId="2266"/>
            <ac:spMk id="34" creationId="{EB3FADF6-024F-153F-BE8B-BF271A4C8F31}"/>
          </ac:spMkLst>
        </pc:spChg>
        <pc:spChg chg="add mod">
          <ac:chgData name="Oliver Alvarado Rodriguez" userId="b43339a2721ca99e" providerId="LiveId" clId="{6E19EC2D-6058-FE45-9671-50D81429F897}" dt="2022-09-22T18:39:37.203" v="8627"/>
          <ac:spMkLst>
            <pc:docMk/>
            <pc:sldMk cId="1655043105" sldId="2266"/>
            <ac:spMk id="35" creationId="{6D9298C9-1997-4810-3319-CB4E0E4D45D8}"/>
          </ac:spMkLst>
        </pc:spChg>
        <pc:picChg chg="add del mod">
          <ac:chgData name="Oliver Alvarado Rodriguez" userId="b43339a2721ca99e" providerId="LiveId" clId="{6E19EC2D-6058-FE45-9671-50D81429F897}" dt="2022-09-22T17:30:52.089" v="7632" actId="478"/>
          <ac:picMkLst>
            <pc:docMk/>
            <pc:sldMk cId="1655043105" sldId="2266"/>
            <ac:picMk id="3" creationId="{ACE6771D-9E6B-C5A7-DE97-846C61025396}"/>
          </ac:picMkLst>
        </pc:picChg>
        <pc:picChg chg="add del mod">
          <ac:chgData name="Oliver Alvarado Rodriguez" userId="b43339a2721ca99e" providerId="LiveId" clId="{6E19EC2D-6058-FE45-9671-50D81429F897}" dt="2022-09-22T17:42:20.052" v="7658" actId="478"/>
          <ac:picMkLst>
            <pc:docMk/>
            <pc:sldMk cId="1655043105" sldId="2266"/>
            <ac:picMk id="7" creationId="{10E933AE-901C-82DA-2ED7-5AE7626D3BCE}"/>
          </ac:picMkLst>
        </pc:picChg>
        <pc:picChg chg="add mod">
          <ac:chgData name="Oliver Alvarado Rodriguez" userId="b43339a2721ca99e" providerId="LiveId" clId="{6E19EC2D-6058-FE45-9671-50D81429F897}" dt="2022-09-22T20:33:10.178" v="13704" actId="14826"/>
          <ac:picMkLst>
            <pc:docMk/>
            <pc:sldMk cId="1655043105" sldId="2266"/>
            <ac:picMk id="8" creationId="{C2FE0ACA-3A18-50DD-6BC1-611D5CA34C8E}"/>
          </ac:picMkLst>
        </pc:picChg>
        <pc:cxnChg chg="add mod">
          <ac:chgData name="Oliver Alvarado Rodriguez" userId="b43339a2721ca99e" providerId="LiveId" clId="{6E19EC2D-6058-FE45-9671-50D81429F897}" dt="2022-09-22T18:30:32.173" v="8377" actId="13822"/>
          <ac:cxnSpMkLst>
            <pc:docMk/>
            <pc:sldMk cId="1655043105" sldId="2266"/>
            <ac:cxnSpMk id="12" creationId="{9E142894-A8C8-1B17-C818-2B4B50CBB8FE}"/>
          </ac:cxnSpMkLst>
        </pc:cxnChg>
        <pc:cxnChg chg="add mod">
          <ac:chgData name="Oliver Alvarado Rodriguez" userId="b43339a2721ca99e" providerId="LiveId" clId="{6E19EC2D-6058-FE45-9671-50D81429F897}" dt="2022-09-22T18:32:59.808" v="8413" actId="13822"/>
          <ac:cxnSpMkLst>
            <pc:docMk/>
            <pc:sldMk cId="1655043105" sldId="2266"/>
            <ac:cxnSpMk id="16" creationId="{AC29B501-2D56-C505-C323-13F1727C6202}"/>
          </ac:cxnSpMkLst>
        </pc:cxnChg>
        <pc:cxnChg chg="add del mod">
          <ac:chgData name="Oliver Alvarado Rodriguez" userId="b43339a2721ca99e" providerId="LiveId" clId="{6E19EC2D-6058-FE45-9671-50D81429F897}" dt="2022-09-22T18:36:57.782" v="8532" actId="478"/>
          <ac:cxnSpMkLst>
            <pc:docMk/>
            <pc:sldMk cId="1655043105" sldId="2266"/>
            <ac:cxnSpMk id="24" creationId="{9B28ABD8-34D4-706A-4F41-8E02817C7B47}"/>
          </ac:cxnSpMkLst>
        </pc:cxnChg>
        <pc:cxnChg chg="add del mod">
          <ac:chgData name="Oliver Alvarado Rodriguez" userId="b43339a2721ca99e" providerId="LiveId" clId="{6E19EC2D-6058-FE45-9671-50D81429F897}" dt="2022-09-22T18:36:57.097" v="8531" actId="478"/>
          <ac:cxnSpMkLst>
            <pc:docMk/>
            <pc:sldMk cId="1655043105" sldId="2266"/>
            <ac:cxnSpMk id="25" creationId="{D3677C8A-FBC5-C7FC-65BD-7CEAC0AC32DF}"/>
          </ac:cxnSpMkLst>
        </pc:cxnChg>
        <pc:cxnChg chg="add del mod">
          <ac:chgData name="Oliver Alvarado Rodriguez" userId="b43339a2721ca99e" providerId="LiveId" clId="{6E19EC2D-6058-FE45-9671-50D81429F897}" dt="2022-09-22T18:36:58.834" v="8533" actId="478"/>
          <ac:cxnSpMkLst>
            <pc:docMk/>
            <pc:sldMk cId="1655043105" sldId="2266"/>
            <ac:cxnSpMk id="26" creationId="{96D34531-DC71-0DB8-CEC0-EE662908D67B}"/>
          </ac:cxnSpMkLst>
        </pc:cxnChg>
        <pc:cxnChg chg="add del mod">
          <ac:chgData name="Oliver Alvarado Rodriguez" userId="b43339a2721ca99e" providerId="LiveId" clId="{6E19EC2D-6058-FE45-9671-50D81429F897}" dt="2022-09-22T18:36:56.080" v="8530" actId="478"/>
          <ac:cxnSpMkLst>
            <pc:docMk/>
            <pc:sldMk cId="1655043105" sldId="2266"/>
            <ac:cxnSpMk id="27" creationId="{A4DF5826-15F1-9821-7B7D-D83ED4654CC7}"/>
          </ac:cxnSpMkLst>
        </pc:cxnChg>
        <pc:cxnChg chg="add mod">
          <ac:chgData name="Oliver Alvarado Rodriguez" userId="b43339a2721ca99e" providerId="LiveId" clId="{6E19EC2D-6058-FE45-9671-50D81429F897}" dt="2022-09-22T18:37:22.944" v="8545" actId="13822"/>
          <ac:cxnSpMkLst>
            <pc:docMk/>
            <pc:sldMk cId="1655043105" sldId="2266"/>
            <ac:cxnSpMk id="29" creationId="{F157AF43-E0F0-80B3-B9E3-AF8E6838B0B2}"/>
          </ac:cxnSpMkLst>
        </pc:cxnChg>
        <pc:cxnChg chg="add del mod">
          <ac:chgData name="Oliver Alvarado Rodriguez" userId="b43339a2721ca99e" providerId="LiveId" clId="{6E19EC2D-6058-FE45-9671-50D81429F897}" dt="2022-09-22T18:38:15.040" v="8547" actId="11529"/>
          <ac:cxnSpMkLst>
            <pc:docMk/>
            <pc:sldMk cId="1655043105" sldId="2266"/>
            <ac:cxnSpMk id="31" creationId="{1604FA1B-EC74-0744-132D-D2AC626BC680}"/>
          </ac:cxnSpMkLst>
        </pc:cxnChg>
        <pc:cxnChg chg="add mod">
          <ac:chgData name="Oliver Alvarado Rodriguez" userId="b43339a2721ca99e" providerId="LiveId" clId="{6E19EC2D-6058-FE45-9671-50D81429F897}" dt="2022-09-22T18:38:25.823" v="8549" actId="13822"/>
          <ac:cxnSpMkLst>
            <pc:docMk/>
            <pc:sldMk cId="1655043105" sldId="2266"/>
            <ac:cxnSpMk id="33" creationId="{942FD0E5-77E2-96A5-5EF5-45072C9A61EB}"/>
          </ac:cxnSpMkLst>
        </pc:cxnChg>
      </pc:sldChg>
      <pc:sldChg chg="addSp delSp modSp add mod ord modNotesTx">
        <pc:chgData name="Oliver Alvarado Rodriguez" userId="b43339a2721ca99e" providerId="LiveId" clId="{6E19EC2D-6058-FE45-9671-50D81429F897}" dt="2022-09-22T22:56:06.891" v="18344" actId="20577"/>
        <pc:sldMkLst>
          <pc:docMk/>
          <pc:sldMk cId="3893738021" sldId="2267"/>
        </pc:sldMkLst>
        <pc:spChg chg="mod">
          <ac:chgData name="Oliver Alvarado Rodriguez" userId="b43339a2721ca99e" providerId="LiveId" clId="{6E19EC2D-6058-FE45-9671-50D81429F897}" dt="2022-09-19T22:23:11.536" v="2345" actId="20577"/>
          <ac:spMkLst>
            <pc:docMk/>
            <pc:sldMk cId="3893738021" sldId="2267"/>
            <ac:spMk id="2" creationId="{05ADA35E-2477-3F17-629C-913FB56D6D47}"/>
          </ac:spMkLst>
        </pc:spChg>
        <pc:spChg chg="add mod">
          <ac:chgData name="Oliver Alvarado Rodriguez" userId="b43339a2721ca99e" providerId="LiveId" clId="{6E19EC2D-6058-FE45-9671-50D81429F897}" dt="2022-09-22T17:40:48.885" v="7654" actId="17032"/>
          <ac:spMkLst>
            <pc:docMk/>
            <pc:sldMk cId="3893738021" sldId="2267"/>
            <ac:spMk id="8" creationId="{6C63BFB5-966D-9B93-FE93-D0E7C9D47569}"/>
          </ac:spMkLst>
        </pc:spChg>
        <pc:spChg chg="del">
          <ac:chgData name="Oliver Alvarado Rodriguez" userId="b43339a2721ca99e" providerId="LiveId" clId="{6E19EC2D-6058-FE45-9671-50D81429F897}" dt="2022-09-20T20:30:05.159" v="3777" actId="478"/>
          <ac:spMkLst>
            <pc:docMk/>
            <pc:sldMk cId="3893738021" sldId="2267"/>
            <ac:spMk id="11" creationId="{CEF991BA-3D83-1277-733F-1115DBDD01A2}"/>
          </ac:spMkLst>
        </pc:spChg>
        <pc:spChg chg="add mod">
          <ac:chgData name="Oliver Alvarado Rodriguez" userId="b43339a2721ca99e" providerId="LiveId" clId="{6E19EC2D-6058-FE45-9671-50D81429F897}" dt="2022-09-22T17:43:00.267" v="7702" actId="1076"/>
          <ac:spMkLst>
            <pc:docMk/>
            <pc:sldMk cId="3893738021" sldId="2267"/>
            <ac:spMk id="11" creationId="{D646DFA9-BC5A-EB3F-65F5-BE5D79055A88}"/>
          </ac:spMkLst>
        </pc:spChg>
        <pc:spChg chg="add mod">
          <ac:chgData name="Oliver Alvarado Rodriguez" userId="b43339a2721ca99e" providerId="LiveId" clId="{6E19EC2D-6058-FE45-9671-50D81429F897}" dt="2022-09-22T17:43:43.987" v="7707" actId="14100"/>
          <ac:spMkLst>
            <pc:docMk/>
            <pc:sldMk cId="3893738021" sldId="2267"/>
            <ac:spMk id="13" creationId="{749820B5-572C-D964-F858-277B2C4DD03F}"/>
          </ac:spMkLst>
        </pc:spChg>
        <pc:spChg chg="add mod">
          <ac:chgData name="Oliver Alvarado Rodriguez" userId="b43339a2721ca99e" providerId="LiveId" clId="{6E19EC2D-6058-FE45-9671-50D81429F897}" dt="2022-09-22T17:44:08.646" v="7739" actId="20577"/>
          <ac:spMkLst>
            <pc:docMk/>
            <pc:sldMk cId="3893738021" sldId="2267"/>
            <ac:spMk id="14" creationId="{A3BED016-2DF6-8629-0BFE-7F0A6AFBDC38}"/>
          </ac:spMkLst>
        </pc:spChg>
        <pc:spChg chg="del">
          <ac:chgData name="Oliver Alvarado Rodriguez" userId="b43339a2721ca99e" providerId="LiveId" clId="{6E19EC2D-6058-FE45-9671-50D81429F897}" dt="2022-09-20T20:30:05.159" v="3777" actId="478"/>
          <ac:spMkLst>
            <pc:docMk/>
            <pc:sldMk cId="3893738021" sldId="2267"/>
            <ac:spMk id="14" creationId="{F6C4CD28-7DEE-75C2-73CB-FDCA235B2B57}"/>
          </ac:spMkLst>
        </pc:spChg>
        <pc:spChg chg="del">
          <ac:chgData name="Oliver Alvarado Rodriguez" userId="b43339a2721ca99e" providerId="LiveId" clId="{6E19EC2D-6058-FE45-9671-50D81429F897}" dt="2022-09-20T20:30:05.159" v="3777" actId="478"/>
          <ac:spMkLst>
            <pc:docMk/>
            <pc:sldMk cId="3893738021" sldId="2267"/>
            <ac:spMk id="15" creationId="{E84FB955-3DA5-80FE-9AB7-CED972B0D4A5}"/>
          </ac:spMkLst>
        </pc:spChg>
        <pc:spChg chg="del">
          <ac:chgData name="Oliver Alvarado Rodriguez" userId="b43339a2721ca99e" providerId="LiveId" clId="{6E19EC2D-6058-FE45-9671-50D81429F897}" dt="2022-09-20T20:30:05.159" v="3777" actId="478"/>
          <ac:spMkLst>
            <pc:docMk/>
            <pc:sldMk cId="3893738021" sldId="2267"/>
            <ac:spMk id="16" creationId="{0964607C-192F-23AC-E23C-814B0377C2D5}"/>
          </ac:spMkLst>
        </pc:spChg>
        <pc:spChg chg="add mod">
          <ac:chgData name="Oliver Alvarado Rodriguez" userId="b43339a2721ca99e" providerId="LiveId" clId="{6E19EC2D-6058-FE45-9671-50D81429F897}" dt="2022-09-22T17:44:52.318" v="7743" actId="17032"/>
          <ac:spMkLst>
            <pc:docMk/>
            <pc:sldMk cId="3893738021" sldId="2267"/>
            <ac:spMk id="17" creationId="{7096F582-2E9B-3262-A040-61D8AD144AD6}"/>
          </ac:spMkLst>
        </pc:spChg>
        <pc:spChg chg="del">
          <ac:chgData name="Oliver Alvarado Rodriguez" userId="b43339a2721ca99e" providerId="LiveId" clId="{6E19EC2D-6058-FE45-9671-50D81429F897}" dt="2022-09-20T20:30:05.159" v="3777" actId="478"/>
          <ac:spMkLst>
            <pc:docMk/>
            <pc:sldMk cId="3893738021" sldId="2267"/>
            <ac:spMk id="17" creationId="{B3E7E881-666D-D5BB-CBA2-013DC5B1A142}"/>
          </ac:spMkLst>
        </pc:spChg>
        <pc:spChg chg="add del mod">
          <ac:chgData name="Oliver Alvarado Rodriguez" userId="b43339a2721ca99e" providerId="LiveId" clId="{6E19EC2D-6058-FE45-9671-50D81429F897}" dt="2022-09-22T17:46:12.629" v="7819"/>
          <ac:spMkLst>
            <pc:docMk/>
            <pc:sldMk cId="3893738021" sldId="2267"/>
            <ac:spMk id="18" creationId="{0A9B561E-FFD5-0909-C528-1E6F101FAE0E}"/>
          </ac:spMkLst>
        </pc:spChg>
        <pc:spChg chg="add mod">
          <ac:chgData name="Oliver Alvarado Rodriguez" userId="b43339a2721ca99e" providerId="LiveId" clId="{6E19EC2D-6058-FE45-9671-50D81429F897}" dt="2022-09-22T17:46:09.737" v="7817" actId="1076"/>
          <ac:spMkLst>
            <pc:docMk/>
            <pc:sldMk cId="3893738021" sldId="2267"/>
            <ac:spMk id="19" creationId="{ADFBD0F8-6FE2-085E-74A0-9DD3CCA41F1E}"/>
          </ac:spMkLst>
        </pc:spChg>
        <pc:spChg chg="add mod">
          <ac:chgData name="Oliver Alvarado Rodriguez" userId="b43339a2721ca99e" providerId="LiveId" clId="{6E19EC2D-6058-FE45-9671-50D81429F897}" dt="2022-09-22T17:47:13.214" v="7821" actId="17032"/>
          <ac:spMkLst>
            <pc:docMk/>
            <pc:sldMk cId="3893738021" sldId="2267"/>
            <ac:spMk id="23" creationId="{2B2D9D0B-FEA7-1EA6-A039-DEA54E3B3293}"/>
          </ac:spMkLst>
        </pc:spChg>
        <pc:spChg chg="add mod">
          <ac:chgData name="Oliver Alvarado Rodriguez" userId="b43339a2721ca99e" providerId="LiveId" clId="{6E19EC2D-6058-FE45-9671-50D81429F897}" dt="2022-09-22T17:47:52.971" v="7902" actId="20577"/>
          <ac:spMkLst>
            <pc:docMk/>
            <pc:sldMk cId="3893738021" sldId="2267"/>
            <ac:spMk id="24" creationId="{E9737310-A707-4649-9889-5748146415A3}"/>
          </ac:spMkLst>
        </pc:spChg>
        <pc:picChg chg="add del mod">
          <ac:chgData name="Oliver Alvarado Rodriguez" userId="b43339a2721ca99e" providerId="LiveId" clId="{6E19EC2D-6058-FE45-9671-50D81429F897}" dt="2022-09-22T17:31:17.122" v="7637" actId="478"/>
          <ac:picMkLst>
            <pc:docMk/>
            <pc:sldMk cId="3893738021" sldId="2267"/>
            <ac:picMk id="3" creationId="{460EB3E4-9E74-D290-F8B4-87FAA7192196}"/>
          </ac:picMkLst>
        </pc:picChg>
        <pc:picChg chg="add mod">
          <ac:chgData name="Oliver Alvarado Rodriguez" userId="b43339a2721ca99e" providerId="LiveId" clId="{6E19EC2D-6058-FE45-9671-50D81429F897}" dt="2022-09-22T17:38:21.693" v="7652" actId="14100"/>
          <ac:picMkLst>
            <pc:docMk/>
            <pc:sldMk cId="3893738021" sldId="2267"/>
            <ac:picMk id="7" creationId="{5CCF1F26-4A91-2E26-106B-FF5B123C9980}"/>
          </ac:picMkLst>
        </pc:picChg>
        <pc:cxnChg chg="add mod">
          <ac:chgData name="Oliver Alvarado Rodriguez" userId="b43339a2721ca99e" providerId="LiveId" clId="{6E19EC2D-6058-FE45-9671-50D81429F897}" dt="2022-09-22T17:43:03.611" v="7703" actId="14100"/>
          <ac:cxnSpMkLst>
            <pc:docMk/>
            <pc:sldMk cId="3893738021" sldId="2267"/>
            <ac:cxnSpMk id="10" creationId="{F0D75135-15E8-6E78-5DAD-3D338F1DE405}"/>
          </ac:cxnSpMkLst>
        </pc:cxnChg>
        <pc:cxnChg chg="add mod">
          <ac:chgData name="Oliver Alvarado Rodriguez" userId="b43339a2721ca99e" providerId="LiveId" clId="{6E19EC2D-6058-FE45-9671-50D81429F897}" dt="2022-09-22T17:44:19.666" v="7741" actId="13822"/>
          <ac:cxnSpMkLst>
            <pc:docMk/>
            <pc:sldMk cId="3893738021" sldId="2267"/>
            <ac:cxnSpMk id="16" creationId="{6C48A10C-8E6C-0A2C-0340-70469F14D743}"/>
          </ac:cxnSpMkLst>
        </pc:cxnChg>
        <pc:cxnChg chg="add mod">
          <ac:chgData name="Oliver Alvarado Rodriguez" userId="b43339a2721ca99e" providerId="LiveId" clId="{6E19EC2D-6058-FE45-9671-50D81429F897}" dt="2022-09-22T17:46:09.737" v="7817" actId="1076"/>
          <ac:cxnSpMkLst>
            <pc:docMk/>
            <pc:sldMk cId="3893738021" sldId="2267"/>
            <ac:cxnSpMk id="21" creationId="{24CFA519-AE5C-DF4D-1A21-58EC64F60C4D}"/>
          </ac:cxnSpMkLst>
        </pc:cxnChg>
        <pc:cxnChg chg="add mod">
          <ac:chgData name="Oliver Alvarado Rodriguez" userId="b43339a2721ca99e" providerId="LiveId" clId="{6E19EC2D-6058-FE45-9671-50D81429F897}" dt="2022-09-22T17:48:06.856" v="7904" actId="13822"/>
          <ac:cxnSpMkLst>
            <pc:docMk/>
            <pc:sldMk cId="3893738021" sldId="2267"/>
            <ac:cxnSpMk id="26" creationId="{65C6FE90-0356-15A9-FD67-D7F1C9E01BFB}"/>
          </ac:cxnSpMkLst>
        </pc:cxnChg>
      </pc:sldChg>
      <pc:sldChg chg="modSp new mod modNotesTx">
        <pc:chgData name="Oliver Alvarado Rodriguez" userId="b43339a2721ca99e" providerId="LiveId" clId="{6E19EC2D-6058-FE45-9671-50D81429F897}" dt="2022-09-22T22:53:14.374" v="18145" actId="20577"/>
        <pc:sldMkLst>
          <pc:docMk/>
          <pc:sldMk cId="4187996385" sldId="2268"/>
        </pc:sldMkLst>
        <pc:spChg chg="mod">
          <ac:chgData name="Oliver Alvarado Rodriguez" userId="b43339a2721ca99e" providerId="LiveId" clId="{6E19EC2D-6058-FE45-9671-50D81429F897}" dt="2022-09-20T20:30:39.538" v="3781" actId="20577"/>
          <ac:spMkLst>
            <pc:docMk/>
            <pc:sldMk cId="4187996385" sldId="2268"/>
            <ac:spMk id="2" creationId="{9E0E5A07-79F2-2222-837E-D3A9E523ED56}"/>
          </ac:spMkLst>
        </pc:spChg>
        <pc:spChg chg="mod">
          <ac:chgData name="Oliver Alvarado Rodriguez" userId="b43339a2721ca99e" providerId="LiveId" clId="{6E19EC2D-6058-FE45-9671-50D81429F897}" dt="2022-09-22T15:19:15.129" v="7076" actId="123"/>
          <ac:spMkLst>
            <pc:docMk/>
            <pc:sldMk cId="4187996385" sldId="2268"/>
            <ac:spMk id="3" creationId="{D312B4C0-4A19-1FE4-E870-319C6AA0AB17}"/>
          </ac:spMkLst>
        </pc:spChg>
      </pc:sldChg>
      <pc:sldChg chg="addSp delSp modSp new mod modNotesTx">
        <pc:chgData name="Oliver Alvarado Rodriguez" userId="b43339a2721ca99e" providerId="LiveId" clId="{6E19EC2D-6058-FE45-9671-50D81429F897}" dt="2022-09-22T23:53:54.363" v="18488" actId="20577"/>
        <pc:sldMkLst>
          <pc:docMk/>
          <pc:sldMk cId="3451729255" sldId="2269"/>
        </pc:sldMkLst>
        <pc:spChg chg="mod">
          <ac:chgData name="Oliver Alvarado Rodriguez" userId="b43339a2721ca99e" providerId="LiveId" clId="{6E19EC2D-6058-FE45-9671-50D81429F897}" dt="2022-09-20T20:34:35.542" v="4455" actId="20577"/>
          <ac:spMkLst>
            <pc:docMk/>
            <pc:sldMk cId="3451729255" sldId="2269"/>
            <ac:spMk id="2" creationId="{BA8B983B-827F-CE24-9300-E619C4810F0C}"/>
          </ac:spMkLst>
        </pc:spChg>
        <pc:spChg chg="del">
          <ac:chgData name="Oliver Alvarado Rodriguez" userId="b43339a2721ca99e" providerId="LiveId" clId="{6E19EC2D-6058-FE45-9671-50D81429F897}" dt="2022-09-20T20:35:51.711" v="4456" actId="478"/>
          <ac:spMkLst>
            <pc:docMk/>
            <pc:sldMk cId="3451729255" sldId="2269"/>
            <ac:spMk id="3" creationId="{27CDB233-9DBF-3B6A-A42F-C2201442DF1C}"/>
          </ac:spMkLst>
        </pc:spChg>
        <pc:spChg chg="add del mod">
          <ac:chgData name="Oliver Alvarado Rodriguez" userId="b43339a2721ca99e" providerId="LiveId" clId="{6E19EC2D-6058-FE45-9671-50D81429F897}" dt="2022-09-20T20:39:48.744" v="4487" actId="478"/>
          <ac:spMkLst>
            <pc:docMk/>
            <pc:sldMk cId="3451729255" sldId="2269"/>
            <ac:spMk id="9" creationId="{490AB626-9D90-FCB3-BC45-89D98F186A23}"/>
          </ac:spMkLst>
        </pc:spChg>
        <pc:spChg chg="add mod">
          <ac:chgData name="Oliver Alvarado Rodriguez" userId="b43339a2721ca99e" providerId="LiveId" clId="{6E19EC2D-6058-FE45-9671-50D81429F897}" dt="2022-09-20T20:42:08.054" v="4505" actId="13822"/>
          <ac:spMkLst>
            <pc:docMk/>
            <pc:sldMk cId="3451729255" sldId="2269"/>
            <ac:spMk id="31" creationId="{B0BB71FB-476A-43D7-21E4-5C7A2697345B}"/>
          </ac:spMkLst>
        </pc:spChg>
        <pc:spChg chg="add mod">
          <ac:chgData name="Oliver Alvarado Rodriguez" userId="b43339a2721ca99e" providerId="LiveId" clId="{6E19EC2D-6058-FE45-9671-50D81429F897}" dt="2022-09-20T20:42:17.553" v="4525" actId="1076"/>
          <ac:spMkLst>
            <pc:docMk/>
            <pc:sldMk cId="3451729255" sldId="2269"/>
            <ac:spMk id="32" creationId="{E29E91DE-4FB1-5E99-8B4F-5D8954B6C59B}"/>
          </ac:spMkLst>
        </pc:spChg>
        <pc:spChg chg="add mod">
          <ac:chgData name="Oliver Alvarado Rodriguez" userId="b43339a2721ca99e" providerId="LiveId" clId="{6E19EC2D-6058-FE45-9671-50D81429F897}" dt="2022-09-20T20:42:44.650" v="4529" actId="1076"/>
          <ac:spMkLst>
            <pc:docMk/>
            <pc:sldMk cId="3451729255" sldId="2269"/>
            <ac:spMk id="33" creationId="{F2C0DC32-C9C8-4611-578B-A5EDF3D2061D}"/>
          </ac:spMkLst>
        </pc:spChg>
        <pc:spChg chg="add mod">
          <ac:chgData name="Oliver Alvarado Rodriguez" userId="b43339a2721ca99e" providerId="LiveId" clId="{6E19EC2D-6058-FE45-9671-50D81429F897}" dt="2022-09-20T20:43:01.954" v="4551" actId="1076"/>
          <ac:spMkLst>
            <pc:docMk/>
            <pc:sldMk cId="3451729255" sldId="2269"/>
            <ac:spMk id="34" creationId="{FC3FB983-3F18-C763-64E4-0E73AA27A196}"/>
          </ac:spMkLst>
        </pc:spChg>
        <pc:spChg chg="add mod">
          <ac:chgData name="Oliver Alvarado Rodriguez" userId="b43339a2721ca99e" providerId="LiveId" clId="{6E19EC2D-6058-FE45-9671-50D81429F897}" dt="2022-09-20T20:43:45.556" v="4554" actId="13822"/>
          <ac:spMkLst>
            <pc:docMk/>
            <pc:sldMk cId="3451729255" sldId="2269"/>
            <ac:spMk id="35" creationId="{D02DFA03-EA90-B656-7A1E-67ECBD639769}"/>
          </ac:spMkLst>
        </pc:spChg>
        <pc:spChg chg="add mod">
          <ac:chgData name="Oliver Alvarado Rodriguez" userId="b43339a2721ca99e" providerId="LiveId" clId="{6E19EC2D-6058-FE45-9671-50D81429F897}" dt="2022-09-22T00:32:22.336" v="6477" actId="14100"/>
          <ac:spMkLst>
            <pc:docMk/>
            <pc:sldMk cId="3451729255" sldId="2269"/>
            <ac:spMk id="36" creationId="{D00F0C50-E4B8-CB93-3F91-5601AE98B891}"/>
          </ac:spMkLst>
        </pc:spChg>
        <pc:spChg chg="add mod">
          <ac:chgData name="Oliver Alvarado Rodriguez" userId="b43339a2721ca99e" providerId="LiveId" clId="{6E19EC2D-6058-FE45-9671-50D81429F897}" dt="2022-09-22T00:31:08.070" v="6353" actId="1076"/>
          <ac:spMkLst>
            <pc:docMk/>
            <pc:sldMk cId="3451729255" sldId="2269"/>
            <ac:spMk id="41" creationId="{0A83832C-1420-7D51-73AE-8B1D7707749E}"/>
          </ac:spMkLst>
        </pc:spChg>
        <pc:spChg chg="add mod">
          <ac:chgData name="Oliver Alvarado Rodriguez" userId="b43339a2721ca99e" providerId="LiveId" clId="{6E19EC2D-6058-FE45-9671-50D81429F897}" dt="2022-09-22T00:32:27.696" v="6478" actId="14100"/>
          <ac:spMkLst>
            <pc:docMk/>
            <pc:sldMk cId="3451729255" sldId="2269"/>
            <ac:spMk id="42" creationId="{9FFF654E-6290-5FDD-CA72-C66192876816}"/>
          </ac:spMkLst>
        </pc:spChg>
        <pc:spChg chg="add del mod">
          <ac:chgData name="Oliver Alvarado Rodriguez" userId="b43339a2721ca99e" providerId="LiveId" clId="{6E19EC2D-6058-FE45-9671-50D81429F897}" dt="2022-09-22T00:32:48.494" v="6480" actId="478"/>
          <ac:spMkLst>
            <pc:docMk/>
            <pc:sldMk cId="3451729255" sldId="2269"/>
            <ac:spMk id="43" creationId="{8D33CC37-66FC-5840-27E3-A14CE9CCDFF4}"/>
          </ac:spMkLst>
        </pc:spChg>
        <pc:spChg chg="add mod">
          <ac:chgData name="Oliver Alvarado Rodriguez" userId="b43339a2721ca99e" providerId="LiveId" clId="{6E19EC2D-6058-FE45-9671-50D81429F897}" dt="2022-09-22T00:33:26.857" v="6487" actId="13822"/>
          <ac:spMkLst>
            <pc:docMk/>
            <pc:sldMk cId="3451729255" sldId="2269"/>
            <ac:spMk id="44" creationId="{31B72694-763C-1CE8-6224-CFC1A4106338}"/>
          </ac:spMkLst>
        </pc:spChg>
        <pc:spChg chg="add mod">
          <ac:chgData name="Oliver Alvarado Rodriguez" userId="b43339a2721ca99e" providerId="LiveId" clId="{6E19EC2D-6058-FE45-9671-50D81429F897}" dt="2022-09-22T00:33:59.568" v="6552" actId="1076"/>
          <ac:spMkLst>
            <pc:docMk/>
            <pc:sldMk cId="3451729255" sldId="2269"/>
            <ac:spMk id="45" creationId="{DAD39595-CF26-EFA8-F416-D43C3570B49D}"/>
          </ac:spMkLst>
        </pc:spChg>
        <pc:picChg chg="add mod modCrop">
          <ac:chgData name="Oliver Alvarado Rodriguez" userId="b43339a2721ca99e" providerId="LiveId" clId="{6E19EC2D-6058-FE45-9671-50D81429F897}" dt="2022-09-22T00:33:08.833" v="6484" actId="1076"/>
          <ac:picMkLst>
            <pc:docMk/>
            <pc:sldMk cId="3451729255" sldId="2269"/>
            <ac:picMk id="7" creationId="{E24F7EDF-EAFE-3560-8417-240F35EA4B79}"/>
          </ac:picMkLst>
        </pc:picChg>
        <pc:picChg chg="add mod modCrop">
          <ac:chgData name="Oliver Alvarado Rodriguez" userId="b43339a2721ca99e" providerId="LiveId" clId="{6E19EC2D-6058-FE45-9671-50D81429F897}" dt="2022-09-20T20:39:22.705" v="4480" actId="1440"/>
          <ac:picMkLst>
            <pc:docMk/>
            <pc:sldMk cId="3451729255" sldId="2269"/>
            <ac:picMk id="8" creationId="{CDFD55F2-4391-F31B-E69D-5BB77B3F1A46}"/>
          </ac:picMkLst>
        </pc:picChg>
        <pc:cxnChg chg="add mod">
          <ac:chgData name="Oliver Alvarado Rodriguez" userId="b43339a2721ca99e" providerId="LiveId" clId="{6E19EC2D-6058-FE45-9671-50D81429F897}" dt="2022-09-20T20:41:16.205" v="4501" actId="13822"/>
          <ac:cxnSpMkLst>
            <pc:docMk/>
            <pc:sldMk cId="3451729255" sldId="2269"/>
            <ac:cxnSpMk id="11" creationId="{57C16CB6-DCC7-709A-7770-22274B38367B}"/>
          </ac:cxnSpMkLst>
        </pc:cxnChg>
        <pc:cxnChg chg="add del">
          <ac:chgData name="Oliver Alvarado Rodriguez" userId="b43339a2721ca99e" providerId="LiveId" clId="{6E19EC2D-6058-FE45-9671-50D81429F897}" dt="2022-09-20T20:40:06.745" v="4490" actId="11529"/>
          <ac:cxnSpMkLst>
            <pc:docMk/>
            <pc:sldMk cId="3451729255" sldId="2269"/>
            <ac:cxnSpMk id="13" creationId="{5416D12F-E356-65EE-B84C-5E3006A3B341}"/>
          </ac:cxnSpMkLst>
        </pc:cxnChg>
        <pc:cxnChg chg="add del">
          <ac:chgData name="Oliver Alvarado Rodriguez" userId="b43339a2721ca99e" providerId="LiveId" clId="{6E19EC2D-6058-FE45-9671-50D81429F897}" dt="2022-09-20T20:40:13.056" v="4492" actId="11529"/>
          <ac:cxnSpMkLst>
            <pc:docMk/>
            <pc:sldMk cId="3451729255" sldId="2269"/>
            <ac:cxnSpMk id="15" creationId="{7E457C06-1783-9A59-0F4D-CE8D034A2182}"/>
          </ac:cxnSpMkLst>
        </pc:cxnChg>
        <pc:cxnChg chg="add del">
          <ac:chgData name="Oliver Alvarado Rodriguez" userId="b43339a2721ca99e" providerId="LiveId" clId="{6E19EC2D-6058-FE45-9671-50D81429F897}" dt="2022-09-20T20:40:20.367" v="4494" actId="478"/>
          <ac:cxnSpMkLst>
            <pc:docMk/>
            <pc:sldMk cId="3451729255" sldId="2269"/>
            <ac:cxnSpMk id="17" creationId="{EAB41631-D6F5-8341-43C3-69D2581DF4F6}"/>
          </ac:cxnSpMkLst>
        </pc:cxnChg>
        <pc:cxnChg chg="add mod">
          <ac:chgData name="Oliver Alvarado Rodriguez" userId="b43339a2721ca99e" providerId="LiveId" clId="{6E19EC2D-6058-FE45-9671-50D81429F897}" dt="2022-09-20T20:41:16.205" v="4501" actId="13822"/>
          <ac:cxnSpMkLst>
            <pc:docMk/>
            <pc:sldMk cId="3451729255" sldId="2269"/>
            <ac:cxnSpMk id="20" creationId="{902C0C66-3A10-F648-E09C-34BD5BD255E8}"/>
          </ac:cxnSpMkLst>
        </pc:cxnChg>
        <pc:cxnChg chg="add mod">
          <ac:chgData name="Oliver Alvarado Rodriguez" userId="b43339a2721ca99e" providerId="LiveId" clId="{6E19EC2D-6058-FE45-9671-50D81429F897}" dt="2022-09-20T20:41:33.589" v="4503" actId="14100"/>
          <ac:cxnSpMkLst>
            <pc:docMk/>
            <pc:sldMk cId="3451729255" sldId="2269"/>
            <ac:cxnSpMk id="22" creationId="{1CD027A1-F9C4-DCD6-F3CF-8CB17ECBE160}"/>
          </ac:cxnSpMkLst>
        </pc:cxnChg>
        <pc:cxnChg chg="add mod">
          <ac:chgData name="Oliver Alvarado Rodriguez" userId="b43339a2721ca99e" providerId="LiveId" clId="{6E19EC2D-6058-FE45-9671-50D81429F897}" dt="2022-09-20T20:41:27.559" v="4502" actId="14100"/>
          <ac:cxnSpMkLst>
            <pc:docMk/>
            <pc:sldMk cId="3451729255" sldId="2269"/>
            <ac:cxnSpMk id="24" creationId="{91AECA5A-D79A-21DA-00F8-364D4A852FCF}"/>
          </ac:cxnSpMkLst>
        </pc:cxnChg>
        <pc:cxnChg chg="add mod">
          <ac:chgData name="Oliver Alvarado Rodriguez" userId="b43339a2721ca99e" providerId="LiveId" clId="{6E19EC2D-6058-FE45-9671-50D81429F897}" dt="2022-09-20T20:41:16.205" v="4501" actId="13822"/>
          <ac:cxnSpMkLst>
            <pc:docMk/>
            <pc:sldMk cId="3451729255" sldId="2269"/>
            <ac:cxnSpMk id="26" creationId="{7C28AE7A-12FB-6A7C-30C6-932F02F177CF}"/>
          </ac:cxnSpMkLst>
        </pc:cxnChg>
        <pc:cxnChg chg="add mod">
          <ac:chgData name="Oliver Alvarado Rodriguez" userId="b43339a2721ca99e" providerId="LiveId" clId="{6E19EC2D-6058-FE45-9671-50D81429F897}" dt="2022-09-20T20:41:16.205" v="4501" actId="13822"/>
          <ac:cxnSpMkLst>
            <pc:docMk/>
            <pc:sldMk cId="3451729255" sldId="2269"/>
            <ac:cxnSpMk id="28" creationId="{28513A1F-2795-C6AA-B2B4-5018F343B8BD}"/>
          </ac:cxnSpMkLst>
        </pc:cxnChg>
        <pc:cxnChg chg="add del">
          <ac:chgData name="Oliver Alvarado Rodriguez" userId="b43339a2721ca99e" providerId="LiveId" clId="{6E19EC2D-6058-FE45-9671-50D81429F897}" dt="2022-09-22T00:30:25.780" v="6346" actId="11529"/>
          <ac:cxnSpMkLst>
            <pc:docMk/>
            <pc:sldMk cId="3451729255" sldId="2269"/>
            <ac:cxnSpMk id="38" creationId="{40B11FC8-63D2-DA0A-B7E7-1442A3D17092}"/>
          </ac:cxnSpMkLst>
        </pc:cxnChg>
        <pc:cxnChg chg="add del mod">
          <ac:chgData name="Oliver Alvarado Rodriguez" userId="b43339a2721ca99e" providerId="LiveId" clId="{6E19EC2D-6058-FE45-9671-50D81429F897}" dt="2022-09-22T00:31:01.064" v="6351" actId="478"/>
          <ac:cxnSpMkLst>
            <pc:docMk/>
            <pc:sldMk cId="3451729255" sldId="2269"/>
            <ac:cxnSpMk id="40" creationId="{D06AEB31-3AB8-DEC5-DB67-544795A95ED1}"/>
          </ac:cxnSpMkLst>
        </pc:cxnChg>
      </pc:sldChg>
      <pc:sldChg chg="addSp delSp modSp new mod modNotesTx">
        <pc:chgData name="Oliver Alvarado Rodriguez" userId="b43339a2721ca99e" providerId="LiveId" clId="{6E19EC2D-6058-FE45-9671-50D81429F897}" dt="2022-09-23T19:53:47.657" v="21011" actId="14100"/>
        <pc:sldMkLst>
          <pc:docMk/>
          <pc:sldMk cId="1292869570" sldId="2270"/>
        </pc:sldMkLst>
        <pc:spChg chg="mod">
          <ac:chgData name="Oliver Alvarado Rodriguez" userId="b43339a2721ca99e" providerId="LiveId" clId="{6E19EC2D-6058-FE45-9671-50D81429F897}" dt="2022-09-20T20:46:03.985" v="4641" actId="20577"/>
          <ac:spMkLst>
            <pc:docMk/>
            <pc:sldMk cId="1292869570" sldId="2270"/>
            <ac:spMk id="2" creationId="{C869BA9F-66D0-CD14-EA77-F05B097CAB37}"/>
          </ac:spMkLst>
        </pc:spChg>
        <pc:spChg chg="del">
          <ac:chgData name="Oliver Alvarado Rodriguez" userId="b43339a2721ca99e" providerId="LiveId" clId="{6E19EC2D-6058-FE45-9671-50D81429F897}" dt="2022-09-20T20:46:33.721" v="4642" actId="478"/>
          <ac:spMkLst>
            <pc:docMk/>
            <pc:sldMk cId="1292869570" sldId="2270"/>
            <ac:spMk id="3" creationId="{B7866A30-E24E-5464-F021-224882C51C12}"/>
          </ac:spMkLst>
        </pc:spChg>
        <pc:spChg chg="add mod">
          <ac:chgData name="Oliver Alvarado Rodriguez" userId="b43339a2721ca99e" providerId="LiveId" clId="{6E19EC2D-6058-FE45-9671-50D81429F897}" dt="2022-09-23T19:53:47.657" v="21011" actId="14100"/>
          <ac:spMkLst>
            <pc:docMk/>
            <pc:sldMk cId="1292869570" sldId="2270"/>
            <ac:spMk id="3" creationId="{E782F75F-DAA7-E307-C45E-5A085654D339}"/>
          </ac:spMkLst>
        </pc:spChg>
        <pc:spChg chg="add mod">
          <ac:chgData name="Oliver Alvarado Rodriguez" userId="b43339a2721ca99e" providerId="LiveId" clId="{6E19EC2D-6058-FE45-9671-50D81429F897}" dt="2022-09-23T15:11:27.087" v="18512" actId="20577"/>
          <ac:spMkLst>
            <pc:docMk/>
            <pc:sldMk cId="1292869570" sldId="2270"/>
            <ac:spMk id="8" creationId="{9E34929F-D18A-2D42-8ADB-6515B2C9E0DC}"/>
          </ac:spMkLst>
        </pc:spChg>
        <pc:picChg chg="add mod">
          <ac:chgData name="Oliver Alvarado Rodriguez" userId="b43339a2721ca99e" providerId="LiveId" clId="{6E19EC2D-6058-FE45-9671-50D81429F897}" dt="2022-09-20T20:49:48.183" v="4742" actId="1076"/>
          <ac:picMkLst>
            <pc:docMk/>
            <pc:sldMk cId="1292869570" sldId="2270"/>
            <ac:picMk id="7" creationId="{95D4A5F2-5DB9-7EDB-6E27-570D485A6C74}"/>
          </ac:picMkLst>
        </pc:picChg>
      </pc:sldChg>
      <pc:sldChg chg="addSp delSp modSp new mod modNotesTx">
        <pc:chgData name="Oliver Alvarado Rodriguez" userId="b43339a2721ca99e" providerId="LiveId" clId="{6E19EC2D-6058-FE45-9671-50D81429F897}" dt="2022-09-23T19:54:00.754" v="21012"/>
        <pc:sldMkLst>
          <pc:docMk/>
          <pc:sldMk cId="2261293958" sldId="2271"/>
        </pc:sldMkLst>
        <pc:spChg chg="mod">
          <ac:chgData name="Oliver Alvarado Rodriguez" userId="b43339a2721ca99e" providerId="LiveId" clId="{6E19EC2D-6058-FE45-9671-50D81429F897}" dt="2022-09-20T20:47:12.472" v="4712" actId="20577"/>
          <ac:spMkLst>
            <pc:docMk/>
            <pc:sldMk cId="2261293958" sldId="2271"/>
            <ac:spMk id="2" creationId="{2AD2D7EF-7E92-5905-E37D-3B1E70F67A79}"/>
          </ac:spMkLst>
        </pc:spChg>
        <pc:spChg chg="del">
          <ac:chgData name="Oliver Alvarado Rodriguez" userId="b43339a2721ca99e" providerId="LiveId" clId="{6E19EC2D-6058-FE45-9671-50D81429F897}" dt="2022-09-20T20:47:15.797" v="4713" actId="478"/>
          <ac:spMkLst>
            <pc:docMk/>
            <pc:sldMk cId="2261293958" sldId="2271"/>
            <ac:spMk id="3" creationId="{0F6723EB-FA31-F8FD-55F6-CA7B84219FB8}"/>
          </ac:spMkLst>
        </pc:spChg>
        <pc:spChg chg="add mod">
          <ac:chgData name="Oliver Alvarado Rodriguez" userId="b43339a2721ca99e" providerId="LiveId" clId="{6E19EC2D-6058-FE45-9671-50D81429F897}" dt="2022-09-23T19:54:00.754" v="21012"/>
          <ac:spMkLst>
            <pc:docMk/>
            <pc:sldMk cId="2261293958" sldId="2271"/>
            <ac:spMk id="3" creationId="{25557811-1176-8A9A-4745-5E9201B143E6}"/>
          </ac:spMkLst>
        </pc:spChg>
        <pc:spChg chg="add mod">
          <ac:chgData name="Oliver Alvarado Rodriguez" userId="b43339a2721ca99e" providerId="LiveId" clId="{6E19EC2D-6058-FE45-9671-50D81429F897}" dt="2022-09-22T01:39:24.679" v="6969" actId="123"/>
          <ac:spMkLst>
            <pc:docMk/>
            <pc:sldMk cId="2261293958" sldId="2271"/>
            <ac:spMk id="8" creationId="{AB28B61F-3043-FBC6-BEA1-9F0742CAA422}"/>
          </ac:spMkLst>
        </pc:spChg>
        <pc:picChg chg="add mod">
          <ac:chgData name="Oliver Alvarado Rodriguez" userId="b43339a2721ca99e" providerId="LiveId" clId="{6E19EC2D-6058-FE45-9671-50D81429F897}" dt="2022-09-20T20:49:13.354" v="4739" actId="1076"/>
          <ac:picMkLst>
            <pc:docMk/>
            <pc:sldMk cId="2261293958" sldId="2271"/>
            <ac:picMk id="7" creationId="{D47F7B06-20B8-B207-FEE2-9076C9C12747}"/>
          </ac:picMkLst>
        </pc:picChg>
      </pc:sldChg>
      <pc:sldChg chg="modSp new mod modNotesTx">
        <pc:chgData name="Oliver Alvarado Rodriguez" userId="b43339a2721ca99e" providerId="LiveId" clId="{6E19EC2D-6058-FE45-9671-50D81429F897}" dt="2022-09-23T15:22:31.352" v="20766" actId="20577"/>
        <pc:sldMkLst>
          <pc:docMk/>
          <pc:sldMk cId="4085623148" sldId="2272"/>
        </pc:sldMkLst>
        <pc:spChg chg="mod">
          <ac:chgData name="Oliver Alvarado Rodriguez" userId="b43339a2721ca99e" providerId="LiveId" clId="{6E19EC2D-6058-FE45-9671-50D81429F897}" dt="2022-09-20T20:48:14.775" v="4738" actId="20577"/>
          <ac:spMkLst>
            <pc:docMk/>
            <pc:sldMk cId="4085623148" sldId="2272"/>
            <ac:spMk id="2" creationId="{09A3BE0B-9623-FBFB-5421-26BA4E630EF7}"/>
          </ac:spMkLst>
        </pc:spChg>
        <pc:spChg chg="mod">
          <ac:chgData name="Oliver Alvarado Rodriguez" userId="b43339a2721ca99e" providerId="LiveId" clId="{6E19EC2D-6058-FE45-9671-50D81429F897}" dt="2022-09-22T01:39:18.219" v="6968" actId="123"/>
          <ac:spMkLst>
            <pc:docMk/>
            <pc:sldMk cId="4085623148" sldId="2272"/>
            <ac:spMk id="3" creationId="{ADB5F9A0-E028-45E9-C676-017F3651EB50}"/>
          </ac:spMkLst>
        </pc:spChg>
      </pc:sldChg>
      <pc:sldChg chg="addSp delSp modSp new mod modNotesTx">
        <pc:chgData name="Oliver Alvarado Rodriguez" userId="b43339a2721ca99e" providerId="LiveId" clId="{6E19EC2D-6058-FE45-9671-50D81429F897}" dt="2022-09-22T23:51:54.899" v="18466" actId="20577"/>
        <pc:sldMkLst>
          <pc:docMk/>
          <pc:sldMk cId="1002430436" sldId="2273"/>
        </pc:sldMkLst>
        <pc:spChg chg="mod">
          <ac:chgData name="Oliver Alvarado Rodriguez" userId="b43339a2721ca99e" providerId="LiveId" clId="{6E19EC2D-6058-FE45-9671-50D81429F897}" dt="2022-09-22T01:11:45.955" v="6590" actId="20577"/>
          <ac:spMkLst>
            <pc:docMk/>
            <pc:sldMk cId="1002430436" sldId="2273"/>
            <ac:spMk id="2" creationId="{ED7B3A30-3DCC-7A80-87F2-311EA9BA3CB0}"/>
          </ac:spMkLst>
        </pc:spChg>
        <pc:spChg chg="del">
          <ac:chgData name="Oliver Alvarado Rodriguez" userId="b43339a2721ca99e" providerId="LiveId" clId="{6E19EC2D-6058-FE45-9671-50D81429F897}" dt="2022-09-22T01:11:06.451" v="6581" actId="478"/>
          <ac:spMkLst>
            <pc:docMk/>
            <pc:sldMk cId="1002430436" sldId="2273"/>
            <ac:spMk id="3" creationId="{5FC5F1B1-4CA1-9564-A781-8DD0612FAFEC}"/>
          </ac:spMkLst>
        </pc:spChg>
        <pc:picChg chg="add mod">
          <ac:chgData name="Oliver Alvarado Rodriguez" userId="b43339a2721ca99e" providerId="LiveId" clId="{6E19EC2D-6058-FE45-9671-50D81429F897}" dt="2022-09-22T01:11:37.524" v="6586" actId="1076"/>
          <ac:picMkLst>
            <pc:docMk/>
            <pc:sldMk cId="1002430436" sldId="2273"/>
            <ac:picMk id="7" creationId="{D2A227DB-AD9D-0EDD-7534-F2C7F0497963}"/>
          </ac:picMkLst>
        </pc:picChg>
      </pc:sldChg>
      <pc:sldChg chg="addSp delSp modSp new mod modNotesTx">
        <pc:chgData name="Oliver Alvarado Rodriguez" userId="b43339a2721ca99e" providerId="LiveId" clId="{6E19EC2D-6058-FE45-9671-50D81429F897}" dt="2022-09-22T23:02:09.915" v="18372" actId="20577"/>
        <pc:sldMkLst>
          <pc:docMk/>
          <pc:sldMk cId="2523727388" sldId="2274"/>
        </pc:sldMkLst>
        <pc:spChg chg="mod">
          <ac:chgData name="Oliver Alvarado Rodriguez" userId="b43339a2721ca99e" providerId="LiveId" clId="{6E19EC2D-6058-FE45-9671-50D81429F897}" dt="2022-09-22T01:11:56.272" v="6619" actId="20577"/>
          <ac:spMkLst>
            <pc:docMk/>
            <pc:sldMk cId="2523727388" sldId="2274"/>
            <ac:spMk id="2" creationId="{1D1C7607-F282-D9A3-7E27-943A9A5438CD}"/>
          </ac:spMkLst>
        </pc:spChg>
        <pc:spChg chg="del">
          <ac:chgData name="Oliver Alvarado Rodriguez" userId="b43339a2721ca99e" providerId="LiveId" clId="{6E19EC2D-6058-FE45-9671-50D81429F897}" dt="2022-09-22T01:12:20.548" v="6620"/>
          <ac:spMkLst>
            <pc:docMk/>
            <pc:sldMk cId="2523727388" sldId="2274"/>
            <ac:spMk id="3" creationId="{D478F3E5-D94D-E63B-99B5-79858C9D4621}"/>
          </ac:spMkLst>
        </pc:spChg>
        <pc:spChg chg="add del mod">
          <ac:chgData name="Oliver Alvarado Rodriguez" userId="b43339a2721ca99e" providerId="LiveId" clId="{6E19EC2D-6058-FE45-9671-50D81429F897}" dt="2022-09-22T01:41:35.514" v="6984" actId="478"/>
          <ac:spMkLst>
            <pc:docMk/>
            <pc:sldMk cId="2523727388" sldId="2274"/>
            <ac:spMk id="8" creationId="{4EE868B4-5EF7-EAE1-E849-62291CE6EB8F}"/>
          </ac:spMkLst>
        </pc:spChg>
        <pc:spChg chg="add mod">
          <ac:chgData name="Oliver Alvarado Rodriguez" userId="b43339a2721ca99e" providerId="LiveId" clId="{6E19EC2D-6058-FE45-9671-50D81429F897}" dt="2022-09-22T01:42:07.481" v="6990" actId="13822"/>
          <ac:spMkLst>
            <pc:docMk/>
            <pc:sldMk cId="2523727388" sldId="2274"/>
            <ac:spMk id="9" creationId="{C24906F3-6448-4C08-13CC-4C5B29A66913}"/>
          </ac:spMkLst>
        </pc:spChg>
        <pc:spChg chg="add mod">
          <ac:chgData name="Oliver Alvarado Rodriguez" userId="b43339a2721ca99e" providerId="LiveId" clId="{6E19EC2D-6058-FE45-9671-50D81429F897}" dt="2022-09-22T01:42:55.474" v="7063" actId="255"/>
          <ac:spMkLst>
            <pc:docMk/>
            <pc:sldMk cId="2523727388" sldId="2274"/>
            <ac:spMk id="10" creationId="{637B66EE-0CF4-8B4F-BD77-4396750915F9}"/>
          </ac:spMkLst>
        </pc:spChg>
        <pc:picChg chg="add mod">
          <ac:chgData name="Oliver Alvarado Rodriguez" userId="b43339a2721ca99e" providerId="LiveId" clId="{6E19EC2D-6058-FE45-9671-50D81429F897}" dt="2022-09-22T01:41:45.964" v="6987" actId="1076"/>
          <ac:picMkLst>
            <pc:docMk/>
            <pc:sldMk cId="2523727388" sldId="2274"/>
            <ac:picMk id="7" creationId="{7EF9D766-A788-A704-498F-0496E67B7D8F}"/>
          </ac:picMkLst>
        </pc:picChg>
      </pc:sldChg>
      <pc:sldChg chg="addSp delSp modSp new mod modNotesTx">
        <pc:chgData name="Oliver Alvarado Rodriguez" userId="b43339a2721ca99e" providerId="LiveId" clId="{6E19EC2D-6058-FE45-9671-50D81429F897}" dt="2022-09-22T21:17:45.843" v="16920" actId="20577"/>
        <pc:sldMkLst>
          <pc:docMk/>
          <pc:sldMk cId="4232794746" sldId="2275"/>
        </pc:sldMkLst>
        <pc:spChg chg="mod">
          <ac:chgData name="Oliver Alvarado Rodriguez" userId="b43339a2721ca99e" providerId="LiveId" clId="{6E19EC2D-6058-FE45-9671-50D81429F897}" dt="2022-09-22T01:12:56.834" v="6646" actId="20577"/>
          <ac:spMkLst>
            <pc:docMk/>
            <pc:sldMk cId="4232794746" sldId="2275"/>
            <ac:spMk id="2" creationId="{83F29AC4-BEEC-A1B0-1B00-20D7FAC14F75}"/>
          </ac:spMkLst>
        </pc:spChg>
        <pc:spChg chg="del">
          <ac:chgData name="Oliver Alvarado Rodriguez" userId="b43339a2721ca99e" providerId="LiveId" clId="{6E19EC2D-6058-FE45-9671-50D81429F897}" dt="2022-09-22T01:13:20.633" v="6647" actId="478"/>
          <ac:spMkLst>
            <pc:docMk/>
            <pc:sldMk cId="4232794746" sldId="2275"/>
            <ac:spMk id="3" creationId="{715A8D49-CE90-D18B-D5F9-F6D7C16D67CA}"/>
          </ac:spMkLst>
        </pc:spChg>
        <pc:spChg chg="mod">
          <ac:chgData name="Oliver Alvarado Rodriguez" userId="b43339a2721ca99e" providerId="LiveId" clId="{6E19EC2D-6058-FE45-9671-50D81429F897}" dt="2022-09-22T01:39:58.467" v="6972" actId="1076"/>
          <ac:spMkLst>
            <pc:docMk/>
            <pc:sldMk cId="4232794746" sldId="2275"/>
            <ac:spMk id="4" creationId="{5DBE955F-E2E1-67D4-2BA4-C567EA52BCFD}"/>
          </ac:spMkLst>
        </pc:spChg>
        <pc:spChg chg="mod">
          <ac:chgData name="Oliver Alvarado Rodriguez" userId="b43339a2721ca99e" providerId="LiveId" clId="{6E19EC2D-6058-FE45-9671-50D81429F897}" dt="2022-09-22T01:40:35.005" v="6976" actId="1076"/>
          <ac:spMkLst>
            <pc:docMk/>
            <pc:sldMk cId="4232794746" sldId="2275"/>
            <ac:spMk id="5" creationId="{FBB5685E-2854-F6DB-56B6-DAD1AFE11CDB}"/>
          </ac:spMkLst>
        </pc:spChg>
        <pc:spChg chg="add del mod">
          <ac:chgData name="Oliver Alvarado Rodriguez" userId="b43339a2721ca99e" providerId="LiveId" clId="{6E19EC2D-6058-FE45-9671-50D81429F897}" dt="2022-09-22T01:19:51.182" v="6793" actId="478"/>
          <ac:spMkLst>
            <pc:docMk/>
            <pc:sldMk cId="4232794746" sldId="2275"/>
            <ac:spMk id="9" creationId="{4E6F6254-AF58-286B-219F-6828A6DADE78}"/>
          </ac:spMkLst>
        </pc:spChg>
        <pc:spChg chg="add del mod">
          <ac:chgData name="Oliver Alvarado Rodriguez" userId="b43339a2721ca99e" providerId="LiveId" clId="{6E19EC2D-6058-FE45-9671-50D81429F897}" dt="2022-09-22T01:23:03" v="6819" actId="478"/>
          <ac:spMkLst>
            <pc:docMk/>
            <pc:sldMk cId="4232794746" sldId="2275"/>
            <ac:spMk id="10" creationId="{B2F32DF7-7659-DCC9-66F0-9518F0310CF4}"/>
          </ac:spMkLst>
        </pc:spChg>
        <pc:spChg chg="add del">
          <ac:chgData name="Oliver Alvarado Rodriguez" userId="b43339a2721ca99e" providerId="LiveId" clId="{6E19EC2D-6058-FE45-9671-50D81429F897}" dt="2022-09-22T01:21:34.725" v="6806" actId="11529"/>
          <ac:spMkLst>
            <pc:docMk/>
            <pc:sldMk cId="4232794746" sldId="2275"/>
            <ac:spMk id="11" creationId="{7430E246-FD29-D4F0-D315-85EC45C1FF79}"/>
          </ac:spMkLst>
        </pc:spChg>
        <pc:spChg chg="add del mod">
          <ac:chgData name="Oliver Alvarado Rodriguez" userId="b43339a2721ca99e" providerId="LiveId" clId="{6E19EC2D-6058-FE45-9671-50D81429F897}" dt="2022-09-22T01:22:59.558" v="6818" actId="11529"/>
          <ac:spMkLst>
            <pc:docMk/>
            <pc:sldMk cId="4232794746" sldId="2275"/>
            <ac:spMk id="12" creationId="{D2E9FBBD-E1EB-D95C-DFCB-4D4A03DB14B9}"/>
          </ac:spMkLst>
        </pc:spChg>
        <pc:spChg chg="add del mod">
          <ac:chgData name="Oliver Alvarado Rodriguez" userId="b43339a2721ca99e" providerId="LiveId" clId="{6E19EC2D-6058-FE45-9671-50D81429F897}" dt="2022-09-22T01:22:58.657" v="6816" actId="11529"/>
          <ac:spMkLst>
            <pc:docMk/>
            <pc:sldMk cId="4232794746" sldId="2275"/>
            <ac:spMk id="13" creationId="{EE578B77-0843-9A21-E277-2D97DBB1860F}"/>
          </ac:spMkLst>
        </pc:spChg>
        <pc:spChg chg="add del">
          <ac:chgData name="Oliver Alvarado Rodriguez" userId="b43339a2721ca99e" providerId="LiveId" clId="{6E19EC2D-6058-FE45-9671-50D81429F897}" dt="2022-09-22T01:23:22.031" v="6821" actId="11529"/>
          <ac:spMkLst>
            <pc:docMk/>
            <pc:sldMk cId="4232794746" sldId="2275"/>
            <ac:spMk id="14" creationId="{E112844A-A556-4A86-14DC-4D65D43F61D0}"/>
          </ac:spMkLst>
        </pc:spChg>
        <pc:spChg chg="add del mod">
          <ac:chgData name="Oliver Alvarado Rodriguez" userId="b43339a2721ca99e" providerId="LiveId" clId="{6E19EC2D-6058-FE45-9671-50D81429F897}" dt="2022-09-22T01:23:51.243" v="6825" actId="478"/>
          <ac:spMkLst>
            <pc:docMk/>
            <pc:sldMk cId="4232794746" sldId="2275"/>
            <ac:spMk id="15" creationId="{E53CE938-472F-1EFC-A0E0-0F57B940DD31}"/>
          </ac:spMkLst>
        </pc:spChg>
        <pc:spChg chg="add del mod">
          <ac:chgData name="Oliver Alvarado Rodriguez" userId="b43339a2721ca99e" providerId="LiveId" clId="{6E19EC2D-6058-FE45-9671-50D81429F897}" dt="2022-09-22T01:24:21.262" v="6839" actId="478"/>
          <ac:spMkLst>
            <pc:docMk/>
            <pc:sldMk cId="4232794746" sldId="2275"/>
            <ac:spMk id="16" creationId="{2506921C-2712-729E-8D26-86C1AFA14C0E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17" creationId="{1BD06E28-5EA6-A86D-2540-9E90AEA07D46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18" creationId="{CFAE5D49-95CF-73EF-0E6A-B2936A0C7A29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21" creationId="{F10A283A-EBA0-7930-54FB-4B783EC5E813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22" creationId="{F65FD551-71B1-F0F3-16C1-1C28BFCBBA0C}"/>
          </ac:spMkLst>
        </pc:spChg>
        <pc:spChg chg="add del mod">
          <ac:chgData name="Oliver Alvarado Rodriguez" userId="b43339a2721ca99e" providerId="LiveId" clId="{6E19EC2D-6058-FE45-9671-50D81429F897}" dt="2022-09-22T01:28:37.315" v="6864" actId="478"/>
          <ac:spMkLst>
            <pc:docMk/>
            <pc:sldMk cId="4232794746" sldId="2275"/>
            <ac:spMk id="23" creationId="{F7D54CE1-816A-D999-9130-D234D8577B9F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24" creationId="{665132A3-E541-73D4-3F8A-6F7E4833A721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25" creationId="{35B1B670-A581-851B-454B-C0BE58B0095D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26" creationId="{D09F0A95-A323-941F-1FDD-88D99249F40B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27" creationId="{6FE3C9B4-ECC9-169A-EF1A-FE67855AD1FE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28" creationId="{CBE416F5-5EAE-422C-0835-C409F60B78D4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29" creationId="{604100A6-18F8-B5EA-897B-B4C53C00B910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30" creationId="{B806217E-B62A-5A2A-324F-DD8AFCB2119F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31" creationId="{3F3E4D3C-B97A-E841-D555-25494DCC9CEF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32" creationId="{601158D3-BEB1-B51F-E888-8D0B7D2D2547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33" creationId="{170436DE-858E-21D7-BE33-AAD65D7A468D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65" creationId="{C6E92EE5-982E-78B7-8742-201790D7CFA3}"/>
          </ac:spMkLst>
        </pc:spChg>
        <pc:spChg chg="add del mod">
          <ac:chgData name="Oliver Alvarado Rodriguez" userId="b43339a2721ca99e" providerId="LiveId" clId="{6E19EC2D-6058-FE45-9671-50D81429F897}" dt="2022-09-22T01:36:23.466" v="6949"/>
          <ac:spMkLst>
            <pc:docMk/>
            <pc:sldMk cId="4232794746" sldId="2275"/>
            <ac:spMk id="66" creationId="{0AC88C04-EB05-0985-972F-A60F0EF47FC2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67" creationId="{AD897B21-CEA6-DD2C-3C13-FC5E29622B65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68" creationId="{BE8C9944-1794-4E6E-C334-31959EF0FF81}"/>
          </ac:spMkLst>
        </pc:spChg>
        <pc:spChg chg="add del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69" creationId="{51E63612-AA94-8D3F-5C84-C28C82D7F9C3}"/>
          </ac:spMkLst>
        </pc:spChg>
        <pc:picChg chg="add mod">
          <ac:chgData name="Oliver Alvarado Rodriguez" userId="b43339a2721ca99e" providerId="LiveId" clId="{6E19EC2D-6058-FE45-9671-50D81429F897}" dt="2022-09-22T01:28:44.353" v="6867" actId="1035"/>
          <ac:picMkLst>
            <pc:docMk/>
            <pc:sldMk cId="4232794746" sldId="2275"/>
            <ac:picMk id="7" creationId="{BAC04A1D-1390-9FAC-E2A5-72991E00AAAB}"/>
          </ac:picMkLst>
        </pc:picChg>
        <pc:picChg chg="add del mod">
          <ac:chgData name="Oliver Alvarado Rodriguez" userId="b43339a2721ca99e" providerId="LiveId" clId="{6E19EC2D-6058-FE45-9671-50D81429F897}" dt="2022-09-22T01:35:53.488" v="6942" actId="478"/>
          <ac:picMkLst>
            <pc:docMk/>
            <pc:sldMk cId="4232794746" sldId="2275"/>
            <ac:picMk id="8" creationId="{AFA67A48-EA28-1E8F-CA3F-B58606A4C7BA}"/>
          </ac:picMkLst>
        </pc:picChg>
        <pc:cxnChg chg="add del">
          <ac:chgData name="Oliver Alvarado Rodriguez" userId="b43339a2721ca99e" providerId="LiveId" clId="{6E19EC2D-6058-FE45-9671-50D81429F897}" dt="2022-09-22T01:25:59.061" v="6848" actId="478"/>
          <ac:cxnSpMkLst>
            <pc:docMk/>
            <pc:sldMk cId="4232794746" sldId="2275"/>
            <ac:cxnSpMk id="20" creationId="{300C6FDD-BB2D-20C7-A16F-67D5CA0593F4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35" creationId="{6FA2FD89-175B-3F73-9408-C0CBB791894B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37" creationId="{9E088C1A-19EF-663E-47A1-E146192612E8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39" creationId="{18BD08D5-A89B-7A0A-E663-9ACCE132CC83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41" creationId="{73CC67E9-758F-2259-9845-FE2A762EF03F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43" creationId="{D9B4468C-C58B-5EAA-1322-E13EB0D93AE0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45" creationId="{059357AB-5DB6-77C7-B0C0-5FB72141C5B7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47" creationId="{6826515B-11C7-904B-E2F3-BF86066F0B86}"/>
          </ac:cxnSpMkLst>
        </pc:cxnChg>
        <pc:cxnChg chg="add del">
          <ac:chgData name="Oliver Alvarado Rodriguez" userId="b43339a2721ca99e" providerId="LiveId" clId="{6E19EC2D-6058-FE45-9671-50D81429F897}" dt="2022-09-22T01:33:51.915" v="6926" actId="11529"/>
          <ac:cxnSpMkLst>
            <pc:docMk/>
            <pc:sldMk cId="4232794746" sldId="2275"/>
            <ac:cxnSpMk id="50" creationId="{7C386AEC-BE34-9281-9D89-DA84269963DB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52" creationId="{10C85BAD-9E2B-2310-ACB5-ABB06132CF5D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54" creationId="{82B8740E-741C-1854-4507-7A59455B14C3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56" creationId="{BCB9946D-A093-15B0-10D0-E13BEF07EC82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58" creationId="{D7AA1162-1CE0-FFCE-3F36-24EA449F7FBA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60" creationId="{C9A83933-CBD2-AB0A-6E91-8D56BD437C28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62" creationId="{DFF4A6C0-B9CE-D82D-A176-9C2A74CC140F}"/>
          </ac:cxnSpMkLst>
        </pc:cxnChg>
      </pc:sldChg>
      <pc:sldChg chg="modSp new mod modNotesTx">
        <pc:chgData name="Oliver Alvarado Rodriguez" userId="b43339a2721ca99e" providerId="LiveId" clId="{6E19EC2D-6058-FE45-9671-50D81429F897}" dt="2022-09-22T23:50:58.121" v="18455" actId="20577"/>
        <pc:sldMkLst>
          <pc:docMk/>
          <pc:sldMk cId="3211518541" sldId="2276"/>
        </pc:sldMkLst>
        <pc:spChg chg="mod">
          <ac:chgData name="Oliver Alvarado Rodriguez" userId="b43339a2721ca99e" providerId="LiveId" clId="{6E19EC2D-6058-FE45-9671-50D81429F897}" dt="2022-09-22T15:52:35.254" v="7631" actId="20577"/>
          <ac:spMkLst>
            <pc:docMk/>
            <pc:sldMk cId="3211518541" sldId="2276"/>
            <ac:spMk id="2" creationId="{E3172460-3231-4EEE-7D12-BD747CC44404}"/>
          </ac:spMkLst>
        </pc:spChg>
        <pc:spChg chg="mod">
          <ac:chgData name="Oliver Alvarado Rodriguez" userId="b43339a2721ca99e" providerId="LiveId" clId="{6E19EC2D-6058-FE45-9671-50D81429F897}" dt="2022-09-22T23:27:30.013" v="18397" actId="20577"/>
          <ac:spMkLst>
            <pc:docMk/>
            <pc:sldMk cId="3211518541" sldId="2276"/>
            <ac:spMk id="3" creationId="{3749D303-DD51-54FF-2F74-7D4D1B7D537E}"/>
          </ac:spMkLst>
        </pc:spChg>
      </pc:sldChg>
    </pc:docChg>
  </pc:docChgLst>
  <pc:docChgLst>
    <pc:chgData name="Oliver Alvarado Rodriguez" userId="b43339a2721ca99e" providerId="LiveId" clId="{43195163-79D3-B649-BCD6-2CC9077B0ED7}"/>
    <pc:docChg chg="undo redo custSel addSld delSld modSld sldOrd modMainMaster">
      <pc:chgData name="Oliver Alvarado Rodriguez" userId="b43339a2721ca99e" providerId="LiveId" clId="{43195163-79D3-B649-BCD6-2CC9077B0ED7}" dt="2022-12-05T15:32:46.637" v="35293" actId="1036"/>
      <pc:docMkLst>
        <pc:docMk/>
      </pc:docMkLst>
      <pc:sldChg chg="addSp delSp modSp add mod modTransition modAnim modNotesTx">
        <pc:chgData name="Oliver Alvarado Rodriguez" userId="b43339a2721ca99e" providerId="LiveId" clId="{43195163-79D3-B649-BCD6-2CC9077B0ED7}" dt="2022-12-04T15:13:34.408" v="30262" actId="14100"/>
        <pc:sldMkLst>
          <pc:docMk/>
          <pc:sldMk cId="2412087849" sldId="2241"/>
        </pc:sldMkLst>
        <pc:spChg chg="mod">
          <ac:chgData name="Oliver Alvarado Rodriguez" userId="b43339a2721ca99e" providerId="LiveId" clId="{43195163-79D3-B649-BCD6-2CC9077B0ED7}" dt="2022-12-04T15:13:34.408" v="30262" actId="14100"/>
          <ac:spMkLst>
            <pc:docMk/>
            <pc:sldMk cId="2412087849" sldId="2241"/>
            <ac:spMk id="2" creationId="{88021D7F-FC42-014A-9308-7E6C3BA73C24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412087849" sldId="2241"/>
            <ac:spMk id="3" creationId="{F35C0D80-101B-5346-9AB3-9654CA348031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412087849" sldId="2241"/>
            <ac:spMk id="4" creationId="{4960B726-872F-B8D0-54BA-FDD5DC4A7C15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412087849" sldId="2241"/>
            <ac:spMk id="7" creationId="{B48A0CED-49A0-9F42-BB12-0FE2BEE775F2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2412087849" sldId="2241"/>
            <ac:spMk id="8" creationId="{928F96D8-26B7-3047-A3A8-DE55CDBC149E}"/>
          </ac:spMkLst>
        </pc:spChg>
        <pc:picChg chg="add del mod">
          <ac:chgData name="Oliver Alvarado Rodriguez" userId="b43339a2721ca99e" providerId="LiveId" clId="{43195163-79D3-B649-BCD6-2CC9077B0ED7}" dt="2022-12-02T22:49:48.597" v="24641"/>
          <ac:picMkLst>
            <pc:docMk/>
            <pc:sldMk cId="2412087849" sldId="2241"/>
            <ac:picMk id="5" creationId="{27A67008-2250-02A5-4064-92799C58C850}"/>
          </ac:picMkLst>
        </pc:picChg>
      </pc:sldChg>
      <pc:sldChg chg="addSp delSp modSp add mod modTransition modAnim modNotesTx">
        <pc:chgData name="Oliver Alvarado Rodriguez" userId="b43339a2721ca99e" providerId="LiveId" clId="{43195163-79D3-B649-BCD6-2CC9077B0ED7}" dt="2022-12-04T15:17:28.218" v="30398" actId="20577"/>
        <pc:sldMkLst>
          <pc:docMk/>
          <pc:sldMk cId="1184298701" sldId="2242"/>
        </pc:sldMkLst>
        <pc:spChg chg="mod">
          <ac:chgData name="Oliver Alvarado Rodriguez" userId="b43339a2721ca99e" providerId="LiveId" clId="{43195163-79D3-B649-BCD6-2CC9077B0ED7}" dt="2022-12-04T15:17:28.218" v="30398" actId="20577"/>
          <ac:spMkLst>
            <pc:docMk/>
            <pc:sldMk cId="1184298701" sldId="2242"/>
            <ac:spMk id="2" creationId="{B1C33333-7725-1845-A140-534BF758EF9D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184298701" sldId="2242"/>
            <ac:spMk id="3" creationId="{B2053726-36C2-0732-6777-C2BF4EA5210D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84298701" sldId="2242"/>
            <ac:spMk id="11" creationId="{7FB6BFB8-BDAD-7E42-8166-4750B2E0840C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84298701" sldId="2242"/>
            <ac:spMk id="12" creationId="{E257B7DD-F70F-F242-8D0B-DF7A225EDDFB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1184298701" sldId="2242"/>
            <ac:spMk id="20" creationId="{61C4984F-66A2-1D48-A6AC-7DF90458077B}"/>
          </ac:spMkLst>
        </pc:spChg>
        <pc:picChg chg="add del mod">
          <ac:chgData name="Oliver Alvarado Rodriguez" userId="b43339a2721ca99e" providerId="LiveId" clId="{43195163-79D3-B649-BCD6-2CC9077B0ED7}" dt="2022-12-02T22:49:53.815" v="24648"/>
          <ac:picMkLst>
            <pc:docMk/>
            <pc:sldMk cId="1184298701" sldId="2242"/>
            <ac:picMk id="4" creationId="{0B419CFF-BDEC-D765-9B1A-0AA62EC74682}"/>
          </ac:picMkLst>
        </pc:picChg>
      </pc:sldChg>
      <pc:sldChg chg="addSp delSp modSp add modTransition modAnim modNotesTx">
        <pc:chgData name="Oliver Alvarado Rodriguez" userId="b43339a2721ca99e" providerId="LiveId" clId="{43195163-79D3-B649-BCD6-2CC9077B0ED7}" dt="2022-12-02T22:49:46.322" v="24638"/>
        <pc:sldMkLst>
          <pc:docMk/>
          <pc:sldMk cId="3117603029" sldId="2260"/>
        </pc:sldMkLst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117603029" sldId="2260"/>
            <ac:spMk id="3" creationId="{520D9527-3F22-D877-9C8B-9877824027F2}"/>
          </ac:spMkLst>
        </pc:spChg>
        <pc:picChg chg="add del mod">
          <ac:chgData name="Oliver Alvarado Rodriguez" userId="b43339a2721ca99e" providerId="LiveId" clId="{43195163-79D3-B649-BCD6-2CC9077B0ED7}" dt="2022-12-02T21:21:39.388" v="24612"/>
          <ac:picMkLst>
            <pc:docMk/>
            <pc:sldMk cId="3117603029" sldId="2260"/>
            <ac:picMk id="6" creationId="{21308B9E-CB37-8A9B-B787-183F7B0F6C65}"/>
          </ac:picMkLst>
        </pc:picChg>
        <pc:picChg chg="add del mod">
          <ac:chgData name="Oliver Alvarado Rodriguez" userId="b43339a2721ca99e" providerId="LiveId" clId="{43195163-79D3-B649-BCD6-2CC9077B0ED7}" dt="2022-12-02T22:49:46.322" v="24638"/>
          <ac:picMkLst>
            <pc:docMk/>
            <pc:sldMk cId="3117603029" sldId="2260"/>
            <ac:picMk id="8" creationId="{69FF8AA4-8056-F3CE-44D3-1DB8AF979C49}"/>
          </ac:picMkLst>
        </pc:picChg>
      </pc:sldChg>
      <pc:sldChg chg="addSp delSp modSp add mod ord modTransition modAnim modNotesTx">
        <pc:chgData name="Oliver Alvarado Rodriguez" userId="b43339a2721ca99e" providerId="LiveId" clId="{43195163-79D3-B649-BCD6-2CC9077B0ED7}" dt="2022-12-04T15:17:12.312" v="30391" actId="207"/>
        <pc:sldMkLst>
          <pc:docMk/>
          <pc:sldMk cId="585262549" sldId="2261"/>
        </pc:sldMkLst>
        <pc:spChg chg="mod">
          <ac:chgData name="Oliver Alvarado Rodriguez" userId="b43339a2721ca99e" providerId="LiveId" clId="{43195163-79D3-B649-BCD6-2CC9077B0ED7}" dt="2022-12-04T15:15:59.469" v="30354" actId="20577"/>
          <ac:spMkLst>
            <pc:docMk/>
            <pc:sldMk cId="585262549" sldId="2261"/>
            <ac:spMk id="2" creationId="{05ADA35E-2477-3F17-629C-913FB56D6D47}"/>
          </ac:spMkLst>
        </pc:spChg>
        <pc:spChg chg="add del mod">
          <ac:chgData name="Oliver Alvarado Rodriguez" userId="b43339a2721ca99e" providerId="LiveId" clId="{43195163-79D3-B649-BCD6-2CC9077B0ED7}" dt="2022-12-03T23:26:56.828" v="29596" actId="478"/>
          <ac:spMkLst>
            <pc:docMk/>
            <pc:sldMk cId="585262549" sldId="2261"/>
            <ac:spMk id="6" creationId="{288B88CF-F0FD-D2AA-1B7F-02D50CE6986B}"/>
          </ac:spMkLst>
        </pc:spChg>
        <pc:spChg chg="add mod">
          <ac:chgData name="Oliver Alvarado Rodriguez" userId="b43339a2721ca99e" providerId="LiveId" clId="{43195163-79D3-B649-BCD6-2CC9077B0ED7}" dt="2022-12-04T15:17:12.312" v="30391" actId="207"/>
          <ac:spMkLst>
            <pc:docMk/>
            <pc:sldMk cId="585262549" sldId="2261"/>
            <ac:spMk id="7" creationId="{EC4187F1-A286-6E23-9D97-D5970EE9C664}"/>
          </ac:spMkLst>
        </pc:spChg>
        <pc:spChg chg="add del mod">
          <ac:chgData name="Oliver Alvarado Rodriguez" userId="b43339a2721ca99e" providerId="LiveId" clId="{43195163-79D3-B649-BCD6-2CC9077B0ED7}" dt="2022-12-04T15:17:00.693" v="30388" actId="478"/>
          <ac:spMkLst>
            <pc:docMk/>
            <pc:sldMk cId="585262549" sldId="2261"/>
            <ac:spMk id="8" creationId="{35B40D4F-97F5-436A-676B-5A8F3CF95CF0}"/>
          </ac:spMkLst>
        </pc:spChg>
        <pc:spChg chg="add del mod">
          <ac:chgData name="Oliver Alvarado Rodriguez" userId="b43339a2721ca99e" providerId="LiveId" clId="{43195163-79D3-B649-BCD6-2CC9077B0ED7}" dt="2022-12-04T15:16:59.517" v="30387" actId="478"/>
          <ac:spMkLst>
            <pc:docMk/>
            <pc:sldMk cId="585262549" sldId="2261"/>
            <ac:spMk id="9" creationId="{C32C3783-E5AC-C7B5-21CD-5FD4F0DA1032}"/>
          </ac:spMkLst>
        </pc:spChg>
        <pc:spChg chg="mod">
          <ac:chgData name="Oliver Alvarado Rodriguez" userId="b43339a2721ca99e" providerId="LiveId" clId="{43195163-79D3-B649-BCD6-2CC9077B0ED7}" dt="2022-11-30T19:47:14.499" v="20406" actId="1076"/>
          <ac:spMkLst>
            <pc:docMk/>
            <pc:sldMk cId="585262549" sldId="2261"/>
            <ac:spMk id="10" creationId="{2A7F17DF-CA4F-6674-8F56-0AADB22FCEC6}"/>
          </ac:spMkLst>
        </pc:spChg>
        <pc:spChg chg="mod">
          <ac:chgData name="Oliver Alvarado Rodriguez" userId="b43339a2721ca99e" providerId="LiveId" clId="{43195163-79D3-B649-BCD6-2CC9077B0ED7}" dt="2022-11-30T19:47:14.499" v="20406" actId="1076"/>
          <ac:spMkLst>
            <pc:docMk/>
            <pc:sldMk cId="585262549" sldId="2261"/>
            <ac:spMk id="17" creationId="{2E8E8CE0-6C10-276F-269D-AA302CF4C37E}"/>
          </ac:spMkLst>
        </pc:spChg>
        <pc:spChg chg="add mod">
          <ac:chgData name="Oliver Alvarado Rodriguez" userId="b43339a2721ca99e" providerId="LiveId" clId="{43195163-79D3-B649-BCD6-2CC9077B0ED7}" dt="2022-11-30T19:47:15.600" v="20409" actId="14100"/>
          <ac:spMkLst>
            <pc:docMk/>
            <pc:sldMk cId="585262549" sldId="2261"/>
            <ac:spMk id="22" creationId="{86B7AF4C-9B07-FD89-CE25-E768DE80BAAA}"/>
          </ac:spMkLst>
        </pc:spChg>
        <pc:spChg chg="add mod">
          <ac:chgData name="Oliver Alvarado Rodriguez" userId="b43339a2721ca99e" providerId="LiveId" clId="{43195163-79D3-B649-BCD6-2CC9077B0ED7}" dt="2022-12-03T23:26:39.856" v="29592" actId="20577"/>
          <ac:spMkLst>
            <pc:docMk/>
            <pc:sldMk cId="585262549" sldId="2261"/>
            <ac:spMk id="25" creationId="{7C06B61F-9289-88E3-9DAA-E5A5C1EF60F9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26" creationId="{06663F25-ADF1-FF7F-FCA1-49F005DD431F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28" creationId="{473E7FE0-B60A-9FE6-0007-DA9C43BF7ADC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29" creationId="{1203A80F-9301-F3DD-E5AE-82BFC3D63E5A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30" creationId="{F4CA349B-90BE-EBA7-59BB-8EF5A1763A22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31" creationId="{8B48B83E-8837-DA27-F903-99D84550366D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32" creationId="{D0E0D796-EFCB-A8F1-86D7-E1101E733F3C}"/>
          </ac:spMkLst>
        </pc:spChg>
        <pc:spChg chg="add mod">
          <ac:chgData name="Oliver Alvarado Rodriguez" userId="b43339a2721ca99e" providerId="LiveId" clId="{43195163-79D3-B649-BCD6-2CC9077B0ED7}" dt="2022-12-04T15:16:16.412" v="30358" actId="14100"/>
          <ac:spMkLst>
            <pc:docMk/>
            <pc:sldMk cId="585262549" sldId="2261"/>
            <ac:spMk id="36" creationId="{1621FBC2-08A5-64F7-912E-EF598F415760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43" creationId="{EB97FA1C-1E26-8EE4-103E-8141B29EAE2A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44" creationId="{D9A41D8A-C26D-7796-B745-B86C5E9FCA6C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45" creationId="{47C5B453-0252-81B0-32B1-2870E92E5207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46" creationId="{8FE884A0-350C-FD1C-F306-9C2EA55E3C92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47" creationId="{28474CAA-7A7C-0D94-56BF-A05139FA9E7A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55" creationId="{CA323238-9368-D4F3-AD68-E6FA0BF28AB2}"/>
          </ac:spMkLst>
        </pc:spChg>
        <pc:graphicFrameChg chg="del">
          <ac:chgData name="Oliver Alvarado Rodriguez" userId="b43339a2721ca99e" providerId="LiveId" clId="{43195163-79D3-B649-BCD6-2CC9077B0ED7}" dt="2022-11-30T17:49:46.125" v="19634" actId="21"/>
          <ac:graphicFrameMkLst>
            <pc:docMk/>
            <pc:sldMk cId="585262549" sldId="2261"/>
            <ac:graphicFrameMk id="53" creationId="{2A906C2E-FD9D-DD05-346D-DB42D3F7A1D8}"/>
          </ac:graphicFrameMkLst>
        </pc:graphicFrameChg>
        <pc:picChg chg="add del mod">
          <ac:chgData name="Oliver Alvarado Rodriguez" userId="b43339a2721ca99e" providerId="LiveId" clId="{43195163-79D3-B649-BCD6-2CC9077B0ED7}" dt="2022-12-02T22:49:52.251" v="24646"/>
          <ac:picMkLst>
            <pc:docMk/>
            <pc:sldMk cId="585262549" sldId="2261"/>
            <ac:picMk id="6" creationId="{CFAD2606-9857-BF56-BB89-65180FFF1E49}"/>
          </ac:picMkLst>
        </pc:picChg>
        <pc:picChg chg="del mod">
          <ac:chgData name="Oliver Alvarado Rodriguez" userId="b43339a2721ca99e" providerId="LiveId" clId="{43195163-79D3-B649-BCD6-2CC9077B0ED7}" dt="2022-11-30T19:33:35.706" v="20105" actId="478"/>
          <ac:picMkLst>
            <pc:docMk/>
            <pc:sldMk cId="585262549" sldId="2261"/>
            <ac:picMk id="12" creationId="{365B9E6C-2A67-F8A5-144B-4A22FF33761F}"/>
          </ac:picMkLst>
        </pc:picChg>
        <pc:picChg chg="add mod">
          <ac:chgData name="Oliver Alvarado Rodriguez" userId="b43339a2721ca99e" providerId="LiveId" clId="{43195163-79D3-B649-BCD6-2CC9077B0ED7}" dt="2022-11-30T19:47:14.499" v="20406" actId="1076"/>
          <ac:picMkLst>
            <pc:docMk/>
            <pc:sldMk cId="585262549" sldId="2261"/>
            <ac:picMk id="15" creationId="{178739D7-32EF-398F-6E66-2037AD63E0C9}"/>
          </ac:picMkLst>
        </pc:picChg>
        <pc:picChg chg="add mod">
          <ac:chgData name="Oliver Alvarado Rodriguez" userId="b43339a2721ca99e" providerId="LiveId" clId="{43195163-79D3-B649-BCD6-2CC9077B0ED7}" dt="2022-11-30T19:47:14.499" v="20406" actId="1076"/>
          <ac:picMkLst>
            <pc:docMk/>
            <pc:sldMk cId="585262549" sldId="2261"/>
            <ac:picMk id="23" creationId="{499D43E3-691A-47D6-AFAA-DB9014655238}"/>
          </ac:picMkLst>
        </pc:picChg>
        <pc:picChg chg="mod">
          <ac:chgData name="Oliver Alvarado Rodriguez" userId="b43339a2721ca99e" providerId="LiveId" clId="{43195163-79D3-B649-BCD6-2CC9077B0ED7}" dt="2022-11-30T19:47:14.499" v="20406" actId="1076"/>
          <ac:picMkLst>
            <pc:docMk/>
            <pc:sldMk cId="585262549" sldId="2261"/>
            <ac:picMk id="24" creationId="{3F617645-7270-0851-F691-4CB458EAA878}"/>
          </ac:picMkLst>
        </pc:picChg>
        <pc:picChg chg="add del mod">
          <ac:chgData name="Oliver Alvarado Rodriguez" userId="b43339a2721ca99e" providerId="LiveId" clId="{43195163-79D3-B649-BCD6-2CC9077B0ED7}" dt="2022-11-30T19:47:17.574" v="20413"/>
          <ac:picMkLst>
            <pc:docMk/>
            <pc:sldMk cId="585262549" sldId="2261"/>
            <ac:picMk id="27" creationId="{82858E69-D6B3-D8D9-E3CF-E2EF54C0621E}"/>
          </ac:picMkLst>
        </pc:picChg>
        <pc:picChg chg="add mod">
          <ac:chgData name="Oliver Alvarado Rodriguez" userId="b43339a2721ca99e" providerId="LiveId" clId="{43195163-79D3-B649-BCD6-2CC9077B0ED7}" dt="2022-11-30T23:01:22.529" v="21117" actId="1076"/>
          <ac:picMkLst>
            <pc:docMk/>
            <pc:sldMk cId="585262549" sldId="2261"/>
            <ac:picMk id="35" creationId="{202D265A-55A8-7129-EB77-11B390487197}"/>
          </ac:picMkLst>
        </pc:picChg>
        <pc:cxnChg chg="mod">
          <ac:chgData name="Oliver Alvarado Rodriguez" userId="b43339a2721ca99e" providerId="LiveId" clId="{43195163-79D3-B649-BCD6-2CC9077B0ED7}" dt="2022-11-30T19:47:14.499" v="20406" actId="1076"/>
          <ac:cxnSpMkLst>
            <pc:docMk/>
            <pc:sldMk cId="585262549" sldId="2261"/>
            <ac:cxnSpMk id="21" creationId="{11414EE7-F092-F0BE-7089-2B1C3372E02E}"/>
          </ac:cxnSpMkLst>
        </pc:cxnChg>
        <pc:cxnChg chg="del mod">
          <ac:chgData name="Oliver Alvarado Rodriguez" userId="b43339a2721ca99e" providerId="LiveId" clId="{43195163-79D3-B649-BCD6-2CC9077B0ED7}" dt="2022-11-30T17:49:46.125" v="19634" actId="21"/>
          <ac:cxnSpMkLst>
            <pc:docMk/>
            <pc:sldMk cId="585262549" sldId="2261"/>
            <ac:cxnSpMk id="34" creationId="{6558369E-806D-1B9A-5E13-3A794D42D672}"/>
          </ac:cxnSpMkLst>
        </pc:cxnChg>
        <pc:cxnChg chg="del mod">
          <ac:chgData name="Oliver Alvarado Rodriguez" userId="b43339a2721ca99e" providerId="LiveId" clId="{43195163-79D3-B649-BCD6-2CC9077B0ED7}" dt="2022-11-30T17:49:46.125" v="19634" actId="21"/>
          <ac:cxnSpMkLst>
            <pc:docMk/>
            <pc:sldMk cId="585262549" sldId="2261"/>
            <ac:cxnSpMk id="38" creationId="{0AAB9105-6E6B-22C4-73D3-FA0490ACCC64}"/>
          </ac:cxnSpMkLst>
        </pc:cxnChg>
        <pc:cxnChg chg="del mod">
          <ac:chgData name="Oliver Alvarado Rodriguez" userId="b43339a2721ca99e" providerId="LiveId" clId="{43195163-79D3-B649-BCD6-2CC9077B0ED7}" dt="2022-11-30T17:49:46.125" v="19634" actId="21"/>
          <ac:cxnSpMkLst>
            <pc:docMk/>
            <pc:sldMk cId="585262549" sldId="2261"/>
            <ac:cxnSpMk id="40" creationId="{C415967F-82DE-1938-023A-FBA2DDE7D0BC}"/>
          </ac:cxnSpMkLst>
        </pc:cxnChg>
        <pc:cxnChg chg="del mod">
          <ac:chgData name="Oliver Alvarado Rodriguez" userId="b43339a2721ca99e" providerId="LiveId" clId="{43195163-79D3-B649-BCD6-2CC9077B0ED7}" dt="2022-11-30T17:49:46.125" v="19634" actId="21"/>
          <ac:cxnSpMkLst>
            <pc:docMk/>
            <pc:sldMk cId="585262549" sldId="2261"/>
            <ac:cxnSpMk id="42" creationId="{C16F0DCB-944D-BBA8-01BE-5F39EBE44BFC}"/>
          </ac:cxnSpMkLst>
        </pc:cxnChg>
        <pc:cxnChg chg="del mod">
          <ac:chgData name="Oliver Alvarado Rodriguez" userId="b43339a2721ca99e" providerId="LiveId" clId="{43195163-79D3-B649-BCD6-2CC9077B0ED7}" dt="2022-11-30T17:49:46.125" v="19634" actId="21"/>
          <ac:cxnSpMkLst>
            <pc:docMk/>
            <pc:sldMk cId="585262549" sldId="2261"/>
            <ac:cxnSpMk id="48" creationId="{E12423DA-7194-CE3D-352E-62C1AFD47233}"/>
          </ac:cxnSpMkLst>
        </pc:cxnChg>
        <pc:cxnChg chg="del mod">
          <ac:chgData name="Oliver Alvarado Rodriguez" userId="b43339a2721ca99e" providerId="LiveId" clId="{43195163-79D3-B649-BCD6-2CC9077B0ED7}" dt="2022-11-30T17:49:46.125" v="19634" actId="21"/>
          <ac:cxnSpMkLst>
            <pc:docMk/>
            <pc:sldMk cId="585262549" sldId="2261"/>
            <ac:cxnSpMk id="49" creationId="{B92FADD7-5747-3220-C0D0-B39375635600}"/>
          </ac:cxnSpMkLst>
        </pc:cxnChg>
        <pc:cxnChg chg="del mod">
          <ac:chgData name="Oliver Alvarado Rodriguez" userId="b43339a2721ca99e" providerId="LiveId" clId="{43195163-79D3-B649-BCD6-2CC9077B0ED7}" dt="2022-11-30T17:49:46.125" v="19634" actId="21"/>
          <ac:cxnSpMkLst>
            <pc:docMk/>
            <pc:sldMk cId="585262549" sldId="2261"/>
            <ac:cxnSpMk id="50" creationId="{12673CBD-8BF1-3411-5DA2-3E6E82D62E1F}"/>
          </ac:cxnSpMkLst>
        </pc:cxnChg>
        <pc:cxnChg chg="del mod">
          <ac:chgData name="Oliver Alvarado Rodriguez" userId="b43339a2721ca99e" providerId="LiveId" clId="{43195163-79D3-B649-BCD6-2CC9077B0ED7}" dt="2022-11-30T17:49:46.125" v="19634" actId="21"/>
          <ac:cxnSpMkLst>
            <pc:docMk/>
            <pc:sldMk cId="585262549" sldId="2261"/>
            <ac:cxnSpMk id="51" creationId="{2C2FE270-E3C4-2C33-F1F8-DFC7EDF3C0BC}"/>
          </ac:cxnSpMkLst>
        </pc:cxnChg>
      </pc:sldChg>
      <pc:sldChg chg="modSp add del mod">
        <pc:chgData name="Oliver Alvarado Rodriguez" userId="b43339a2721ca99e" providerId="LiveId" clId="{43195163-79D3-B649-BCD6-2CC9077B0ED7}" dt="2022-11-30T17:45:21.581" v="19629" actId="2696"/>
        <pc:sldMkLst>
          <pc:docMk/>
          <pc:sldMk cId="735366600" sldId="2261"/>
        </pc:sldMkLst>
        <pc:spChg chg="mod">
          <ac:chgData name="Oliver Alvarado Rodriguez" userId="b43339a2721ca99e" providerId="LiveId" clId="{43195163-79D3-B649-BCD6-2CC9077B0ED7}" dt="2022-11-30T17:05:23.006" v="19585" actId="20577"/>
          <ac:spMkLst>
            <pc:docMk/>
            <pc:sldMk cId="735366600" sldId="2261"/>
            <ac:spMk id="2" creationId="{05ADA35E-2477-3F17-629C-913FB56D6D47}"/>
          </ac:spMkLst>
        </pc:spChg>
      </pc:sldChg>
      <pc:sldChg chg="addSp modSp add del mod">
        <pc:chgData name="Oliver Alvarado Rodriguez" userId="b43339a2721ca99e" providerId="LiveId" clId="{43195163-79D3-B649-BCD6-2CC9077B0ED7}" dt="2022-11-30T01:27:01.664" v="18379" actId="2696"/>
        <pc:sldMkLst>
          <pc:docMk/>
          <pc:sldMk cId="3638078750" sldId="2261"/>
        </pc:sldMkLst>
        <pc:spChg chg="mod">
          <ac:chgData name="Oliver Alvarado Rodriguez" userId="b43339a2721ca99e" providerId="LiveId" clId="{43195163-79D3-B649-BCD6-2CC9077B0ED7}" dt="2022-11-30T01:21:53.253" v="18062" actId="20577"/>
          <ac:spMkLst>
            <pc:docMk/>
            <pc:sldMk cId="3638078750" sldId="2261"/>
            <ac:spMk id="2" creationId="{05ADA35E-2477-3F17-629C-913FB56D6D47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638078750" sldId="2261"/>
            <ac:spMk id="3" creationId="{1868CC5C-6CF9-C3AD-FE32-06859FD5097A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638078750" sldId="2261"/>
            <ac:spMk id="4" creationId="{2C05AA1D-BF9A-1DE3-312A-832347987EF3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638078750" sldId="2261"/>
            <ac:spMk id="5" creationId="{BDF7BF3B-BE4A-AE34-70CC-B0FA21926D0E}"/>
          </ac:spMkLst>
        </pc:spChg>
      </pc:sldChg>
      <pc:sldChg chg="addSp delSp modSp add mod modTransition modAnim modNotesTx">
        <pc:chgData name="Oliver Alvarado Rodriguez" userId="b43339a2721ca99e" providerId="LiveId" clId="{43195163-79D3-B649-BCD6-2CC9077B0ED7}" dt="2022-12-02T22:49:47.071" v="24639"/>
        <pc:sldMkLst>
          <pc:docMk/>
          <pc:sldMk cId="2175346625" sldId="2265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175346625" sldId="2265"/>
            <ac:spMk id="2" creationId="{BC73EF8C-1F5D-A526-FA97-4A9463578377}"/>
          </ac:spMkLst>
        </pc:spChg>
        <pc:spChg chg="mod">
          <ac:chgData name="Oliver Alvarado Rodriguez" userId="b43339a2721ca99e" providerId="LiveId" clId="{43195163-79D3-B649-BCD6-2CC9077B0ED7}" dt="2022-11-29T22:33:55.143" v="16543" actId="27636"/>
          <ac:spMkLst>
            <pc:docMk/>
            <pc:sldMk cId="2175346625" sldId="2265"/>
            <ac:spMk id="3" creationId="{532D2B97-D81D-C923-A03E-EDACEA352EBC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175346625" sldId="2265"/>
            <ac:spMk id="4" creationId="{FE1AA6A9-B01C-26FE-2648-54AFC0275EA7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175346625" sldId="2265"/>
            <ac:spMk id="5" creationId="{5E0594FA-D335-6354-7C67-B734857B484A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175346625" sldId="2265"/>
            <ac:spMk id="6" creationId="{A8F65AFA-766E-02CA-4452-C1CD641DD23E}"/>
          </ac:spMkLst>
        </pc:spChg>
        <pc:picChg chg="add del mod">
          <ac:chgData name="Oliver Alvarado Rodriguez" userId="b43339a2721ca99e" providerId="LiveId" clId="{43195163-79D3-B649-BCD6-2CC9077B0ED7}" dt="2022-12-02T22:49:47.071" v="24639"/>
          <ac:picMkLst>
            <pc:docMk/>
            <pc:sldMk cId="2175346625" sldId="2265"/>
            <ac:picMk id="7" creationId="{7213B509-13D0-0D98-71F9-79E4CE3024B5}"/>
          </ac:picMkLst>
        </pc:picChg>
      </pc:sldChg>
      <pc:sldChg chg="addSp delSp modSp add mod modTransition modAnim modNotesTx">
        <pc:chgData name="Oliver Alvarado Rodriguez" userId="b43339a2721ca99e" providerId="LiveId" clId="{43195163-79D3-B649-BCD6-2CC9077B0ED7}" dt="2022-12-04T15:17:35.142" v="30408" actId="20577"/>
        <pc:sldMkLst>
          <pc:docMk/>
          <pc:sldMk cId="1655043105" sldId="2266"/>
        </pc:sldMkLst>
        <pc:spChg chg="mod">
          <ac:chgData name="Oliver Alvarado Rodriguez" userId="b43339a2721ca99e" providerId="LiveId" clId="{43195163-79D3-B649-BCD6-2CC9077B0ED7}" dt="2022-12-04T15:17:35.142" v="30408" actId="20577"/>
          <ac:spMkLst>
            <pc:docMk/>
            <pc:sldMk cId="1655043105" sldId="2266"/>
            <ac:spMk id="2" creationId="{05ADA35E-2477-3F17-629C-913FB56D6D47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655043105" sldId="2266"/>
            <ac:spMk id="3" creationId="{30B28858-721D-A966-2662-F85AF498B614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655043105" sldId="2266"/>
            <ac:spMk id="4" creationId="{2C05AA1D-BF9A-1DE3-312A-832347987EF3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655043105" sldId="2266"/>
            <ac:spMk id="5" creationId="{BDF7BF3B-BE4A-AE34-70CC-B0FA21926D0E}"/>
          </ac:spMkLst>
        </pc:spChg>
        <pc:spChg chg="mod">
          <ac:chgData name="Oliver Alvarado Rodriguez" userId="b43339a2721ca99e" providerId="LiveId" clId="{43195163-79D3-B649-BCD6-2CC9077B0ED7}" dt="2022-12-03T02:31:57.204" v="25259" actId="20577"/>
          <ac:spMkLst>
            <pc:docMk/>
            <pc:sldMk cId="1655043105" sldId="2266"/>
            <ac:spMk id="11" creationId="{E32803B0-7BCA-BA91-B2D1-F79786B0CD1E}"/>
          </ac:spMkLst>
        </pc:spChg>
        <pc:picChg chg="add del mod">
          <ac:chgData name="Oliver Alvarado Rodriguez" userId="b43339a2721ca99e" providerId="LiveId" clId="{43195163-79D3-B649-BCD6-2CC9077B0ED7}" dt="2022-12-02T22:49:54.562" v="24649"/>
          <ac:picMkLst>
            <pc:docMk/>
            <pc:sldMk cId="1655043105" sldId="2266"/>
            <ac:picMk id="6" creationId="{11577D3A-89C1-1C3F-6BCA-AD79B83F51B0}"/>
          </ac:picMkLst>
        </pc:picChg>
      </pc:sldChg>
      <pc:sldChg chg="addSp delSp modSp add mod ord modTransition modAnim modNotesTx">
        <pc:chgData name="Oliver Alvarado Rodriguez" userId="b43339a2721ca99e" providerId="LiveId" clId="{43195163-79D3-B649-BCD6-2CC9077B0ED7}" dt="2022-12-04T15:12:52.263" v="30175" actId="14100"/>
        <pc:sldMkLst>
          <pc:docMk/>
          <pc:sldMk cId="1574082720" sldId="2267"/>
        </pc:sldMkLst>
        <pc:spChg chg="mod">
          <ac:chgData name="Oliver Alvarado Rodriguez" userId="b43339a2721ca99e" providerId="LiveId" clId="{43195163-79D3-B649-BCD6-2CC9077B0ED7}" dt="2022-12-04T15:12:52.263" v="30175" actId="14100"/>
          <ac:spMkLst>
            <pc:docMk/>
            <pc:sldMk cId="1574082720" sldId="2267"/>
            <ac:spMk id="2" creationId="{05ADA35E-2477-3F17-629C-913FB56D6D47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574082720" sldId="2267"/>
            <ac:spMk id="3" creationId="{16D3944F-2403-246F-B17C-B39E73336267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574082720" sldId="2267"/>
            <ac:spMk id="4" creationId="{2C05AA1D-BF9A-1DE3-312A-832347987EF3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574082720" sldId="2267"/>
            <ac:spMk id="5" creationId="{BDF7BF3B-BE4A-AE34-70CC-B0FA21926D0E}"/>
          </ac:spMkLst>
        </pc:spChg>
        <pc:spChg chg="mod">
          <ac:chgData name="Oliver Alvarado Rodriguez" userId="b43339a2721ca99e" providerId="LiveId" clId="{43195163-79D3-B649-BCD6-2CC9077B0ED7}" dt="2022-11-30T19:29:48.377" v="20076" actId="14100"/>
          <ac:spMkLst>
            <pc:docMk/>
            <pc:sldMk cId="1574082720" sldId="2267"/>
            <ac:spMk id="8" creationId="{6C63BFB5-966D-9B93-FE93-D0E7C9D47569}"/>
          </ac:spMkLst>
        </pc:spChg>
        <pc:spChg chg="mod">
          <ac:chgData name="Oliver Alvarado Rodriguez" userId="b43339a2721ca99e" providerId="LiveId" clId="{43195163-79D3-B649-BCD6-2CC9077B0ED7}" dt="2022-11-30T19:29:52.827" v="20077" actId="1076"/>
          <ac:spMkLst>
            <pc:docMk/>
            <pc:sldMk cId="1574082720" sldId="2267"/>
            <ac:spMk id="11" creationId="{D646DFA9-BC5A-EB3F-65F5-BE5D79055A88}"/>
          </ac:spMkLst>
        </pc:spChg>
        <pc:spChg chg="mod">
          <ac:chgData name="Oliver Alvarado Rodriguez" userId="b43339a2721ca99e" providerId="LiveId" clId="{43195163-79D3-B649-BCD6-2CC9077B0ED7}" dt="2022-11-30T19:30:18.234" v="20081" actId="1076"/>
          <ac:spMkLst>
            <pc:docMk/>
            <pc:sldMk cId="1574082720" sldId="2267"/>
            <ac:spMk id="13" creationId="{749820B5-572C-D964-F858-277B2C4DD03F}"/>
          </ac:spMkLst>
        </pc:spChg>
        <pc:spChg chg="mod">
          <ac:chgData name="Oliver Alvarado Rodriguez" userId="b43339a2721ca99e" providerId="LiveId" clId="{43195163-79D3-B649-BCD6-2CC9077B0ED7}" dt="2022-11-30T19:30:22.890" v="20082" actId="1076"/>
          <ac:spMkLst>
            <pc:docMk/>
            <pc:sldMk cId="1574082720" sldId="2267"/>
            <ac:spMk id="14" creationId="{A3BED016-2DF6-8629-0BFE-7F0A6AFBDC38}"/>
          </ac:spMkLst>
        </pc:spChg>
        <pc:spChg chg="mod">
          <ac:chgData name="Oliver Alvarado Rodriguez" userId="b43339a2721ca99e" providerId="LiveId" clId="{43195163-79D3-B649-BCD6-2CC9077B0ED7}" dt="2022-11-30T19:30:34.739" v="20085" actId="14100"/>
          <ac:spMkLst>
            <pc:docMk/>
            <pc:sldMk cId="1574082720" sldId="2267"/>
            <ac:spMk id="17" creationId="{7096F582-2E9B-3262-A040-61D8AD144AD6}"/>
          </ac:spMkLst>
        </pc:spChg>
        <pc:spChg chg="mod">
          <ac:chgData name="Oliver Alvarado Rodriguez" userId="b43339a2721ca99e" providerId="LiveId" clId="{43195163-79D3-B649-BCD6-2CC9077B0ED7}" dt="2022-11-30T19:30:39.339" v="20086" actId="1076"/>
          <ac:spMkLst>
            <pc:docMk/>
            <pc:sldMk cId="1574082720" sldId="2267"/>
            <ac:spMk id="19" creationId="{ADFBD0F8-6FE2-085E-74A0-9DD3CCA41F1E}"/>
          </ac:spMkLst>
        </pc:spChg>
        <pc:spChg chg="mod">
          <ac:chgData name="Oliver Alvarado Rodriguez" userId="b43339a2721ca99e" providerId="LiveId" clId="{43195163-79D3-B649-BCD6-2CC9077B0ED7}" dt="2022-11-30T19:30:54.323" v="20089" actId="14100"/>
          <ac:spMkLst>
            <pc:docMk/>
            <pc:sldMk cId="1574082720" sldId="2267"/>
            <ac:spMk id="23" creationId="{2B2D9D0B-FEA7-1EA6-A039-DEA54E3B3293}"/>
          </ac:spMkLst>
        </pc:spChg>
        <pc:spChg chg="mod">
          <ac:chgData name="Oliver Alvarado Rodriguez" userId="b43339a2721ca99e" providerId="LiveId" clId="{43195163-79D3-B649-BCD6-2CC9077B0ED7}" dt="2022-11-30T19:31:02.204" v="20091" actId="1076"/>
          <ac:spMkLst>
            <pc:docMk/>
            <pc:sldMk cId="1574082720" sldId="2267"/>
            <ac:spMk id="24" creationId="{E9737310-A707-4649-9889-5748146415A3}"/>
          </ac:spMkLst>
        </pc:spChg>
        <pc:picChg chg="add del mod">
          <ac:chgData name="Oliver Alvarado Rodriguez" userId="b43339a2721ca99e" providerId="LiveId" clId="{43195163-79D3-B649-BCD6-2CC9077B0ED7}" dt="2022-12-02T22:49:49.308" v="24642"/>
          <ac:picMkLst>
            <pc:docMk/>
            <pc:sldMk cId="1574082720" sldId="2267"/>
            <ac:picMk id="6" creationId="{FF0327A3-1484-7437-1E7D-63028C09D7AE}"/>
          </ac:picMkLst>
        </pc:picChg>
        <pc:picChg chg="mod">
          <ac:chgData name="Oliver Alvarado Rodriguez" userId="b43339a2721ca99e" providerId="LiveId" clId="{43195163-79D3-B649-BCD6-2CC9077B0ED7}" dt="2022-11-30T19:29:38.545" v="20073" actId="1076"/>
          <ac:picMkLst>
            <pc:docMk/>
            <pc:sldMk cId="1574082720" sldId="2267"/>
            <ac:picMk id="7" creationId="{5CCF1F26-4A91-2E26-106B-FF5B123C9980}"/>
          </ac:picMkLst>
        </pc:picChg>
        <pc:cxnChg chg="mod">
          <ac:chgData name="Oliver Alvarado Rodriguez" userId="b43339a2721ca99e" providerId="LiveId" clId="{43195163-79D3-B649-BCD6-2CC9077B0ED7}" dt="2022-11-30T19:29:52.827" v="20077" actId="1076"/>
          <ac:cxnSpMkLst>
            <pc:docMk/>
            <pc:sldMk cId="1574082720" sldId="2267"/>
            <ac:cxnSpMk id="10" creationId="{F0D75135-15E8-6E78-5DAD-3D338F1DE405}"/>
          </ac:cxnSpMkLst>
        </pc:cxnChg>
        <pc:cxnChg chg="mod">
          <ac:chgData name="Oliver Alvarado Rodriguez" userId="b43339a2721ca99e" providerId="LiveId" clId="{43195163-79D3-B649-BCD6-2CC9077B0ED7}" dt="2022-11-30T19:30:22.890" v="20082" actId="1076"/>
          <ac:cxnSpMkLst>
            <pc:docMk/>
            <pc:sldMk cId="1574082720" sldId="2267"/>
            <ac:cxnSpMk id="16" creationId="{6C48A10C-8E6C-0A2C-0340-70469F14D743}"/>
          </ac:cxnSpMkLst>
        </pc:cxnChg>
        <pc:cxnChg chg="mod">
          <ac:chgData name="Oliver Alvarado Rodriguez" userId="b43339a2721ca99e" providerId="LiveId" clId="{43195163-79D3-B649-BCD6-2CC9077B0ED7}" dt="2022-11-30T19:30:39.339" v="20086" actId="1076"/>
          <ac:cxnSpMkLst>
            <pc:docMk/>
            <pc:sldMk cId="1574082720" sldId="2267"/>
            <ac:cxnSpMk id="21" creationId="{24CFA519-AE5C-DF4D-1A21-58EC64F60C4D}"/>
          </ac:cxnSpMkLst>
        </pc:cxnChg>
        <pc:cxnChg chg="mod">
          <ac:chgData name="Oliver Alvarado Rodriguez" userId="b43339a2721ca99e" providerId="LiveId" clId="{43195163-79D3-B649-BCD6-2CC9077B0ED7}" dt="2022-11-30T19:31:02.204" v="20091" actId="1076"/>
          <ac:cxnSpMkLst>
            <pc:docMk/>
            <pc:sldMk cId="1574082720" sldId="2267"/>
            <ac:cxnSpMk id="26" creationId="{65C6FE90-0356-15A9-FD67-D7F1C9E01BFB}"/>
          </ac:cxnSpMkLst>
        </pc:cxnChg>
      </pc:sldChg>
      <pc:sldChg chg="add del">
        <pc:chgData name="Oliver Alvarado Rodriguez" userId="b43339a2721ca99e" providerId="LiveId" clId="{43195163-79D3-B649-BCD6-2CC9077B0ED7}" dt="2022-11-30T01:27:09.971" v="18381" actId="2696"/>
        <pc:sldMkLst>
          <pc:docMk/>
          <pc:sldMk cId="2247218638" sldId="2269"/>
        </pc:sldMkLst>
      </pc:sldChg>
      <pc:sldChg chg="addSp delSp modSp add del">
        <pc:chgData name="Oliver Alvarado Rodriguez" userId="b43339a2721ca99e" providerId="LiveId" clId="{43195163-79D3-B649-BCD6-2CC9077B0ED7}" dt="2022-11-29T22:37:06.788" v="16547" actId="2696"/>
        <pc:sldMkLst>
          <pc:docMk/>
          <pc:sldMk cId="3451729255" sldId="2269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451729255" sldId="2269"/>
            <ac:spMk id="2" creationId="{BA8B983B-827F-CE24-9300-E619C4810F0C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451729255" sldId="2269"/>
            <ac:spMk id="3" creationId="{F5285470-02FD-3987-A202-E75BDF5957A1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451729255" sldId="2269"/>
            <ac:spMk id="4" creationId="{530A265F-CADA-8E45-C06C-ED17A5FCCFB8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451729255" sldId="2269"/>
            <ac:spMk id="5" creationId="{5E9274CE-616F-395C-06BE-4B14E0E4DA07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3451729255" sldId="2269"/>
            <ac:spMk id="6" creationId="{728A9552-4BC5-0534-3525-1A22A44B8016}"/>
          </ac:spMkLst>
        </pc:spChg>
      </pc:sldChg>
      <pc:sldChg chg="addSp delSp modSp add del">
        <pc:chgData name="Oliver Alvarado Rodriguez" userId="b43339a2721ca99e" providerId="LiveId" clId="{43195163-79D3-B649-BCD6-2CC9077B0ED7}" dt="2022-11-29T22:37:06.788" v="16547" actId="2696"/>
        <pc:sldMkLst>
          <pc:docMk/>
          <pc:sldMk cId="1292869570" sldId="2270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292869570" sldId="2270"/>
            <ac:spMk id="2" creationId="{C869BA9F-66D0-CD14-EA77-F05B097CAB37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292869570" sldId="2270"/>
            <ac:spMk id="3" creationId="{F82ACC18-81C5-8513-6B02-5DCD9BB152D5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292869570" sldId="2270"/>
            <ac:spMk id="4" creationId="{99F29F8D-62D3-E057-EFB5-FD1D924A9984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292869570" sldId="2270"/>
            <ac:spMk id="5" creationId="{592E7A97-D344-E295-D1AE-A4FDF7AA7C41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1292869570" sldId="2270"/>
            <ac:spMk id="6" creationId="{37EC4132-B4A0-041D-E0E2-A0ED1B706B73}"/>
          </ac:spMkLst>
        </pc:spChg>
        <pc:picChg chg="mod">
          <ac:chgData name="Oliver Alvarado Rodriguez" userId="b43339a2721ca99e" providerId="LiveId" clId="{43195163-79D3-B649-BCD6-2CC9077B0ED7}" dt="2022-11-29T13:19:27.122" v="13023" actId="14826"/>
          <ac:picMkLst>
            <pc:docMk/>
            <pc:sldMk cId="1292869570" sldId="2270"/>
            <ac:picMk id="7" creationId="{95D4A5F2-5DB9-7EDB-6E27-570D485A6C74}"/>
          </ac:picMkLst>
        </pc:picChg>
      </pc:sldChg>
      <pc:sldChg chg="modSp add del mod">
        <pc:chgData name="Oliver Alvarado Rodriguez" userId="b43339a2721ca99e" providerId="LiveId" clId="{43195163-79D3-B649-BCD6-2CC9077B0ED7}" dt="2022-11-30T02:41:39.607" v="18547" actId="2696"/>
        <pc:sldMkLst>
          <pc:docMk/>
          <pc:sldMk cId="3792203246" sldId="2270"/>
        </pc:sldMkLst>
        <pc:spChg chg="mod">
          <ac:chgData name="Oliver Alvarado Rodriguez" userId="b43339a2721ca99e" providerId="LiveId" clId="{43195163-79D3-B649-BCD6-2CC9077B0ED7}" dt="2022-11-30T01:27:23.504" v="18399" actId="20577"/>
          <ac:spMkLst>
            <pc:docMk/>
            <pc:sldMk cId="3792203246" sldId="2270"/>
            <ac:spMk id="2" creationId="{C869BA9F-66D0-CD14-EA77-F05B097CAB37}"/>
          </ac:spMkLst>
        </pc:spChg>
      </pc:sldChg>
      <pc:sldChg chg="addSp delSp modSp add del mod">
        <pc:chgData name="Oliver Alvarado Rodriguez" userId="b43339a2721ca99e" providerId="LiveId" clId="{43195163-79D3-B649-BCD6-2CC9077B0ED7}" dt="2022-11-29T22:37:06.788" v="16547" actId="2696"/>
        <pc:sldMkLst>
          <pc:docMk/>
          <pc:sldMk cId="2261293958" sldId="2271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261293958" sldId="2271"/>
            <ac:spMk id="2" creationId="{2AD2D7EF-7E92-5905-E37D-3B1E70F67A79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261293958" sldId="2271"/>
            <ac:spMk id="3" creationId="{1A12E627-717E-AF4D-18E1-A944F539BE46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261293958" sldId="2271"/>
            <ac:spMk id="4" creationId="{A6080E82-D1F9-9849-0513-19270BD98B56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261293958" sldId="2271"/>
            <ac:spMk id="5" creationId="{67CA0899-5BF8-3254-F288-E782B8C9156D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2261293958" sldId="2271"/>
            <ac:spMk id="6" creationId="{E8C2E7F1-DCF1-F40D-3CC0-65497937D8BA}"/>
          </ac:spMkLst>
        </pc:spChg>
        <pc:spChg chg="mod">
          <ac:chgData name="Oliver Alvarado Rodriguez" userId="b43339a2721ca99e" providerId="LiveId" clId="{43195163-79D3-B649-BCD6-2CC9077B0ED7}" dt="2022-11-29T13:21:09.096" v="13209" actId="20577"/>
          <ac:spMkLst>
            <pc:docMk/>
            <pc:sldMk cId="2261293958" sldId="2271"/>
            <ac:spMk id="8" creationId="{AB28B61F-3043-FBC6-BEA1-9F0742CAA422}"/>
          </ac:spMkLst>
        </pc:spChg>
        <pc:picChg chg="mod">
          <ac:chgData name="Oliver Alvarado Rodriguez" userId="b43339a2721ca99e" providerId="LiveId" clId="{43195163-79D3-B649-BCD6-2CC9077B0ED7}" dt="2022-11-29T13:19:36.117" v="13024" actId="14826"/>
          <ac:picMkLst>
            <pc:docMk/>
            <pc:sldMk cId="2261293958" sldId="2271"/>
            <ac:picMk id="7" creationId="{D47F7B06-20B8-B207-FEE2-9076C9C12747}"/>
          </ac:picMkLst>
        </pc:picChg>
      </pc:sldChg>
      <pc:sldChg chg="add del">
        <pc:chgData name="Oliver Alvarado Rodriguez" userId="b43339a2721ca99e" providerId="LiveId" clId="{43195163-79D3-B649-BCD6-2CC9077B0ED7}" dt="2022-11-30T02:41:39.631" v="18548" actId="2696"/>
        <pc:sldMkLst>
          <pc:docMk/>
          <pc:sldMk cId="3503090101" sldId="2271"/>
        </pc:sldMkLst>
      </pc:sldChg>
      <pc:sldChg chg="addSp delSp modSp add mod ord modTransition modAnim modNotesTx">
        <pc:chgData name="Oliver Alvarado Rodriguez" userId="b43339a2721ca99e" providerId="LiveId" clId="{43195163-79D3-B649-BCD6-2CC9077B0ED7}" dt="2022-12-05T15:28:58.502" v="35249" actId="1076"/>
        <pc:sldMkLst>
          <pc:docMk/>
          <pc:sldMk cId="3455846292" sldId="2273"/>
        </pc:sldMkLst>
        <pc:spChg chg="mod">
          <ac:chgData name="Oliver Alvarado Rodriguez" userId="b43339a2721ca99e" providerId="LiveId" clId="{43195163-79D3-B649-BCD6-2CC9077B0ED7}" dt="2022-12-05T15:28:58.502" v="35249" actId="1076"/>
          <ac:spMkLst>
            <pc:docMk/>
            <pc:sldMk cId="3455846292" sldId="2273"/>
            <ac:spMk id="2" creationId="{ED7B3A30-3DCC-7A80-87F2-311EA9BA3CB0}"/>
          </ac:spMkLst>
        </pc:spChg>
        <pc:spChg chg="add mod">
          <ac:chgData name="Oliver Alvarado Rodriguez" userId="b43339a2721ca99e" providerId="LiveId" clId="{43195163-79D3-B649-BCD6-2CC9077B0ED7}" dt="2022-12-05T15:28:39.454" v="35240" actId="1036"/>
          <ac:spMkLst>
            <pc:docMk/>
            <pc:sldMk cId="3455846292" sldId="2273"/>
            <ac:spMk id="3" creationId="{86C832AB-65EE-4C26-D1DE-CFDF8211B671}"/>
          </ac:spMkLst>
        </pc:spChg>
        <pc:spChg chg="mod">
          <ac:chgData name="Oliver Alvarado Rodriguez" userId="b43339a2721ca99e" providerId="LiveId" clId="{43195163-79D3-B649-BCD6-2CC9077B0ED7}" dt="2022-12-05T15:28:45.861" v="35246" actId="1036"/>
          <ac:spMkLst>
            <pc:docMk/>
            <pc:sldMk cId="3455846292" sldId="2273"/>
            <ac:spMk id="4" creationId="{92289390-CDE7-5115-CAC4-F5D3B60DCFB4}"/>
          </ac:spMkLst>
        </pc:spChg>
        <pc:spChg chg="mod">
          <ac:chgData name="Oliver Alvarado Rodriguez" userId="b43339a2721ca99e" providerId="LiveId" clId="{43195163-79D3-B649-BCD6-2CC9077B0ED7}" dt="2022-12-05T15:28:42.901" v="35243" actId="1036"/>
          <ac:spMkLst>
            <pc:docMk/>
            <pc:sldMk cId="3455846292" sldId="2273"/>
            <ac:spMk id="5" creationId="{887D8375-4C19-69FA-8D38-12FF1E7AFB93}"/>
          </ac:spMkLst>
        </pc:spChg>
        <pc:picChg chg="add del mod">
          <ac:chgData name="Oliver Alvarado Rodriguez" userId="b43339a2721ca99e" providerId="LiveId" clId="{43195163-79D3-B649-BCD6-2CC9077B0ED7}" dt="2022-12-02T22:49:43.957" v="24635"/>
          <ac:picMkLst>
            <pc:docMk/>
            <pc:sldMk cId="3455846292" sldId="2273"/>
            <ac:picMk id="6" creationId="{5D6BC101-13FA-43AB-B88C-378C7E6AD3EE}"/>
          </ac:picMkLst>
        </pc:picChg>
        <pc:picChg chg="mod">
          <ac:chgData name="Oliver Alvarado Rodriguez" userId="b43339a2721ca99e" providerId="LiveId" clId="{43195163-79D3-B649-BCD6-2CC9077B0ED7}" dt="2022-12-05T15:28:54.336" v="35248" actId="1076"/>
          <ac:picMkLst>
            <pc:docMk/>
            <pc:sldMk cId="3455846292" sldId="2273"/>
            <ac:picMk id="7" creationId="{D2A227DB-AD9D-0EDD-7534-F2C7F0497963}"/>
          </ac:picMkLst>
        </pc:picChg>
      </pc:sldChg>
      <pc:sldChg chg="addSp delSp modSp add mod ord modTransition modAnim modNotesTx">
        <pc:chgData name="Oliver Alvarado Rodriguez" userId="b43339a2721ca99e" providerId="LiveId" clId="{43195163-79D3-B649-BCD6-2CC9077B0ED7}" dt="2022-12-05T15:29:48.680" v="35271" actId="1076"/>
        <pc:sldMkLst>
          <pc:docMk/>
          <pc:sldMk cId="3799068558" sldId="2274"/>
        </pc:sldMkLst>
        <pc:spChg chg="mod">
          <ac:chgData name="Oliver Alvarado Rodriguez" userId="b43339a2721ca99e" providerId="LiveId" clId="{43195163-79D3-B649-BCD6-2CC9077B0ED7}" dt="2022-12-05T15:29:10.435" v="35250" actId="1076"/>
          <ac:spMkLst>
            <pc:docMk/>
            <pc:sldMk cId="3799068558" sldId="2274"/>
            <ac:spMk id="2" creationId="{1D1C7607-F282-D9A3-7E27-943A9A5438CD}"/>
          </ac:spMkLst>
        </pc:spChg>
        <pc:spChg chg="add mod">
          <ac:chgData name="Oliver Alvarado Rodriguez" userId="b43339a2721ca99e" providerId="LiveId" clId="{43195163-79D3-B649-BCD6-2CC9077B0ED7}" dt="2022-12-05T15:29:21.444" v="35264" actId="1036"/>
          <ac:spMkLst>
            <pc:docMk/>
            <pc:sldMk cId="3799068558" sldId="2274"/>
            <ac:spMk id="3" creationId="{759DDCCF-D8CC-7298-42EF-2D5878CC2508}"/>
          </ac:spMkLst>
        </pc:spChg>
        <pc:spChg chg="mod">
          <ac:chgData name="Oliver Alvarado Rodriguez" userId="b43339a2721ca99e" providerId="LiveId" clId="{43195163-79D3-B649-BCD6-2CC9077B0ED7}" dt="2022-12-05T15:29:15.397" v="35258" actId="1035"/>
          <ac:spMkLst>
            <pc:docMk/>
            <pc:sldMk cId="3799068558" sldId="2274"/>
            <ac:spMk id="4" creationId="{2FC129A7-6C90-1F4F-2714-844F139E015B}"/>
          </ac:spMkLst>
        </pc:spChg>
        <pc:spChg chg="mod">
          <ac:chgData name="Oliver Alvarado Rodriguez" userId="b43339a2721ca99e" providerId="LiveId" clId="{43195163-79D3-B649-BCD6-2CC9077B0ED7}" dt="2022-12-05T15:29:18.343" v="35261" actId="1036"/>
          <ac:spMkLst>
            <pc:docMk/>
            <pc:sldMk cId="3799068558" sldId="2274"/>
            <ac:spMk id="5" creationId="{A13F53FD-A6CA-FF01-092F-5DEC662EBF22}"/>
          </ac:spMkLst>
        </pc:spChg>
        <pc:spChg chg="mod">
          <ac:chgData name="Oliver Alvarado Rodriguez" userId="b43339a2721ca99e" providerId="LiveId" clId="{43195163-79D3-B649-BCD6-2CC9077B0ED7}" dt="2022-12-05T15:29:45.814" v="35270" actId="1076"/>
          <ac:spMkLst>
            <pc:docMk/>
            <pc:sldMk cId="3799068558" sldId="2274"/>
            <ac:spMk id="9" creationId="{C24906F3-6448-4C08-13CC-4C5B29A66913}"/>
          </ac:spMkLst>
        </pc:spChg>
        <pc:spChg chg="mod">
          <ac:chgData name="Oliver Alvarado Rodriguez" userId="b43339a2721ca99e" providerId="LiveId" clId="{43195163-79D3-B649-BCD6-2CC9077B0ED7}" dt="2022-12-05T15:29:48.680" v="35271" actId="1076"/>
          <ac:spMkLst>
            <pc:docMk/>
            <pc:sldMk cId="3799068558" sldId="2274"/>
            <ac:spMk id="10" creationId="{637B66EE-0CF4-8B4F-BD77-4396750915F9}"/>
          </ac:spMkLst>
        </pc:spChg>
        <pc:picChg chg="add del mod">
          <ac:chgData name="Oliver Alvarado Rodriguez" userId="b43339a2721ca99e" providerId="LiveId" clId="{43195163-79D3-B649-BCD6-2CC9077B0ED7}" dt="2022-12-02T22:49:44.654" v="24636"/>
          <ac:picMkLst>
            <pc:docMk/>
            <pc:sldMk cId="3799068558" sldId="2274"/>
            <ac:picMk id="6" creationId="{FD93CAE1-E288-27AD-CD45-A03EC0AE346F}"/>
          </ac:picMkLst>
        </pc:picChg>
        <pc:picChg chg="mod">
          <ac:chgData name="Oliver Alvarado Rodriguez" userId="b43339a2721ca99e" providerId="LiveId" clId="{43195163-79D3-B649-BCD6-2CC9077B0ED7}" dt="2022-12-05T15:29:40.780" v="35269" actId="1076"/>
          <ac:picMkLst>
            <pc:docMk/>
            <pc:sldMk cId="3799068558" sldId="2274"/>
            <ac:picMk id="7" creationId="{7EF9D766-A788-A704-498F-0496E67B7D8F}"/>
          </ac:picMkLst>
        </pc:picChg>
      </pc:sldChg>
      <pc:sldChg chg="addSp delSp modSp add mod ord modTransition modAnim modNotesTx">
        <pc:chgData name="Oliver Alvarado Rodriguez" userId="b43339a2721ca99e" providerId="LiveId" clId="{43195163-79D3-B649-BCD6-2CC9077B0ED7}" dt="2022-12-05T15:32:46.637" v="35293" actId="1036"/>
        <pc:sldMkLst>
          <pc:docMk/>
          <pc:sldMk cId="4060511424" sldId="2275"/>
        </pc:sldMkLst>
        <pc:spChg chg="mod">
          <ac:chgData name="Oliver Alvarado Rodriguez" userId="b43339a2721ca99e" providerId="LiveId" clId="{43195163-79D3-B649-BCD6-2CC9077B0ED7}" dt="2022-12-05T15:32:46.637" v="35293" actId="1036"/>
          <ac:spMkLst>
            <pc:docMk/>
            <pc:sldMk cId="4060511424" sldId="2275"/>
            <ac:spMk id="2" creationId="{83F29AC4-BEEC-A1B0-1B00-20D7FAC14F75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4060511424" sldId="2275"/>
            <ac:spMk id="3" creationId="{A1458CB2-F1EE-961F-049E-C3DA50099E29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4060511424" sldId="2275"/>
            <ac:spMk id="4" creationId="{5DBE955F-E2E1-67D4-2BA4-C567EA52BCFD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4060511424" sldId="2275"/>
            <ac:spMk id="5" creationId="{FBB5685E-2854-F6DB-56B6-DAD1AFE11CDB}"/>
          </ac:spMkLst>
        </pc:spChg>
        <pc:picChg chg="add del mod">
          <ac:chgData name="Oliver Alvarado Rodriguez" userId="b43339a2721ca99e" providerId="LiveId" clId="{43195163-79D3-B649-BCD6-2CC9077B0ED7}" dt="2022-12-02T21:20:00.538" v="24610"/>
          <ac:picMkLst>
            <pc:docMk/>
            <pc:sldMk cId="4060511424" sldId="2275"/>
            <ac:picMk id="6" creationId="{17137FF2-2FDB-96CF-D5C5-1B33C71EE5E8}"/>
          </ac:picMkLst>
        </pc:picChg>
        <pc:picChg chg="mod">
          <ac:chgData name="Oliver Alvarado Rodriguez" userId="b43339a2721ca99e" providerId="LiveId" clId="{43195163-79D3-B649-BCD6-2CC9077B0ED7}" dt="2022-12-05T15:30:08.011" v="35287" actId="1076"/>
          <ac:picMkLst>
            <pc:docMk/>
            <pc:sldMk cId="4060511424" sldId="2275"/>
            <ac:picMk id="7" creationId="{BAC04A1D-1390-9FAC-E2A5-72991E00AAAB}"/>
          </ac:picMkLst>
        </pc:picChg>
        <pc:picChg chg="add del mod">
          <ac:chgData name="Oliver Alvarado Rodriguez" userId="b43339a2721ca99e" providerId="LiveId" clId="{43195163-79D3-B649-BCD6-2CC9077B0ED7}" dt="2022-12-02T22:49:45.442" v="24637"/>
          <ac:picMkLst>
            <pc:docMk/>
            <pc:sldMk cId="4060511424" sldId="2275"/>
            <ac:picMk id="8" creationId="{7F809D9F-7F8E-8CF2-A46E-D5DB3BF0468A}"/>
          </ac:picMkLst>
        </pc:picChg>
      </pc:sldChg>
      <pc:sldChg chg="addSp delSp modSp mod modTransition modAnim modNotesTx">
        <pc:chgData name="Oliver Alvarado Rodriguez" userId="b43339a2721ca99e" providerId="LiveId" clId="{43195163-79D3-B649-BCD6-2CC9077B0ED7}" dt="2022-12-05T15:17:17.085" v="35213" actId="113"/>
        <pc:sldMkLst>
          <pc:docMk/>
          <pc:sldMk cId="2742846872" sldId="2277"/>
        </pc:sldMkLst>
        <pc:spChg chg="mod">
          <ac:chgData name="Oliver Alvarado Rodriguez" userId="b43339a2721ca99e" providerId="LiveId" clId="{43195163-79D3-B649-BCD6-2CC9077B0ED7}" dt="2022-11-26T05:29:57.743" v="100" actId="1076"/>
          <ac:spMkLst>
            <pc:docMk/>
            <pc:sldMk cId="2742846872" sldId="2277"/>
            <ac:spMk id="2" creationId="{725DD565-E6BE-A43E-7A28-2697BFE69966}"/>
          </ac:spMkLst>
        </pc:spChg>
        <pc:spChg chg="mod">
          <ac:chgData name="Oliver Alvarado Rodriguez" userId="b43339a2721ca99e" providerId="LiveId" clId="{43195163-79D3-B649-BCD6-2CC9077B0ED7}" dt="2022-12-05T15:17:17.085" v="35213" actId="113"/>
          <ac:spMkLst>
            <pc:docMk/>
            <pc:sldMk cId="2742846872" sldId="2277"/>
            <ac:spMk id="3" creationId="{A58E0966-C16E-02DD-854E-23B737F308FD}"/>
          </ac:spMkLst>
        </pc:spChg>
        <pc:picChg chg="add del mod">
          <ac:chgData name="Oliver Alvarado Rodriguez" userId="b43339a2721ca99e" providerId="LiveId" clId="{43195163-79D3-B649-BCD6-2CC9077B0ED7}" dt="2022-12-02T19:04:33.048" v="24204"/>
          <ac:picMkLst>
            <pc:docMk/>
            <pc:sldMk cId="2742846872" sldId="2277"/>
            <ac:picMk id="4" creationId="{47680C18-C8FA-4B69-7472-054F96924A8C}"/>
          </ac:picMkLst>
        </pc:picChg>
        <pc:picChg chg="add del mod">
          <ac:chgData name="Oliver Alvarado Rodriguez" userId="b43339a2721ca99e" providerId="LiveId" clId="{43195163-79D3-B649-BCD6-2CC9077B0ED7}" dt="2022-12-02T19:25:13.694" v="24207"/>
          <ac:picMkLst>
            <pc:docMk/>
            <pc:sldMk cId="2742846872" sldId="2277"/>
            <ac:picMk id="5" creationId="{D6B7B878-899C-FEB2-056E-635FA30DE3A1}"/>
          </ac:picMkLst>
        </pc:picChg>
        <pc:picChg chg="add del mod">
          <ac:chgData name="Oliver Alvarado Rodriguez" userId="b43339a2721ca99e" providerId="LiveId" clId="{43195163-79D3-B649-BCD6-2CC9077B0ED7}" dt="2022-12-02T19:25:24.657" v="24209"/>
          <ac:picMkLst>
            <pc:docMk/>
            <pc:sldMk cId="2742846872" sldId="2277"/>
            <ac:picMk id="6" creationId="{4490C930-E21C-200B-3D48-BFEE38CDDB12}"/>
          </ac:picMkLst>
        </pc:picChg>
        <pc:picChg chg="add del mod">
          <ac:chgData name="Oliver Alvarado Rodriguez" userId="b43339a2721ca99e" providerId="LiveId" clId="{43195163-79D3-B649-BCD6-2CC9077B0ED7}" dt="2022-12-02T19:33:51.729" v="24222"/>
          <ac:picMkLst>
            <pc:docMk/>
            <pc:sldMk cId="2742846872" sldId="2277"/>
            <ac:picMk id="7" creationId="{FBFDAFAE-93D7-C2DC-E0D2-208CDFCB4B20}"/>
          </ac:picMkLst>
        </pc:picChg>
        <pc:picChg chg="add del mod">
          <ac:chgData name="Oliver Alvarado Rodriguez" userId="b43339a2721ca99e" providerId="LiveId" clId="{43195163-79D3-B649-BCD6-2CC9077B0ED7}" dt="2022-12-02T19:35:04.476" v="24225"/>
          <ac:picMkLst>
            <pc:docMk/>
            <pc:sldMk cId="2742846872" sldId="2277"/>
            <ac:picMk id="8" creationId="{77F7A971-99CB-B7B7-F3E6-1A3511A77ADD}"/>
          </ac:picMkLst>
        </pc:picChg>
        <pc:picChg chg="add del mod">
          <ac:chgData name="Oliver Alvarado Rodriguez" userId="b43339a2721ca99e" providerId="LiveId" clId="{43195163-79D3-B649-BCD6-2CC9077B0ED7}" dt="2022-12-02T19:40:18.321" v="24447"/>
          <ac:picMkLst>
            <pc:docMk/>
            <pc:sldMk cId="2742846872" sldId="2277"/>
            <ac:picMk id="9" creationId="{F6550084-044B-E0C7-65D3-F29F0609FC27}"/>
          </ac:picMkLst>
        </pc:picChg>
        <pc:picChg chg="add del mod">
          <ac:chgData name="Oliver Alvarado Rodriguez" userId="b43339a2721ca99e" providerId="LiveId" clId="{43195163-79D3-B649-BCD6-2CC9077B0ED7}" dt="2022-12-02T20:20:25.175" v="24599"/>
          <ac:picMkLst>
            <pc:docMk/>
            <pc:sldMk cId="2742846872" sldId="2277"/>
            <ac:picMk id="10" creationId="{A51193A6-AEC2-962C-9D1F-4F814BE4040C}"/>
          </ac:picMkLst>
        </pc:picChg>
        <pc:picChg chg="add del mod">
          <ac:chgData name="Oliver Alvarado Rodriguez" userId="b43339a2721ca99e" providerId="LiveId" clId="{43195163-79D3-B649-BCD6-2CC9077B0ED7}" dt="2022-12-02T21:08:12.298" v="24608"/>
          <ac:picMkLst>
            <pc:docMk/>
            <pc:sldMk cId="2742846872" sldId="2277"/>
            <ac:picMk id="11" creationId="{360FF723-845A-1DD4-746E-83DA6D9A851C}"/>
          </ac:picMkLst>
        </pc:picChg>
        <pc:picChg chg="add del mod">
          <ac:chgData name="Oliver Alvarado Rodriguez" userId="b43339a2721ca99e" providerId="LiveId" clId="{43195163-79D3-B649-BCD6-2CC9077B0ED7}" dt="2022-12-02T22:49:34.382" v="24626"/>
          <ac:picMkLst>
            <pc:docMk/>
            <pc:sldMk cId="2742846872" sldId="2277"/>
            <ac:picMk id="12" creationId="{9ECCDDF2-52C3-BD96-7518-E2218634F12A}"/>
          </ac:picMkLst>
        </pc:picChg>
      </pc:sldChg>
      <pc:sldChg chg="delSp modSp new del mod modNotesTx">
        <pc:chgData name="Oliver Alvarado Rodriguez" userId="b43339a2721ca99e" providerId="LiveId" clId="{43195163-79D3-B649-BCD6-2CC9077B0ED7}" dt="2022-11-28T23:06:00.258" v="7521" actId="2696"/>
        <pc:sldMkLst>
          <pc:docMk/>
          <pc:sldMk cId="1102568745" sldId="2278"/>
        </pc:sldMkLst>
        <pc:spChg chg="mod">
          <ac:chgData name="Oliver Alvarado Rodriguez" userId="b43339a2721ca99e" providerId="LiveId" clId="{43195163-79D3-B649-BCD6-2CC9077B0ED7}" dt="2022-11-26T05:31:16.993" v="109" actId="20577"/>
          <ac:spMkLst>
            <pc:docMk/>
            <pc:sldMk cId="1102568745" sldId="2278"/>
            <ac:spMk id="2" creationId="{4E2777DC-3DF7-D6AB-F1A3-BD6EAB2939CF}"/>
          </ac:spMkLst>
        </pc:spChg>
        <pc:spChg chg="mod">
          <ac:chgData name="Oliver Alvarado Rodriguez" userId="b43339a2721ca99e" providerId="LiveId" clId="{43195163-79D3-B649-BCD6-2CC9077B0ED7}" dt="2022-11-27T01:01:42.457" v="2996" actId="20577"/>
          <ac:spMkLst>
            <pc:docMk/>
            <pc:sldMk cId="1102568745" sldId="2278"/>
            <ac:spMk id="3" creationId="{6CFA38A9-8707-B343-D711-413BF2B26219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1102568745" sldId="2278"/>
            <ac:spMk id="6" creationId="{7E1E9B29-B2AA-6394-7D25-687D8A3CD64A}"/>
          </ac:spMkLst>
        </pc:spChg>
      </pc:sldChg>
      <pc:sldChg chg="modSp new del mod">
        <pc:chgData name="Oliver Alvarado Rodriguez" userId="b43339a2721ca99e" providerId="LiveId" clId="{43195163-79D3-B649-BCD6-2CC9077B0ED7}" dt="2022-11-26T21:21:12.776" v="1069" actId="2696"/>
        <pc:sldMkLst>
          <pc:docMk/>
          <pc:sldMk cId="3529909322" sldId="2279"/>
        </pc:sldMkLst>
        <pc:spChg chg="mod">
          <ac:chgData name="Oliver Alvarado Rodriguez" userId="b43339a2721ca99e" providerId="LiveId" clId="{43195163-79D3-B649-BCD6-2CC9077B0ED7}" dt="2022-11-26T05:31:47.786" v="120" actId="20577"/>
          <ac:spMkLst>
            <pc:docMk/>
            <pc:sldMk cId="3529909322" sldId="2279"/>
            <ac:spMk id="2" creationId="{37146CB2-A52A-6B76-D533-F02DFD6E2E6E}"/>
          </ac:spMkLst>
        </pc:spChg>
        <pc:spChg chg="mod">
          <ac:chgData name="Oliver Alvarado Rodriguez" userId="b43339a2721ca99e" providerId="LiveId" clId="{43195163-79D3-B649-BCD6-2CC9077B0ED7}" dt="2022-11-26T05:36:55.741" v="580" actId="20577"/>
          <ac:spMkLst>
            <pc:docMk/>
            <pc:sldMk cId="3529909322" sldId="2279"/>
            <ac:spMk id="3" creationId="{9EA808A2-1BA0-5A7A-3556-CFA85990DA9A}"/>
          </ac:spMkLst>
        </pc:spChg>
      </pc:sldChg>
      <pc:sldChg chg="modSp new del mod">
        <pc:chgData name="Oliver Alvarado Rodriguez" userId="b43339a2721ca99e" providerId="LiveId" clId="{43195163-79D3-B649-BCD6-2CC9077B0ED7}" dt="2022-11-26T21:35:28.404" v="1091" actId="2696"/>
        <pc:sldMkLst>
          <pc:docMk/>
          <pc:sldMk cId="3329297834" sldId="2280"/>
        </pc:sldMkLst>
        <pc:spChg chg="mod">
          <ac:chgData name="Oliver Alvarado Rodriguez" userId="b43339a2721ca99e" providerId="LiveId" clId="{43195163-79D3-B649-BCD6-2CC9077B0ED7}" dt="2022-11-26T21:21:35.301" v="1088" actId="20577"/>
          <ac:spMkLst>
            <pc:docMk/>
            <pc:sldMk cId="3329297834" sldId="2280"/>
            <ac:spMk id="2" creationId="{0A60F4B1-41EB-D8BC-AC9F-D50443CD3776}"/>
          </ac:spMkLst>
        </pc:spChg>
      </pc:sldChg>
      <pc:sldChg chg="addSp delSp modSp new mod ord modTransition modAnim modNotesTx">
        <pc:chgData name="Oliver Alvarado Rodriguez" userId="b43339a2721ca99e" providerId="LiveId" clId="{43195163-79D3-B649-BCD6-2CC9077B0ED7}" dt="2022-12-04T14:57:40.638" v="29911" actId="20577"/>
        <pc:sldMkLst>
          <pc:docMk/>
          <pc:sldMk cId="972901347" sldId="2281"/>
        </pc:sldMkLst>
        <pc:spChg chg="mod">
          <ac:chgData name="Oliver Alvarado Rodriguez" userId="b43339a2721ca99e" providerId="LiveId" clId="{43195163-79D3-B649-BCD6-2CC9077B0ED7}" dt="2022-12-04T14:56:20.498" v="29862" actId="1036"/>
          <ac:spMkLst>
            <pc:docMk/>
            <pc:sldMk cId="972901347" sldId="2281"/>
            <ac:spMk id="2" creationId="{12FE9B1E-DC5F-F24C-06B1-6500BE12803F}"/>
          </ac:spMkLst>
        </pc:spChg>
        <pc:spChg chg="del">
          <ac:chgData name="Oliver Alvarado Rodriguez" userId="b43339a2721ca99e" providerId="LiveId" clId="{43195163-79D3-B649-BCD6-2CC9077B0ED7}" dt="2022-11-26T21:04:51.250" v="597" actId="478"/>
          <ac:spMkLst>
            <pc:docMk/>
            <pc:sldMk cId="972901347" sldId="2281"/>
            <ac:spMk id="3" creationId="{7C505237-ED62-677D-8D60-F7BAE9BE3B54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972901347" sldId="2281"/>
            <ac:spMk id="3" creationId="{9D11389A-8D27-29B0-E14A-8EB52C800B42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972901347" sldId="2281"/>
            <ac:spMk id="4" creationId="{5BC3DCD0-417F-7694-8B94-C9093756BE13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972901347" sldId="2281"/>
            <ac:spMk id="5" creationId="{B9483CC5-E06E-86DB-689F-0FBC558E728A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972901347" sldId="2281"/>
            <ac:spMk id="6" creationId="{AD2379F9-482A-BA9B-5BCE-5117846DC458}"/>
          </ac:spMkLst>
        </pc:spChg>
        <pc:spChg chg="add del mod">
          <ac:chgData name="Oliver Alvarado Rodriguez" userId="b43339a2721ca99e" providerId="LiveId" clId="{43195163-79D3-B649-BCD6-2CC9077B0ED7}" dt="2022-11-29T22:23:59.379" v="16458" actId="478"/>
          <ac:spMkLst>
            <pc:docMk/>
            <pc:sldMk cId="972901347" sldId="2281"/>
            <ac:spMk id="9" creationId="{C35D385E-6E63-8468-E35B-B1588DA92E76}"/>
          </ac:spMkLst>
        </pc:spChg>
        <pc:spChg chg="add mod">
          <ac:chgData name="Oliver Alvarado Rodriguez" userId="b43339a2721ca99e" providerId="LiveId" clId="{43195163-79D3-B649-BCD6-2CC9077B0ED7}" dt="2022-12-04T14:55:20.837" v="29792" actId="1076"/>
          <ac:spMkLst>
            <pc:docMk/>
            <pc:sldMk cId="972901347" sldId="2281"/>
            <ac:spMk id="12" creationId="{1DE30086-8260-C7ED-D876-43211C62D7D6}"/>
          </ac:spMkLst>
        </pc:spChg>
        <pc:spChg chg="add mod">
          <ac:chgData name="Oliver Alvarado Rodriguez" userId="b43339a2721ca99e" providerId="LiveId" clId="{43195163-79D3-B649-BCD6-2CC9077B0ED7}" dt="2022-12-04T14:56:29.942" v="29864" actId="1076"/>
          <ac:spMkLst>
            <pc:docMk/>
            <pc:sldMk cId="972901347" sldId="2281"/>
            <ac:spMk id="13" creationId="{CBE4A38C-9872-B460-1E5E-4D60EBDD8077}"/>
          </ac:spMkLst>
        </pc:spChg>
        <pc:spChg chg="add mod">
          <ac:chgData name="Oliver Alvarado Rodriguez" userId="b43339a2721ca99e" providerId="LiveId" clId="{43195163-79D3-B649-BCD6-2CC9077B0ED7}" dt="2022-12-04T14:57:40.638" v="29911" actId="20577"/>
          <ac:spMkLst>
            <pc:docMk/>
            <pc:sldMk cId="972901347" sldId="2281"/>
            <ac:spMk id="14" creationId="{484348C8-E9D4-9176-9D1A-E818E748698D}"/>
          </ac:spMkLst>
        </pc:spChg>
        <pc:spChg chg="add del mod">
          <ac:chgData name="Oliver Alvarado Rodriguez" userId="b43339a2721ca99e" providerId="LiveId" clId="{43195163-79D3-B649-BCD6-2CC9077B0ED7}" dt="2022-11-26T21:14:42.629" v="762" actId="478"/>
          <ac:spMkLst>
            <pc:docMk/>
            <pc:sldMk cId="972901347" sldId="2281"/>
            <ac:spMk id="48" creationId="{90C9556B-2A20-0F30-1732-C1EF15DC9249}"/>
          </ac:spMkLst>
        </pc:spChg>
        <pc:spChg chg="add del mod">
          <ac:chgData name="Oliver Alvarado Rodriguez" userId="b43339a2721ca99e" providerId="LiveId" clId="{43195163-79D3-B649-BCD6-2CC9077B0ED7}" dt="2022-11-26T21:14:39.515" v="761" actId="478"/>
          <ac:spMkLst>
            <pc:docMk/>
            <pc:sldMk cId="972901347" sldId="2281"/>
            <ac:spMk id="49" creationId="{02C103EC-7089-69A7-F44E-1E42A756064A}"/>
          </ac:spMkLst>
        </pc:spChg>
        <pc:spChg chg="add del mod">
          <ac:chgData name="Oliver Alvarado Rodriguez" userId="b43339a2721ca99e" providerId="LiveId" clId="{43195163-79D3-B649-BCD6-2CC9077B0ED7}" dt="2022-11-26T21:14:09.094" v="717"/>
          <ac:spMkLst>
            <pc:docMk/>
            <pc:sldMk cId="972901347" sldId="2281"/>
            <ac:spMk id="50" creationId="{7C069A3B-DD20-BB3C-7F14-5B8440C38ECB}"/>
          </ac:spMkLst>
        </pc:spChg>
        <pc:spChg chg="add del mod">
          <ac:chgData name="Oliver Alvarado Rodriguez" userId="b43339a2721ca99e" providerId="LiveId" clId="{43195163-79D3-B649-BCD6-2CC9077B0ED7}" dt="2022-11-26T21:14:34.755" v="760" actId="478"/>
          <ac:spMkLst>
            <pc:docMk/>
            <pc:sldMk cId="972901347" sldId="2281"/>
            <ac:spMk id="51" creationId="{50AC4D53-6FC4-FB17-711D-E486861C3613}"/>
          </ac:spMkLst>
        </pc:spChg>
        <pc:spChg chg="add mod">
          <ac:chgData name="Oliver Alvarado Rodriguez" userId="b43339a2721ca99e" providerId="LiveId" clId="{43195163-79D3-B649-BCD6-2CC9077B0ED7}" dt="2022-12-04T14:55:04.937" v="29789" actId="13822"/>
          <ac:spMkLst>
            <pc:docMk/>
            <pc:sldMk cId="972901347" sldId="2281"/>
            <ac:spMk id="52" creationId="{FA992C1B-D3C2-EF58-A655-4E7BAD01C8E5}"/>
          </ac:spMkLst>
        </pc:spChg>
        <pc:spChg chg="add mod">
          <ac:chgData name="Oliver Alvarado Rodriguez" userId="b43339a2721ca99e" providerId="LiveId" clId="{43195163-79D3-B649-BCD6-2CC9077B0ED7}" dt="2022-12-04T14:55:03.584" v="29788" actId="13822"/>
          <ac:spMkLst>
            <pc:docMk/>
            <pc:sldMk cId="972901347" sldId="2281"/>
            <ac:spMk id="53" creationId="{FFF24B29-EE75-4A7E-5E34-9D272F4C02BE}"/>
          </ac:spMkLst>
        </pc:spChg>
        <pc:spChg chg="add mod">
          <ac:chgData name="Oliver Alvarado Rodriguez" userId="b43339a2721ca99e" providerId="LiveId" clId="{43195163-79D3-B649-BCD6-2CC9077B0ED7}" dt="2022-12-03T21:50:29.368" v="29216" actId="1036"/>
          <ac:spMkLst>
            <pc:docMk/>
            <pc:sldMk cId="972901347" sldId="2281"/>
            <ac:spMk id="54" creationId="{DDA05383-D521-6279-3FC7-A1BA559463D5}"/>
          </ac:spMkLst>
        </pc:spChg>
        <pc:spChg chg="add mod">
          <ac:chgData name="Oliver Alvarado Rodriguez" userId="b43339a2721ca99e" providerId="LiveId" clId="{43195163-79D3-B649-BCD6-2CC9077B0ED7}" dt="2022-11-29T18:50:06.284" v="14347" actId="1076"/>
          <ac:spMkLst>
            <pc:docMk/>
            <pc:sldMk cId="972901347" sldId="2281"/>
            <ac:spMk id="55" creationId="{5C9BC91B-4BAF-19DA-53B1-4D31257EDEE3}"/>
          </ac:spMkLst>
        </pc:spChg>
        <pc:spChg chg="add mod">
          <ac:chgData name="Oliver Alvarado Rodriguez" userId="b43339a2721ca99e" providerId="LiveId" clId="{43195163-79D3-B649-BCD6-2CC9077B0ED7}" dt="2022-11-29T18:50:06.284" v="14347" actId="1076"/>
          <ac:spMkLst>
            <pc:docMk/>
            <pc:sldMk cId="972901347" sldId="2281"/>
            <ac:spMk id="56" creationId="{1C9530D2-D348-042E-1811-E81536CAD412}"/>
          </ac:spMkLst>
        </pc:spChg>
        <pc:spChg chg="add mod">
          <ac:chgData name="Oliver Alvarado Rodriguez" userId="b43339a2721ca99e" providerId="LiveId" clId="{43195163-79D3-B649-BCD6-2CC9077B0ED7}" dt="2022-12-03T21:50:36.759" v="29218" actId="1036"/>
          <ac:spMkLst>
            <pc:docMk/>
            <pc:sldMk cId="972901347" sldId="2281"/>
            <ac:spMk id="57" creationId="{55F068D5-D409-6DF3-1FF7-5A785B9EE7E0}"/>
          </ac:spMkLst>
        </pc:spChg>
        <pc:spChg chg="add del mod">
          <ac:chgData name="Oliver Alvarado Rodriguez" userId="b43339a2721ca99e" providerId="LiveId" clId="{43195163-79D3-B649-BCD6-2CC9077B0ED7}" dt="2022-11-29T18:49:55.249" v="14345" actId="478"/>
          <ac:spMkLst>
            <pc:docMk/>
            <pc:sldMk cId="972901347" sldId="2281"/>
            <ac:spMk id="60" creationId="{DF28E80D-CDDA-AAB7-5FFF-0C705E66B63E}"/>
          </ac:spMkLst>
        </pc:spChg>
        <pc:spChg chg="add mod">
          <ac:chgData name="Oliver Alvarado Rodriguez" userId="b43339a2721ca99e" providerId="LiveId" clId="{43195163-79D3-B649-BCD6-2CC9077B0ED7}" dt="2022-12-03T21:50:32.675" v="29217" actId="1036"/>
          <ac:spMkLst>
            <pc:docMk/>
            <pc:sldMk cId="972901347" sldId="2281"/>
            <ac:spMk id="61" creationId="{E3068B54-2BDF-7D3C-D7AD-01FF4169CF26}"/>
          </ac:spMkLst>
        </pc:spChg>
        <pc:picChg chg="add del mod">
          <ac:chgData name="Oliver Alvarado Rodriguez" userId="b43339a2721ca99e" providerId="LiveId" clId="{43195163-79D3-B649-BCD6-2CC9077B0ED7}" dt="2022-11-29T22:23:55.929" v="16457" actId="478"/>
          <ac:picMkLst>
            <pc:docMk/>
            <pc:sldMk cId="972901347" sldId="2281"/>
            <ac:picMk id="6" creationId="{1EF09986-C49A-517E-7509-82619D3678CC}"/>
          </ac:picMkLst>
        </pc:picChg>
        <pc:picChg chg="add del mod">
          <ac:chgData name="Oliver Alvarado Rodriguez" userId="b43339a2721ca99e" providerId="LiveId" clId="{43195163-79D3-B649-BCD6-2CC9077B0ED7}" dt="2022-12-02T19:30:35.822" v="24211"/>
          <ac:picMkLst>
            <pc:docMk/>
            <pc:sldMk cId="972901347" sldId="2281"/>
            <ac:picMk id="6" creationId="{46B0E7A9-7F59-CAF7-2CBB-331CE78B9A87}"/>
          </ac:picMkLst>
        </pc:picChg>
        <pc:picChg chg="add del mod">
          <ac:chgData name="Oliver Alvarado Rodriguez" userId="b43339a2721ca99e" providerId="LiveId" clId="{43195163-79D3-B649-BCD6-2CC9077B0ED7}" dt="2022-12-02T19:33:48.498" v="24218"/>
          <ac:picMkLst>
            <pc:docMk/>
            <pc:sldMk cId="972901347" sldId="2281"/>
            <ac:picMk id="7" creationId="{1169C17B-06D0-C550-2715-8B2946570CDF}"/>
          </ac:picMkLst>
        </pc:picChg>
        <pc:picChg chg="add del mod">
          <ac:chgData name="Oliver Alvarado Rodriguez" userId="b43339a2721ca99e" providerId="LiveId" clId="{43195163-79D3-B649-BCD6-2CC9077B0ED7}" dt="2022-11-29T22:24:00.811" v="16459" actId="478"/>
          <ac:picMkLst>
            <pc:docMk/>
            <pc:sldMk cId="972901347" sldId="2281"/>
            <ac:picMk id="7" creationId="{EF0B37E2-E501-76B5-B7D8-7318F7DCF705}"/>
          </ac:picMkLst>
        </pc:picChg>
        <pc:picChg chg="add del mod">
          <ac:chgData name="Oliver Alvarado Rodriguez" userId="b43339a2721ca99e" providerId="LiveId" clId="{43195163-79D3-B649-BCD6-2CC9077B0ED7}" dt="2022-12-02T20:20:09.725" v="24595"/>
          <ac:picMkLst>
            <pc:docMk/>
            <pc:sldMk cId="972901347" sldId="2281"/>
            <ac:picMk id="8" creationId="{CA87550E-191B-AB6F-53B9-4DB5D79475E7}"/>
          </ac:picMkLst>
        </pc:picChg>
        <pc:picChg chg="add del mod">
          <ac:chgData name="Oliver Alvarado Rodriguez" userId="b43339a2721ca99e" providerId="LiveId" clId="{43195163-79D3-B649-BCD6-2CC9077B0ED7}" dt="2022-12-02T21:08:09.102" v="24604"/>
          <ac:picMkLst>
            <pc:docMk/>
            <pc:sldMk cId="972901347" sldId="2281"/>
            <ac:picMk id="9" creationId="{AA1AFD5A-198B-CA10-F4E2-56A07FF751BF}"/>
          </ac:picMkLst>
        </pc:picChg>
        <pc:picChg chg="add del mod">
          <ac:chgData name="Oliver Alvarado Rodriguez" userId="b43339a2721ca99e" providerId="LiveId" clId="{43195163-79D3-B649-BCD6-2CC9077B0ED7}" dt="2022-12-02T22:49:40.035" v="24630"/>
          <ac:picMkLst>
            <pc:docMk/>
            <pc:sldMk cId="972901347" sldId="2281"/>
            <ac:picMk id="10" creationId="{56FA39CF-9544-6F7C-4F81-6EF1B51351EA}"/>
          </ac:picMkLst>
        </pc:picChg>
        <pc:cxnChg chg="add mod">
          <ac:chgData name="Oliver Alvarado Rodriguez" userId="b43339a2721ca99e" providerId="LiveId" clId="{43195163-79D3-B649-BCD6-2CC9077B0ED7}" dt="2022-12-04T14:53:12.275" v="29674" actId="13822"/>
          <ac:cxnSpMkLst>
            <pc:docMk/>
            <pc:sldMk cId="972901347" sldId="2281"/>
            <ac:cxnSpMk id="7" creationId="{F31CEEE0-342A-0984-E92E-1D02A5D49E95}"/>
          </ac:cxnSpMkLst>
        </pc:cxnChg>
        <pc:cxnChg chg="add del mod">
          <ac:chgData name="Oliver Alvarado Rodriguez" userId="b43339a2721ca99e" providerId="LiveId" clId="{43195163-79D3-B649-BCD6-2CC9077B0ED7}" dt="2022-11-26T21:06:10.989" v="606" actId="478"/>
          <ac:cxnSpMkLst>
            <pc:docMk/>
            <pc:sldMk cId="972901347" sldId="2281"/>
            <ac:cxnSpMk id="8" creationId="{86ECF6D2-CC45-464B-4583-084B5FF4FA64}"/>
          </ac:cxnSpMkLst>
        </pc:cxnChg>
        <pc:cxnChg chg="add mod">
          <ac:chgData name="Oliver Alvarado Rodriguez" userId="b43339a2721ca99e" providerId="LiveId" clId="{43195163-79D3-B649-BCD6-2CC9077B0ED7}" dt="2022-12-04T14:53:37.066" v="29676" actId="13822"/>
          <ac:cxnSpMkLst>
            <pc:docMk/>
            <pc:sldMk cId="972901347" sldId="2281"/>
            <ac:cxnSpMk id="9" creationId="{E7B93B1F-993D-EB8C-DA85-FC06DCD3539D}"/>
          </ac:cxnSpMkLst>
        </pc:cxnChg>
        <pc:cxnChg chg="add mod">
          <ac:chgData name="Oliver Alvarado Rodriguez" userId="b43339a2721ca99e" providerId="LiveId" clId="{43195163-79D3-B649-BCD6-2CC9077B0ED7}" dt="2022-12-04T14:56:26.724" v="29863" actId="1076"/>
          <ac:cxnSpMkLst>
            <pc:docMk/>
            <pc:sldMk cId="972901347" sldId="2281"/>
            <ac:cxnSpMk id="11" creationId="{4AC539C5-5FB8-2914-316A-C6109EE56780}"/>
          </ac:cxnSpMkLst>
        </pc:cxnChg>
        <pc:cxnChg chg="add del mod">
          <ac:chgData name="Oliver Alvarado Rodriguez" userId="b43339a2721ca99e" providerId="LiveId" clId="{43195163-79D3-B649-BCD6-2CC9077B0ED7}" dt="2022-11-26T21:14:42.629" v="762" actId="478"/>
          <ac:cxnSpMkLst>
            <pc:docMk/>
            <pc:sldMk cId="972901347" sldId="2281"/>
            <ac:cxnSpMk id="15" creationId="{B491AA33-B9C7-CAAF-BDBF-0A1E8C0510FA}"/>
          </ac:cxnSpMkLst>
        </pc:cxnChg>
        <pc:cxnChg chg="add del mod">
          <ac:chgData name="Oliver Alvarado Rodriguez" userId="b43339a2721ca99e" providerId="LiveId" clId="{43195163-79D3-B649-BCD6-2CC9077B0ED7}" dt="2022-11-26T21:14:42.629" v="762" actId="478"/>
          <ac:cxnSpMkLst>
            <pc:docMk/>
            <pc:sldMk cId="972901347" sldId="2281"/>
            <ac:cxnSpMk id="17" creationId="{17DB4504-DC46-8080-F912-7FBC02026281}"/>
          </ac:cxnSpMkLst>
        </pc:cxnChg>
        <pc:cxnChg chg="add del">
          <ac:chgData name="Oliver Alvarado Rodriguez" userId="b43339a2721ca99e" providerId="LiveId" clId="{43195163-79D3-B649-BCD6-2CC9077B0ED7}" dt="2022-11-26T21:08:46.538" v="622" actId="478"/>
          <ac:cxnSpMkLst>
            <pc:docMk/>
            <pc:sldMk cId="972901347" sldId="2281"/>
            <ac:cxnSpMk id="24" creationId="{455182F9-4E3E-B5B8-6907-C55AB29BD791}"/>
          </ac:cxnSpMkLst>
        </pc:cxnChg>
        <pc:cxnChg chg="add del mod">
          <ac:chgData name="Oliver Alvarado Rodriguez" userId="b43339a2721ca99e" providerId="LiveId" clId="{43195163-79D3-B649-BCD6-2CC9077B0ED7}" dt="2022-11-26T21:14:42.629" v="762" actId="478"/>
          <ac:cxnSpMkLst>
            <pc:docMk/>
            <pc:sldMk cId="972901347" sldId="2281"/>
            <ac:cxnSpMk id="26" creationId="{41122BE4-8758-E2AB-6F42-3CC94A07C68C}"/>
          </ac:cxnSpMkLst>
        </pc:cxnChg>
        <pc:cxnChg chg="add del mod">
          <ac:chgData name="Oliver Alvarado Rodriguez" userId="b43339a2721ca99e" providerId="LiveId" clId="{43195163-79D3-B649-BCD6-2CC9077B0ED7}" dt="2022-11-26T21:14:42.629" v="762" actId="478"/>
          <ac:cxnSpMkLst>
            <pc:docMk/>
            <pc:sldMk cId="972901347" sldId="2281"/>
            <ac:cxnSpMk id="28" creationId="{ABEE1864-0B51-2B1B-6B19-2347FEA87B27}"/>
          </ac:cxnSpMkLst>
        </pc:cxnChg>
        <pc:cxnChg chg="add del mod">
          <ac:chgData name="Oliver Alvarado Rodriguez" userId="b43339a2721ca99e" providerId="LiveId" clId="{43195163-79D3-B649-BCD6-2CC9077B0ED7}" dt="2022-11-26T21:14:42.629" v="762" actId="478"/>
          <ac:cxnSpMkLst>
            <pc:docMk/>
            <pc:sldMk cId="972901347" sldId="2281"/>
            <ac:cxnSpMk id="30" creationId="{A721A865-BA6C-BF32-7AD0-24148D166DF0}"/>
          </ac:cxnSpMkLst>
        </pc:cxnChg>
        <pc:cxnChg chg="add del mod">
          <ac:chgData name="Oliver Alvarado Rodriguez" userId="b43339a2721ca99e" providerId="LiveId" clId="{43195163-79D3-B649-BCD6-2CC9077B0ED7}" dt="2022-11-26T21:11:26.396" v="642" actId="478"/>
          <ac:cxnSpMkLst>
            <pc:docMk/>
            <pc:sldMk cId="972901347" sldId="2281"/>
            <ac:cxnSpMk id="32" creationId="{16DD211A-3578-C8C4-22B0-7A7DA6991618}"/>
          </ac:cxnSpMkLst>
        </pc:cxnChg>
        <pc:cxnChg chg="add del mod">
          <ac:chgData name="Oliver Alvarado Rodriguez" userId="b43339a2721ca99e" providerId="LiveId" clId="{43195163-79D3-B649-BCD6-2CC9077B0ED7}" dt="2022-11-29T18:49:53.128" v="14344" actId="478"/>
          <ac:cxnSpMkLst>
            <pc:docMk/>
            <pc:sldMk cId="972901347" sldId="2281"/>
            <ac:cxnSpMk id="59" creationId="{B6F699F7-1C7D-3D76-C41A-05FC31127554}"/>
          </ac:cxnSpMkLst>
        </pc:cxnChg>
      </pc:sldChg>
      <pc:sldChg chg="addSp delSp modSp add mod ord modTransition modAnim">
        <pc:chgData name="Oliver Alvarado Rodriguez" userId="b43339a2721ca99e" providerId="LiveId" clId="{43195163-79D3-B649-BCD6-2CC9077B0ED7}" dt="2022-12-04T15:35:37.692" v="31161" actId="20577"/>
        <pc:sldMkLst>
          <pc:docMk/>
          <pc:sldMk cId="1518348683" sldId="2282"/>
        </pc:sldMkLst>
        <pc:spChg chg="mod">
          <ac:chgData name="Oliver Alvarado Rodriguez" userId="b43339a2721ca99e" providerId="LiveId" clId="{43195163-79D3-B649-BCD6-2CC9077B0ED7}" dt="2022-11-29T05:22:43.102" v="12976" actId="207"/>
          <ac:spMkLst>
            <pc:docMk/>
            <pc:sldMk cId="1518348683" sldId="2282"/>
            <ac:spMk id="2" creationId="{5E899447-3700-2C04-30C3-49C7F13E3280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518348683" sldId="2282"/>
            <ac:spMk id="4" creationId="{0AD6A4AF-7CEF-696B-FADA-68570B139708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518348683" sldId="2282"/>
            <ac:spMk id="5" creationId="{2262C6E0-2F3E-1D85-4120-98EA1C00E6BC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518348683" sldId="2282"/>
            <ac:spMk id="14" creationId="{E95B1C8E-4F92-6B72-19BA-B3F75315CD23}"/>
          </ac:spMkLst>
        </pc:spChg>
        <pc:spChg chg="mod">
          <ac:chgData name="Oliver Alvarado Rodriguez" userId="b43339a2721ca99e" providerId="LiveId" clId="{43195163-79D3-B649-BCD6-2CC9077B0ED7}" dt="2022-12-04T15:35:37.692" v="31161" actId="20577"/>
          <ac:spMkLst>
            <pc:docMk/>
            <pc:sldMk cId="1518348683" sldId="2282"/>
            <ac:spMk id="38" creationId="{17251D99-6CFD-98A9-D20A-CE4B4072946F}"/>
          </ac:spMkLst>
        </pc:spChg>
        <pc:picChg chg="add del mod">
          <ac:chgData name="Oliver Alvarado Rodriguez" userId="b43339a2721ca99e" providerId="LiveId" clId="{43195163-79D3-B649-BCD6-2CC9077B0ED7}" dt="2022-12-02T19:33:43.481" v="24215"/>
          <ac:picMkLst>
            <pc:docMk/>
            <pc:sldMk cId="1518348683" sldId="2282"/>
            <ac:picMk id="22" creationId="{68D214DF-90EA-2D7B-070E-647291A73728}"/>
          </ac:picMkLst>
        </pc:picChg>
        <pc:picChg chg="add del mod">
          <ac:chgData name="Oliver Alvarado Rodriguez" userId="b43339a2721ca99e" providerId="LiveId" clId="{43195163-79D3-B649-BCD6-2CC9077B0ED7}" dt="2022-12-02T20:19:58.963" v="24592"/>
          <ac:picMkLst>
            <pc:docMk/>
            <pc:sldMk cId="1518348683" sldId="2282"/>
            <ac:picMk id="32" creationId="{A4B83076-DE33-C168-C34D-67A05343BA7C}"/>
          </ac:picMkLst>
        </pc:picChg>
        <pc:picChg chg="add del mod">
          <ac:chgData name="Oliver Alvarado Rodriguez" userId="b43339a2721ca99e" providerId="LiveId" clId="{43195163-79D3-B649-BCD6-2CC9077B0ED7}" dt="2022-12-02T21:07:06.493" v="24601"/>
          <ac:picMkLst>
            <pc:docMk/>
            <pc:sldMk cId="1518348683" sldId="2282"/>
            <ac:picMk id="34" creationId="{7D2146BB-3981-0592-3898-EE27C04F9BA2}"/>
          </ac:picMkLst>
        </pc:picChg>
        <pc:picChg chg="add del mod">
          <ac:chgData name="Oliver Alvarado Rodriguez" userId="b43339a2721ca99e" providerId="LiveId" clId="{43195163-79D3-B649-BCD6-2CC9077B0ED7}" dt="2022-12-02T22:49:42.409" v="24633"/>
          <ac:picMkLst>
            <pc:docMk/>
            <pc:sldMk cId="1518348683" sldId="2282"/>
            <ac:picMk id="39" creationId="{EECE9E53-D6C5-34C1-5835-7B1CBFAF7E62}"/>
          </ac:picMkLst>
        </pc:picChg>
      </pc:sldChg>
      <pc:sldChg chg="addSp delSp modSp add mod modTransition modAnim modNotesTx">
        <pc:chgData name="Oliver Alvarado Rodriguez" userId="b43339a2721ca99e" providerId="LiveId" clId="{43195163-79D3-B649-BCD6-2CC9077B0ED7}" dt="2022-12-04T00:36:50.022" v="29672" actId="13926"/>
        <pc:sldMkLst>
          <pc:docMk/>
          <pc:sldMk cId="3836926282" sldId="2287"/>
        </pc:sldMkLst>
        <pc:spChg chg="mod">
          <ac:chgData name="Oliver Alvarado Rodriguez" userId="b43339a2721ca99e" providerId="LiveId" clId="{43195163-79D3-B649-BCD6-2CC9077B0ED7}" dt="2022-11-28T23:26:02.707" v="7621" actId="14100"/>
          <ac:spMkLst>
            <pc:docMk/>
            <pc:sldMk cId="3836926282" sldId="2287"/>
            <ac:spMk id="2" creationId="{FDC1DC2E-9F28-C29D-8BB7-47425E957B11}"/>
          </ac:spMkLst>
        </pc:spChg>
        <pc:spChg chg="mod">
          <ac:chgData name="Oliver Alvarado Rodriguez" userId="b43339a2721ca99e" providerId="LiveId" clId="{43195163-79D3-B649-BCD6-2CC9077B0ED7}" dt="2022-12-04T00:36:50.022" v="29672" actId="13926"/>
          <ac:spMkLst>
            <pc:docMk/>
            <pc:sldMk cId="3836926282" sldId="2287"/>
            <ac:spMk id="3" creationId="{3877CC2E-5E96-5A50-C132-FDA1688CB75C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836926282" sldId="2287"/>
            <ac:spMk id="4" creationId="{E9CE9754-AACA-B0D5-B943-D1DF36F6275E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836926282" sldId="2287"/>
            <ac:spMk id="5" creationId="{C699531A-0D6B-283F-4B2E-5C8E6660EB2B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836926282" sldId="2287"/>
            <ac:spMk id="6" creationId="{66E0F337-AEE1-0F35-6D53-5C50B67A1F8E}"/>
          </ac:spMkLst>
        </pc:spChg>
        <pc:picChg chg="add del mod">
          <ac:chgData name="Oliver Alvarado Rodriguez" userId="b43339a2721ca99e" providerId="LiveId" clId="{43195163-79D3-B649-BCD6-2CC9077B0ED7}" dt="2022-12-02T22:01:58.841" v="24624"/>
          <ac:picMkLst>
            <pc:docMk/>
            <pc:sldMk cId="3836926282" sldId="2287"/>
            <ac:picMk id="7" creationId="{956C49DE-9097-23D2-4BBD-1426CDE8F919}"/>
          </ac:picMkLst>
        </pc:picChg>
        <pc:picChg chg="add del mod">
          <ac:chgData name="Oliver Alvarado Rodriguez" userId="b43339a2721ca99e" providerId="LiveId" clId="{43195163-79D3-B649-BCD6-2CC9077B0ED7}" dt="2022-12-02T22:50:04.403" v="24661"/>
          <ac:picMkLst>
            <pc:docMk/>
            <pc:sldMk cId="3836926282" sldId="2287"/>
            <ac:picMk id="8" creationId="{B431AAF8-C351-6550-1E58-51BACC076C9E}"/>
          </ac:picMkLst>
        </pc:picChg>
      </pc:sldChg>
      <pc:sldChg chg="addSp delSp modSp add mod modTransition modAnim">
        <pc:chgData name="Oliver Alvarado Rodriguez" userId="b43339a2721ca99e" providerId="LiveId" clId="{43195163-79D3-B649-BCD6-2CC9077B0ED7}" dt="2022-12-04T15:14:25.276" v="30303" actId="20577"/>
        <pc:sldMkLst>
          <pc:docMk/>
          <pc:sldMk cId="1326098302" sldId="2294"/>
        </pc:sldMkLst>
        <pc:spChg chg="mod">
          <ac:chgData name="Oliver Alvarado Rodriguez" userId="b43339a2721ca99e" providerId="LiveId" clId="{43195163-79D3-B649-BCD6-2CC9077B0ED7}" dt="2022-12-04T15:14:25.276" v="30303" actId="20577"/>
          <ac:spMkLst>
            <pc:docMk/>
            <pc:sldMk cId="1326098302" sldId="2294"/>
            <ac:spMk id="2" creationId="{14D931C2-8D9F-C467-1CF1-38104E153D40}"/>
          </ac:spMkLst>
        </pc:spChg>
        <pc:spChg chg="mod">
          <ac:chgData name="Oliver Alvarado Rodriguez" userId="b43339a2721ca99e" providerId="LiveId" clId="{43195163-79D3-B649-BCD6-2CC9077B0ED7}" dt="2022-11-30T23:06:34.468" v="21159" actId="20577"/>
          <ac:spMkLst>
            <pc:docMk/>
            <pc:sldMk cId="1326098302" sldId="2294"/>
            <ac:spMk id="79" creationId="{F6099B84-819C-513A-86B9-9DB48552D6F2}"/>
          </ac:spMkLst>
        </pc:spChg>
        <pc:picChg chg="add del mod">
          <ac:chgData name="Oliver Alvarado Rodriguez" userId="b43339a2721ca99e" providerId="LiveId" clId="{43195163-79D3-B649-BCD6-2CC9077B0ED7}" dt="2022-12-02T22:49:50.748" v="24644"/>
          <ac:picMkLst>
            <pc:docMk/>
            <pc:sldMk cId="1326098302" sldId="2294"/>
            <ac:picMk id="6" creationId="{BF92F4EB-60C0-2CEF-9156-C05D7144FEDE}"/>
          </ac:picMkLst>
        </pc:picChg>
      </pc:sldChg>
      <pc:sldChg chg="add del">
        <pc:chgData name="Oliver Alvarado Rodriguez" userId="b43339a2721ca99e" providerId="LiveId" clId="{43195163-79D3-B649-BCD6-2CC9077B0ED7}" dt="2022-11-30T17:45:21.581" v="19629" actId="2696"/>
        <pc:sldMkLst>
          <pc:docMk/>
          <pc:sldMk cId="2814364208" sldId="2294"/>
        </pc:sldMkLst>
      </pc:sldChg>
      <pc:sldChg chg="addSp modSp add del">
        <pc:chgData name="Oliver Alvarado Rodriguez" userId="b43339a2721ca99e" providerId="LiveId" clId="{43195163-79D3-B649-BCD6-2CC9077B0ED7}" dt="2022-11-30T01:27:01.664" v="18379" actId="2696"/>
        <pc:sldMkLst>
          <pc:docMk/>
          <pc:sldMk cId="2922424232" sldId="2294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22424232" sldId="2294"/>
            <ac:spMk id="2" creationId="{14D931C2-8D9F-C467-1CF1-38104E153D40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922424232" sldId="2294"/>
            <ac:spMk id="3" creationId="{C53BDCE7-6FD9-5A25-35F3-5FFDA1648111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22424232" sldId="2294"/>
            <ac:spMk id="4" creationId="{97659B85-0744-A2AD-B252-A678C07EC531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22424232" sldId="2294"/>
            <ac:spMk id="5" creationId="{09C58565-27BE-57EC-833F-D288E4C0ACE7}"/>
          </ac:spMkLst>
        </pc:spChg>
      </pc:sldChg>
      <pc:sldChg chg="addSp delSp modSp add mod modTransition modAnim">
        <pc:chgData name="Oliver Alvarado Rodriguez" userId="b43339a2721ca99e" providerId="LiveId" clId="{43195163-79D3-B649-BCD6-2CC9077B0ED7}" dt="2022-12-02T22:49:43.161" v="24634"/>
        <pc:sldMkLst>
          <pc:docMk/>
          <pc:sldMk cId="1997415670" sldId="2300"/>
        </pc:sldMkLst>
        <pc:spChg chg="del mod">
          <ac:chgData name="Oliver Alvarado Rodriguez" userId="b43339a2721ca99e" providerId="LiveId" clId="{43195163-79D3-B649-BCD6-2CC9077B0ED7}" dt="2022-12-02T17:33:25.108" v="23992" actId="478"/>
          <ac:spMkLst>
            <pc:docMk/>
            <pc:sldMk cId="1997415670" sldId="2300"/>
            <ac:spMk id="2" creationId="{08FFB247-F1BB-1898-7FFC-EE51DC3301E3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997415670" sldId="2300"/>
            <ac:spMk id="3" creationId="{1AFE7763-DECF-E85C-85A2-DDA261143E21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997415670" sldId="2300"/>
            <ac:spMk id="4" creationId="{56ECE5EC-F945-F59D-EB49-FF9E28428DA1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997415670" sldId="2300"/>
            <ac:spMk id="5" creationId="{D88EDF7D-8CFD-91E9-ABBA-283104A415EF}"/>
          </ac:spMkLst>
        </pc:spChg>
        <pc:spChg chg="add del">
          <ac:chgData name="Oliver Alvarado Rodriguez" userId="b43339a2721ca99e" providerId="LiveId" clId="{43195163-79D3-B649-BCD6-2CC9077B0ED7}" dt="2022-12-02T17:31:11.014" v="23883" actId="478"/>
          <ac:spMkLst>
            <pc:docMk/>
            <pc:sldMk cId="1997415670" sldId="2300"/>
            <ac:spMk id="7" creationId="{CF5B9ADC-A80D-4BDD-06B8-2561398BE6A5}"/>
          </ac:spMkLst>
        </pc:spChg>
        <pc:spChg chg="add mod">
          <ac:chgData name="Oliver Alvarado Rodriguez" userId="b43339a2721ca99e" providerId="LiveId" clId="{43195163-79D3-B649-BCD6-2CC9077B0ED7}" dt="2022-12-02T17:40:26.252" v="24053" actId="14100"/>
          <ac:spMkLst>
            <pc:docMk/>
            <pc:sldMk cId="1997415670" sldId="2300"/>
            <ac:spMk id="16" creationId="{630672DD-9224-C68E-CB80-4826B3C9B0A0}"/>
          </ac:spMkLst>
        </pc:spChg>
        <pc:spChg chg="add mod">
          <ac:chgData name="Oliver Alvarado Rodriguez" userId="b43339a2721ca99e" providerId="LiveId" clId="{43195163-79D3-B649-BCD6-2CC9077B0ED7}" dt="2022-12-02T17:38:48.978" v="24025" actId="167"/>
          <ac:spMkLst>
            <pc:docMk/>
            <pc:sldMk cId="1997415670" sldId="2300"/>
            <ac:spMk id="18" creationId="{4FB2F794-0F40-EEA9-3741-D228D33EED5B}"/>
          </ac:spMkLst>
        </pc:spChg>
        <pc:spChg chg="add mod">
          <ac:chgData name="Oliver Alvarado Rodriguez" userId="b43339a2721ca99e" providerId="LiveId" clId="{43195163-79D3-B649-BCD6-2CC9077B0ED7}" dt="2022-12-02T17:40:09.247" v="24052" actId="14100"/>
          <ac:spMkLst>
            <pc:docMk/>
            <pc:sldMk cId="1997415670" sldId="2300"/>
            <ac:spMk id="19" creationId="{DF2587A5-1440-66E0-5AC6-E14701ED002A}"/>
          </ac:spMkLst>
        </pc:spChg>
        <pc:spChg chg="add mod">
          <ac:chgData name="Oliver Alvarado Rodriguez" userId="b43339a2721ca99e" providerId="LiveId" clId="{43195163-79D3-B649-BCD6-2CC9077B0ED7}" dt="2022-12-02T17:41:25.456" v="24117" actId="1076"/>
          <ac:spMkLst>
            <pc:docMk/>
            <pc:sldMk cId="1997415670" sldId="2300"/>
            <ac:spMk id="24" creationId="{4EB11C70-E3D0-2143-3F1F-168273134B41}"/>
          </ac:spMkLst>
        </pc:spChg>
        <pc:spChg chg="add mod">
          <ac:chgData name="Oliver Alvarado Rodriguez" userId="b43339a2721ca99e" providerId="LiveId" clId="{43195163-79D3-B649-BCD6-2CC9077B0ED7}" dt="2022-12-02T17:41:10.804" v="24116" actId="1076"/>
          <ac:spMkLst>
            <pc:docMk/>
            <pc:sldMk cId="1997415670" sldId="2300"/>
            <ac:spMk id="25" creationId="{B98573E9-1717-6F72-6949-67683E522316}"/>
          </ac:spMkLst>
        </pc:spChg>
        <pc:spChg chg="mod">
          <ac:chgData name="Oliver Alvarado Rodriguez" userId="b43339a2721ca99e" providerId="LiveId" clId="{43195163-79D3-B649-BCD6-2CC9077B0ED7}" dt="2022-12-02T17:39:59.874" v="24043" actId="1037"/>
          <ac:spMkLst>
            <pc:docMk/>
            <pc:sldMk cId="1997415670" sldId="2300"/>
            <ac:spMk id="26" creationId="{5525D5CB-2C4D-4848-FEC8-A9813E04AA0F}"/>
          </ac:spMkLst>
        </pc:spChg>
        <pc:spChg chg="mod">
          <ac:chgData name="Oliver Alvarado Rodriguez" userId="b43339a2721ca99e" providerId="LiveId" clId="{43195163-79D3-B649-BCD6-2CC9077B0ED7}" dt="2022-12-02T17:38:20.959" v="24022" actId="20577"/>
          <ac:spMkLst>
            <pc:docMk/>
            <pc:sldMk cId="1997415670" sldId="2300"/>
            <ac:spMk id="27" creationId="{7AD15C7D-A753-B0BB-76CF-72EE79A29DCF}"/>
          </ac:spMkLst>
        </pc:spChg>
        <pc:spChg chg="mod">
          <ac:chgData name="Oliver Alvarado Rodriguez" userId="b43339a2721ca99e" providerId="LiveId" clId="{43195163-79D3-B649-BCD6-2CC9077B0ED7}" dt="2022-12-02T17:31:06.642" v="23877" actId="1035"/>
          <ac:spMkLst>
            <pc:docMk/>
            <pc:sldMk cId="1997415670" sldId="2300"/>
            <ac:spMk id="28" creationId="{6B2B7D7D-764D-7155-A9A1-EAB6BC3A93C8}"/>
          </ac:spMkLst>
        </pc:spChg>
        <pc:spChg chg="mod">
          <ac:chgData name="Oliver Alvarado Rodriguez" userId="b43339a2721ca99e" providerId="LiveId" clId="{43195163-79D3-B649-BCD6-2CC9077B0ED7}" dt="2022-12-02T17:31:06.642" v="23877" actId="1035"/>
          <ac:spMkLst>
            <pc:docMk/>
            <pc:sldMk cId="1997415670" sldId="2300"/>
            <ac:spMk id="37" creationId="{C0245EF1-E79D-3C41-CBEA-F634C2212FAC}"/>
          </ac:spMkLst>
        </pc:spChg>
        <pc:spChg chg="mod">
          <ac:chgData name="Oliver Alvarado Rodriguez" userId="b43339a2721ca99e" providerId="LiveId" clId="{43195163-79D3-B649-BCD6-2CC9077B0ED7}" dt="2022-12-02T17:31:06.642" v="23877" actId="1035"/>
          <ac:spMkLst>
            <pc:docMk/>
            <pc:sldMk cId="1997415670" sldId="2300"/>
            <ac:spMk id="44" creationId="{68ED7781-BABB-D745-6FF0-E04A63880CFD}"/>
          </ac:spMkLst>
        </pc:spChg>
        <pc:graphicFrameChg chg="mod">
          <ac:chgData name="Oliver Alvarado Rodriguez" userId="b43339a2721ca99e" providerId="LiveId" clId="{43195163-79D3-B649-BCD6-2CC9077B0ED7}" dt="2022-12-02T17:33:11.493" v="23978" actId="1035"/>
          <ac:graphicFrameMkLst>
            <pc:docMk/>
            <pc:sldMk cId="1997415670" sldId="2300"/>
            <ac:graphicFrameMk id="8" creationId="{EC89ACDC-DD0D-5355-8C5A-DF868088C61F}"/>
          </ac:graphicFrameMkLst>
        </pc:graphicFrameChg>
        <pc:graphicFrameChg chg="mod">
          <ac:chgData name="Oliver Alvarado Rodriguez" userId="b43339a2721ca99e" providerId="LiveId" clId="{43195163-79D3-B649-BCD6-2CC9077B0ED7}" dt="2022-12-02T17:33:20.224" v="23991" actId="1036"/>
          <ac:graphicFrameMkLst>
            <pc:docMk/>
            <pc:sldMk cId="1997415670" sldId="2300"/>
            <ac:graphicFrameMk id="9" creationId="{A88C6EF9-975A-7273-F613-34E9B2EA30E0}"/>
          </ac:graphicFrameMkLst>
        </pc:graphicFrameChg>
        <pc:graphicFrameChg chg="mod">
          <ac:chgData name="Oliver Alvarado Rodriguez" userId="b43339a2721ca99e" providerId="LiveId" clId="{43195163-79D3-B649-BCD6-2CC9077B0ED7}" dt="2022-12-02T17:31:06.642" v="23877" actId="1035"/>
          <ac:graphicFrameMkLst>
            <pc:docMk/>
            <pc:sldMk cId="1997415670" sldId="2300"/>
            <ac:graphicFrameMk id="10" creationId="{6378ABA0-8469-1447-8D9F-ED5E9426EC8C}"/>
          </ac:graphicFrameMkLst>
        </pc:graphicFrameChg>
        <pc:graphicFrameChg chg="mod">
          <ac:chgData name="Oliver Alvarado Rodriguez" userId="b43339a2721ca99e" providerId="LiveId" clId="{43195163-79D3-B649-BCD6-2CC9077B0ED7}" dt="2022-12-02T17:31:06.642" v="23877" actId="1035"/>
          <ac:graphicFrameMkLst>
            <pc:docMk/>
            <pc:sldMk cId="1997415670" sldId="2300"/>
            <ac:graphicFrameMk id="15" creationId="{661B7442-FFD3-8368-0822-24C1A45954DF}"/>
          </ac:graphicFrameMkLst>
        </pc:graphicFrameChg>
        <pc:picChg chg="add del mod">
          <ac:chgData name="Oliver Alvarado Rodriguez" userId="b43339a2721ca99e" providerId="LiveId" clId="{43195163-79D3-B649-BCD6-2CC9077B0ED7}" dt="2022-12-02T20:19:49.914" v="24591"/>
          <ac:picMkLst>
            <pc:docMk/>
            <pc:sldMk cId="1997415670" sldId="2300"/>
            <ac:picMk id="29" creationId="{4BD3DB5D-DC4C-1BE2-53CD-C1B5F76287CA}"/>
          </ac:picMkLst>
        </pc:picChg>
        <pc:picChg chg="add del mod">
          <ac:chgData name="Oliver Alvarado Rodriguez" userId="b43339a2721ca99e" providerId="LiveId" clId="{43195163-79D3-B649-BCD6-2CC9077B0ED7}" dt="2022-12-02T22:49:43.161" v="24634"/>
          <ac:picMkLst>
            <pc:docMk/>
            <pc:sldMk cId="1997415670" sldId="2300"/>
            <ac:picMk id="31" creationId="{C4CCE565-ADBB-1175-7126-69D7FC67A781}"/>
          </ac:picMkLst>
        </pc:picChg>
        <pc:cxnChg chg="mod">
          <ac:chgData name="Oliver Alvarado Rodriguez" userId="b43339a2721ca99e" providerId="LiveId" clId="{43195163-79D3-B649-BCD6-2CC9077B0ED7}" dt="2022-12-02T17:39:55.153" v="24038" actId="14100"/>
          <ac:cxnSpMkLst>
            <pc:docMk/>
            <pc:sldMk cId="1997415670" sldId="2300"/>
            <ac:cxnSpMk id="17" creationId="{DC729B45-0DF3-BBDD-EB80-E7A0D5AEAEDF}"/>
          </ac:cxnSpMkLst>
        </pc:cxnChg>
        <pc:cxnChg chg="mod">
          <ac:chgData name="Oliver Alvarado Rodriguez" userId="b43339a2721ca99e" providerId="LiveId" clId="{43195163-79D3-B649-BCD6-2CC9077B0ED7}" dt="2022-12-02T17:33:20.224" v="23991" actId="1036"/>
          <ac:cxnSpMkLst>
            <pc:docMk/>
            <pc:sldMk cId="1997415670" sldId="2300"/>
            <ac:cxnSpMk id="20" creationId="{6FEB6B5C-81FD-3C6B-37D5-DD4C413335CC}"/>
          </ac:cxnSpMkLst>
        </pc:cxnChg>
        <pc:cxnChg chg="mod">
          <ac:chgData name="Oliver Alvarado Rodriguez" userId="b43339a2721ca99e" providerId="LiveId" clId="{43195163-79D3-B649-BCD6-2CC9077B0ED7}" dt="2022-12-02T17:33:20.224" v="23991" actId="1036"/>
          <ac:cxnSpMkLst>
            <pc:docMk/>
            <pc:sldMk cId="1997415670" sldId="2300"/>
            <ac:cxnSpMk id="23" creationId="{0E25878F-0F49-D75D-F53D-10DAD4C0D5A1}"/>
          </ac:cxnSpMkLst>
        </pc:cxnChg>
        <pc:cxnChg chg="mod">
          <ac:chgData name="Oliver Alvarado Rodriguez" userId="b43339a2721ca99e" providerId="LiveId" clId="{43195163-79D3-B649-BCD6-2CC9077B0ED7}" dt="2022-12-02T17:38:20.959" v="24022" actId="20577"/>
          <ac:cxnSpMkLst>
            <pc:docMk/>
            <pc:sldMk cId="1997415670" sldId="2300"/>
            <ac:cxnSpMk id="30" creationId="{6981CDB7-2842-8DED-7A0C-7FEB1932DECB}"/>
          </ac:cxnSpMkLst>
        </pc:cxnChg>
        <pc:cxnChg chg="mod">
          <ac:chgData name="Oliver Alvarado Rodriguez" userId="b43339a2721ca99e" providerId="LiveId" clId="{43195163-79D3-B649-BCD6-2CC9077B0ED7}" dt="2022-12-02T17:31:06.642" v="23877" actId="1035"/>
          <ac:cxnSpMkLst>
            <pc:docMk/>
            <pc:sldMk cId="1997415670" sldId="2300"/>
            <ac:cxnSpMk id="32" creationId="{1ABD408D-A106-42F0-A78A-DE7A68AA9AE9}"/>
          </ac:cxnSpMkLst>
        </pc:cxnChg>
        <pc:cxnChg chg="mod">
          <ac:chgData name="Oliver Alvarado Rodriguez" userId="b43339a2721ca99e" providerId="LiveId" clId="{43195163-79D3-B649-BCD6-2CC9077B0ED7}" dt="2022-12-02T17:33:20.224" v="23991" actId="1036"/>
          <ac:cxnSpMkLst>
            <pc:docMk/>
            <pc:sldMk cId="1997415670" sldId="2300"/>
            <ac:cxnSpMk id="39" creationId="{DE4333C7-BF12-4AEE-5ACB-8C7EBE60509E}"/>
          </ac:cxnSpMkLst>
        </pc:cxnChg>
        <pc:cxnChg chg="mod">
          <ac:chgData name="Oliver Alvarado Rodriguez" userId="b43339a2721ca99e" providerId="LiveId" clId="{43195163-79D3-B649-BCD6-2CC9077B0ED7}" dt="2022-12-02T17:31:06.642" v="23877" actId="1035"/>
          <ac:cxnSpMkLst>
            <pc:docMk/>
            <pc:sldMk cId="1997415670" sldId="2300"/>
            <ac:cxnSpMk id="42" creationId="{00088C9A-F99A-B976-F48C-BA38086BD750}"/>
          </ac:cxnSpMkLst>
        </pc:cxnChg>
      </pc:sldChg>
      <pc:sldChg chg="new del">
        <pc:chgData name="Oliver Alvarado Rodriguez" userId="b43339a2721ca99e" providerId="LiveId" clId="{43195163-79D3-B649-BCD6-2CC9077B0ED7}" dt="2022-11-26T21:37:14.717" v="1108" actId="2696"/>
        <pc:sldMkLst>
          <pc:docMk/>
          <pc:sldMk cId="531437407" sldId="2301"/>
        </pc:sldMkLst>
      </pc:sldChg>
      <pc:sldChg chg="addSp delSp modSp new del mod setBg addAnim delAnim setClrOvrMap">
        <pc:chgData name="Oliver Alvarado Rodriguez" userId="b43339a2721ca99e" providerId="LiveId" clId="{43195163-79D3-B649-BCD6-2CC9077B0ED7}" dt="2022-11-29T02:03:00.037" v="10309" actId="2696"/>
        <pc:sldMkLst>
          <pc:docMk/>
          <pc:sldMk cId="1369684754" sldId="2301"/>
        </pc:sldMkLst>
        <pc:spChg chg="mod">
          <ac:chgData name="Oliver Alvarado Rodriguez" userId="b43339a2721ca99e" providerId="LiveId" clId="{43195163-79D3-B649-BCD6-2CC9077B0ED7}" dt="2022-11-29T01:13:54.444" v="10301" actId="20577"/>
          <ac:spMkLst>
            <pc:docMk/>
            <pc:sldMk cId="1369684754" sldId="2301"/>
            <ac:spMk id="2" creationId="{AD20F5B6-FE05-3EEA-F3EB-F7A19C767753}"/>
          </ac:spMkLst>
        </pc:spChg>
        <pc:spChg chg="del">
          <ac:chgData name="Oliver Alvarado Rodriguez" userId="b43339a2721ca99e" providerId="LiveId" clId="{43195163-79D3-B649-BCD6-2CC9077B0ED7}" dt="2022-11-26T21:40:11.269" v="1129" actId="478"/>
          <ac:spMkLst>
            <pc:docMk/>
            <pc:sldMk cId="1369684754" sldId="2301"/>
            <ac:spMk id="3" creationId="{AE69878C-2880-1B65-67D1-EB876CC51B0E}"/>
          </ac:spMkLst>
        </pc:spChg>
        <pc:spChg chg="mod ord">
          <ac:chgData name="Oliver Alvarado Rodriguez" userId="b43339a2721ca99e" providerId="LiveId" clId="{43195163-79D3-B649-BCD6-2CC9077B0ED7}" dt="2022-11-26T21:41:14.081" v="1153" actId="26606"/>
          <ac:spMkLst>
            <pc:docMk/>
            <pc:sldMk cId="1369684754" sldId="2301"/>
            <ac:spMk id="4" creationId="{7C50827E-E988-3620-66B3-B20812D256EE}"/>
          </ac:spMkLst>
        </pc:spChg>
        <pc:spChg chg="mod ord">
          <ac:chgData name="Oliver Alvarado Rodriguez" userId="b43339a2721ca99e" providerId="LiveId" clId="{43195163-79D3-B649-BCD6-2CC9077B0ED7}" dt="2022-11-26T21:41:14.081" v="1153" actId="26606"/>
          <ac:spMkLst>
            <pc:docMk/>
            <pc:sldMk cId="1369684754" sldId="2301"/>
            <ac:spMk id="5" creationId="{00DC4290-EE70-F387-E9A1-7A86D908024D}"/>
          </ac:spMkLst>
        </pc:spChg>
        <pc:spChg chg="del mod ord">
          <ac:chgData name="Oliver Alvarado Rodriguez" userId="b43339a2721ca99e" providerId="LiveId" clId="{43195163-79D3-B649-BCD6-2CC9077B0ED7}" dt="2022-11-27T22:26:24.144" v="7520"/>
          <ac:spMkLst>
            <pc:docMk/>
            <pc:sldMk cId="1369684754" sldId="2301"/>
            <ac:spMk id="6" creationId="{F8B9510F-818F-27B6-D014-8CB73378D38C}"/>
          </ac:spMkLst>
        </pc:spChg>
        <pc:spChg chg="add del mod">
          <ac:chgData name="Oliver Alvarado Rodriguez" userId="b43339a2721ca99e" providerId="LiveId" clId="{43195163-79D3-B649-BCD6-2CC9077B0ED7}" dt="2022-11-29T01:14:07.184" v="10305"/>
          <ac:spMkLst>
            <pc:docMk/>
            <pc:sldMk cId="1369684754" sldId="2301"/>
            <ac:spMk id="8" creationId="{5220BF86-A019-EF77-E239-E6932D58BC42}"/>
          </ac:spMkLst>
        </pc:spChg>
        <pc:spChg chg="add del">
          <ac:chgData name="Oliver Alvarado Rodriguez" userId="b43339a2721ca99e" providerId="LiveId" clId="{43195163-79D3-B649-BCD6-2CC9077B0ED7}" dt="2022-11-26T21:40:57.056" v="1138" actId="26606"/>
          <ac:spMkLst>
            <pc:docMk/>
            <pc:sldMk cId="1369684754" sldId="2301"/>
            <ac:spMk id="9" creationId="{5964CBE2-084A-47DF-A704-CF5F6217B569}"/>
          </ac:spMkLst>
        </pc:spChg>
        <pc:spChg chg="add del">
          <ac:chgData name="Oliver Alvarado Rodriguez" userId="b43339a2721ca99e" providerId="LiveId" clId="{43195163-79D3-B649-BCD6-2CC9077B0ED7}" dt="2022-11-26T21:40:57.056" v="1138" actId="26606"/>
          <ac:spMkLst>
            <pc:docMk/>
            <pc:sldMk cId="1369684754" sldId="2301"/>
            <ac:spMk id="10" creationId="{686A5CBB-E03B-4019-8BCD-78975D39E48C}"/>
          </ac:spMkLst>
        </pc:spChg>
        <pc:spChg chg="add del">
          <ac:chgData name="Oliver Alvarado Rodriguez" userId="b43339a2721ca99e" providerId="LiveId" clId="{43195163-79D3-B649-BCD6-2CC9077B0ED7}" dt="2022-11-26T21:40:54.044" v="1133" actId="26606"/>
          <ac:spMkLst>
            <pc:docMk/>
            <pc:sldMk cId="1369684754" sldId="2301"/>
            <ac:spMk id="12" creationId="{47942995-B07F-4636-9A06-C6A104B260A8}"/>
          </ac:spMkLst>
        </pc:spChg>
        <pc:spChg chg="add del">
          <ac:chgData name="Oliver Alvarado Rodriguez" userId="b43339a2721ca99e" providerId="LiveId" clId="{43195163-79D3-B649-BCD6-2CC9077B0ED7}" dt="2022-11-26T21:40:57.056" v="1138" actId="26606"/>
          <ac:spMkLst>
            <pc:docMk/>
            <pc:sldMk cId="1369684754" sldId="2301"/>
            <ac:spMk id="16" creationId="{94993204-9792-4E61-A83C-73D4379E2B1C}"/>
          </ac:spMkLst>
        </pc:spChg>
        <pc:spChg chg="add del">
          <ac:chgData name="Oliver Alvarado Rodriguez" userId="b43339a2721ca99e" providerId="LiveId" clId="{43195163-79D3-B649-BCD6-2CC9077B0ED7}" dt="2022-11-26T21:40:54.044" v="1133" actId="26606"/>
          <ac:spMkLst>
            <pc:docMk/>
            <pc:sldMk cId="1369684754" sldId="2301"/>
            <ac:spMk id="19" creationId="{B81933D1-5615-42C7-9C0B-4EB7105CCE2D}"/>
          </ac:spMkLst>
        </pc:spChg>
        <pc:spChg chg="add del">
          <ac:chgData name="Oliver Alvarado Rodriguez" userId="b43339a2721ca99e" providerId="LiveId" clId="{43195163-79D3-B649-BCD6-2CC9077B0ED7}" dt="2022-11-26T21:40:59.893" v="1140" actId="26606"/>
          <ac:spMkLst>
            <pc:docMk/>
            <pc:sldMk cId="1369684754" sldId="2301"/>
            <ac:spMk id="20" creationId="{A3363022-C969-41E9-8EB2-E4C94908C1FA}"/>
          </ac:spMkLst>
        </pc:spChg>
        <pc:spChg chg="add del">
          <ac:chgData name="Oliver Alvarado Rodriguez" userId="b43339a2721ca99e" providerId="LiveId" clId="{43195163-79D3-B649-BCD6-2CC9077B0ED7}" dt="2022-11-26T21:40:54.044" v="1133" actId="26606"/>
          <ac:spMkLst>
            <pc:docMk/>
            <pc:sldMk cId="1369684754" sldId="2301"/>
            <ac:spMk id="21" creationId="{19C9EAEA-39D0-4B0E-A0EB-51E7B26740B1}"/>
          </ac:spMkLst>
        </pc:spChg>
        <pc:spChg chg="add del">
          <ac:chgData name="Oliver Alvarado Rodriguez" userId="b43339a2721ca99e" providerId="LiveId" clId="{43195163-79D3-B649-BCD6-2CC9077B0ED7}" dt="2022-11-26T21:40:59.893" v="1140" actId="26606"/>
          <ac:spMkLst>
            <pc:docMk/>
            <pc:sldMk cId="1369684754" sldId="2301"/>
            <ac:spMk id="22" creationId="{8D1AD6B3-BE88-4CEB-BA17-790657CC4729}"/>
          </ac:spMkLst>
        </pc:spChg>
        <pc:spChg chg="add del">
          <ac:chgData name="Oliver Alvarado Rodriguez" userId="b43339a2721ca99e" providerId="LiveId" clId="{43195163-79D3-B649-BCD6-2CC9077B0ED7}" dt="2022-11-26T21:41:02.119" v="1143" actId="26606"/>
          <ac:spMkLst>
            <pc:docMk/>
            <pc:sldMk cId="1369684754" sldId="2301"/>
            <ac:spMk id="26" creationId="{E49CC64F-7275-4E33-961B-0C5CDC439875}"/>
          </ac:spMkLst>
        </pc:spChg>
        <pc:spChg chg="add del">
          <ac:chgData name="Oliver Alvarado Rodriguez" userId="b43339a2721ca99e" providerId="LiveId" clId="{43195163-79D3-B649-BCD6-2CC9077B0ED7}" dt="2022-11-26T21:41:04.601" v="1145" actId="26606"/>
          <ac:spMkLst>
            <pc:docMk/>
            <pc:sldMk cId="1369684754" sldId="2301"/>
            <ac:spMk id="28" creationId="{D12DDE76-C203-4047-9998-63900085B5E8}"/>
          </ac:spMkLst>
        </pc:spChg>
        <pc:spChg chg="add del">
          <ac:chgData name="Oliver Alvarado Rodriguez" userId="b43339a2721ca99e" providerId="LiveId" clId="{43195163-79D3-B649-BCD6-2CC9077B0ED7}" dt="2022-11-26T21:41:06.395" v="1147" actId="26606"/>
          <ac:spMkLst>
            <pc:docMk/>
            <pc:sldMk cId="1369684754" sldId="2301"/>
            <ac:spMk id="30" creationId="{ACBE1851-2230-47A9-B000-CE9046EA61B9}"/>
          </ac:spMkLst>
        </pc:spChg>
        <pc:spChg chg="add del">
          <ac:chgData name="Oliver Alvarado Rodriguez" userId="b43339a2721ca99e" providerId="LiveId" clId="{43195163-79D3-B649-BCD6-2CC9077B0ED7}" dt="2022-11-26T21:41:07.920" v="1150" actId="26606"/>
          <ac:spMkLst>
            <pc:docMk/>
            <pc:sldMk cId="1369684754" sldId="2301"/>
            <ac:spMk id="33" creationId="{37C89E4B-3C9F-44B9-8B86-D9E3D112D8EC}"/>
          </ac:spMkLst>
        </pc:spChg>
        <pc:spChg chg="add del">
          <ac:chgData name="Oliver Alvarado Rodriguez" userId="b43339a2721ca99e" providerId="LiveId" clId="{43195163-79D3-B649-BCD6-2CC9077B0ED7}" dt="2022-11-26T21:41:14.067" v="1152" actId="26606"/>
          <ac:spMkLst>
            <pc:docMk/>
            <pc:sldMk cId="1369684754" sldId="2301"/>
            <ac:spMk id="37" creationId="{6753252F-4873-4F63-801D-CC719279A7D5}"/>
          </ac:spMkLst>
        </pc:spChg>
        <pc:spChg chg="add del">
          <ac:chgData name="Oliver Alvarado Rodriguez" userId="b43339a2721ca99e" providerId="LiveId" clId="{43195163-79D3-B649-BCD6-2CC9077B0ED7}" dt="2022-11-26T21:41:14.067" v="1152" actId="26606"/>
          <ac:spMkLst>
            <pc:docMk/>
            <pc:sldMk cId="1369684754" sldId="2301"/>
            <ac:spMk id="38" creationId="{047C8CCB-F95D-4249-92DD-651249D3535A}"/>
          </ac:spMkLst>
        </pc:spChg>
        <pc:spChg chg="add">
          <ac:chgData name="Oliver Alvarado Rodriguez" userId="b43339a2721ca99e" providerId="LiveId" clId="{43195163-79D3-B649-BCD6-2CC9077B0ED7}" dt="2022-11-26T21:41:14.081" v="1153" actId="26606"/>
          <ac:spMkLst>
            <pc:docMk/>
            <pc:sldMk cId="1369684754" sldId="2301"/>
            <ac:spMk id="40" creationId="{A4AC5506-6312-4701-8D3C-40187889A947}"/>
          </ac:spMkLst>
        </pc:spChg>
        <pc:grpChg chg="add del">
          <ac:chgData name="Oliver Alvarado Rodriguez" userId="b43339a2721ca99e" providerId="LiveId" clId="{43195163-79D3-B649-BCD6-2CC9077B0ED7}" dt="2022-11-26T21:40:54.044" v="1133" actId="26606"/>
          <ac:grpSpMkLst>
            <pc:docMk/>
            <pc:sldMk cId="1369684754" sldId="2301"/>
            <ac:grpSpMk id="14" creationId="{032D8612-31EB-44CF-A1D0-14FD4C705424}"/>
          </ac:grpSpMkLst>
        </pc:grpChg>
        <pc:grpChg chg="add del">
          <ac:chgData name="Oliver Alvarado Rodriguez" userId="b43339a2721ca99e" providerId="LiveId" clId="{43195163-79D3-B649-BCD6-2CC9077B0ED7}" dt="2022-11-26T21:40:59.893" v="1140" actId="26606"/>
          <ac:grpSpMkLst>
            <pc:docMk/>
            <pc:sldMk cId="1369684754" sldId="2301"/>
            <ac:grpSpMk id="23" creationId="{89D1390B-7E13-4B4F-9CB2-391063412E54}"/>
          </ac:grpSpMkLst>
        </pc:grpChg>
        <pc:picChg chg="add del mod ord">
          <ac:chgData name="Oliver Alvarado Rodriguez" userId="b43339a2721ca99e" providerId="LiveId" clId="{43195163-79D3-B649-BCD6-2CC9077B0ED7}" dt="2022-11-29T02:02:54.907" v="10308" actId="478"/>
          <ac:picMkLst>
            <pc:docMk/>
            <pc:sldMk cId="1369684754" sldId="2301"/>
            <ac:picMk id="7" creationId="{790E34DE-CFE3-8D3A-1EB0-B78652B8BB82}"/>
          </ac:picMkLst>
        </pc:picChg>
        <pc:cxnChg chg="add del">
          <ac:chgData name="Oliver Alvarado Rodriguez" userId="b43339a2721ca99e" providerId="LiveId" clId="{43195163-79D3-B649-BCD6-2CC9077B0ED7}" dt="2022-11-26T21:41:06.395" v="1147" actId="26606"/>
          <ac:cxnSpMkLst>
            <pc:docMk/>
            <pc:sldMk cId="1369684754" sldId="2301"/>
            <ac:cxnSpMk id="31" creationId="{23B93832-6514-44F4-849B-5EE2C8A2337D}"/>
          </ac:cxnSpMkLst>
        </pc:cxnChg>
        <pc:cxnChg chg="add del">
          <ac:chgData name="Oliver Alvarado Rodriguez" userId="b43339a2721ca99e" providerId="LiveId" clId="{43195163-79D3-B649-BCD6-2CC9077B0ED7}" dt="2022-11-26T21:41:07.920" v="1150" actId="26606"/>
          <ac:cxnSpMkLst>
            <pc:docMk/>
            <pc:sldMk cId="1369684754" sldId="2301"/>
            <ac:cxnSpMk id="34" creationId="{AA2EAA10-076F-46BD-8F0F-B9A2FB77A85C}"/>
          </ac:cxnSpMkLst>
        </pc:cxnChg>
        <pc:cxnChg chg="add del">
          <ac:chgData name="Oliver Alvarado Rodriguez" userId="b43339a2721ca99e" providerId="LiveId" clId="{43195163-79D3-B649-BCD6-2CC9077B0ED7}" dt="2022-11-26T21:41:07.920" v="1150" actId="26606"/>
          <ac:cxnSpMkLst>
            <pc:docMk/>
            <pc:sldMk cId="1369684754" sldId="2301"/>
            <ac:cxnSpMk id="35" creationId="{D891E407-403B-4764-86C9-33A56D3BCAA3}"/>
          </ac:cxnSpMkLst>
        </pc:cxnChg>
      </pc:sldChg>
      <pc:sldChg chg="addSp delSp modSp new del mod setBg setClrOvrMap">
        <pc:chgData name="Oliver Alvarado Rodriguez" userId="b43339a2721ca99e" providerId="LiveId" clId="{43195163-79D3-B649-BCD6-2CC9077B0ED7}" dt="2022-11-29T02:03:29.688" v="10320" actId="2696"/>
        <pc:sldMkLst>
          <pc:docMk/>
          <pc:sldMk cId="405179217" sldId="2302"/>
        </pc:sldMkLst>
        <pc:spChg chg="mod">
          <ac:chgData name="Oliver Alvarado Rodriguez" userId="b43339a2721ca99e" providerId="LiveId" clId="{43195163-79D3-B649-BCD6-2CC9077B0ED7}" dt="2022-11-26T21:43:22.414" v="1175" actId="26606"/>
          <ac:spMkLst>
            <pc:docMk/>
            <pc:sldMk cId="405179217" sldId="2302"/>
            <ac:spMk id="2" creationId="{E57DB60A-AC9F-8538-7B10-BADC0C751577}"/>
          </ac:spMkLst>
        </pc:spChg>
        <pc:spChg chg="del">
          <ac:chgData name="Oliver Alvarado Rodriguez" userId="b43339a2721ca99e" providerId="LiveId" clId="{43195163-79D3-B649-BCD6-2CC9077B0ED7}" dt="2022-11-26T21:43:11.123" v="1174" actId="478"/>
          <ac:spMkLst>
            <pc:docMk/>
            <pc:sldMk cId="405179217" sldId="2302"/>
            <ac:spMk id="3" creationId="{6A8118EE-72C7-66E0-4C37-B7A3B6BAA840}"/>
          </ac:spMkLst>
        </pc:spChg>
        <pc:spChg chg="mod">
          <ac:chgData name="Oliver Alvarado Rodriguez" userId="b43339a2721ca99e" providerId="LiveId" clId="{43195163-79D3-B649-BCD6-2CC9077B0ED7}" dt="2022-11-26T21:43:22.414" v="1175" actId="26606"/>
          <ac:spMkLst>
            <pc:docMk/>
            <pc:sldMk cId="405179217" sldId="2302"/>
            <ac:spMk id="4" creationId="{A501E0DA-83D7-36A3-F44F-C29A2DD1B4D9}"/>
          </ac:spMkLst>
        </pc:spChg>
        <pc:spChg chg="mod">
          <ac:chgData name="Oliver Alvarado Rodriguez" userId="b43339a2721ca99e" providerId="LiveId" clId="{43195163-79D3-B649-BCD6-2CC9077B0ED7}" dt="2022-11-26T21:43:22.414" v="1175" actId="26606"/>
          <ac:spMkLst>
            <pc:docMk/>
            <pc:sldMk cId="405179217" sldId="2302"/>
            <ac:spMk id="5" creationId="{FAB7E575-CBB2-9D46-39B9-444888159277}"/>
          </ac:spMkLst>
        </pc:spChg>
        <pc:spChg chg="del mod">
          <ac:chgData name="Oliver Alvarado Rodriguez" userId="b43339a2721ca99e" providerId="LiveId" clId="{43195163-79D3-B649-BCD6-2CC9077B0ED7}" dt="2022-11-26T21:44:06.312" v="1176" actId="478"/>
          <ac:spMkLst>
            <pc:docMk/>
            <pc:sldMk cId="405179217" sldId="2302"/>
            <ac:spMk id="6" creationId="{994C2C9B-2618-89E0-2FD4-C7D26AA05B21}"/>
          </ac:spMkLst>
        </pc:spChg>
        <pc:spChg chg="add">
          <ac:chgData name="Oliver Alvarado Rodriguez" userId="b43339a2721ca99e" providerId="LiveId" clId="{43195163-79D3-B649-BCD6-2CC9077B0ED7}" dt="2022-11-26T21:43:22.414" v="1175" actId="26606"/>
          <ac:spMkLst>
            <pc:docMk/>
            <pc:sldMk cId="405179217" sldId="2302"/>
            <ac:spMk id="11" creationId="{66B332A4-D438-4773-A77F-5ED49A448D9D}"/>
          </ac:spMkLst>
        </pc:spChg>
        <pc:spChg chg="add">
          <ac:chgData name="Oliver Alvarado Rodriguez" userId="b43339a2721ca99e" providerId="LiveId" clId="{43195163-79D3-B649-BCD6-2CC9077B0ED7}" dt="2022-11-26T21:43:22.414" v="1175" actId="26606"/>
          <ac:spMkLst>
            <pc:docMk/>
            <pc:sldMk cId="405179217" sldId="2302"/>
            <ac:spMk id="13" creationId="{DF9AD32D-FF05-44F4-BD4D-9CEE89B71EB9}"/>
          </ac:spMkLst>
        </pc:spChg>
        <pc:picChg chg="add del">
          <ac:chgData name="Oliver Alvarado Rodriguez" userId="b43339a2721ca99e" providerId="LiveId" clId="{43195163-79D3-B649-BCD6-2CC9077B0ED7}" dt="2022-11-26T22:12:19.807" v="1179"/>
          <ac:picMkLst>
            <pc:docMk/>
            <pc:sldMk cId="405179217" sldId="2302"/>
            <ac:picMk id="7" creationId="{A75D36C1-2EB7-CC77-1EE1-7B7FD65FFD8C}"/>
          </ac:picMkLst>
        </pc:picChg>
      </pc:sldChg>
      <pc:sldChg chg="modSp add del mod">
        <pc:chgData name="Oliver Alvarado Rodriguez" userId="b43339a2721ca99e" providerId="LiveId" clId="{43195163-79D3-B649-BCD6-2CC9077B0ED7}" dt="2022-11-29T01:14:16.344" v="10306" actId="2696"/>
        <pc:sldMkLst>
          <pc:docMk/>
          <pc:sldMk cId="58403884" sldId="2303"/>
        </pc:sldMkLst>
        <pc:spChg chg="mod">
          <ac:chgData name="Oliver Alvarado Rodriguez" userId="b43339a2721ca99e" providerId="LiveId" clId="{43195163-79D3-B649-BCD6-2CC9077B0ED7}" dt="2022-11-26T22:12:34.225" v="1200" actId="20577"/>
          <ac:spMkLst>
            <pc:docMk/>
            <pc:sldMk cId="58403884" sldId="2303"/>
            <ac:spMk id="2" creationId="{E57DB60A-AC9F-8538-7B10-BADC0C751577}"/>
          </ac:spMkLst>
        </pc:spChg>
      </pc:sldChg>
      <pc:sldChg chg="delSp add del setBg delDesignElem">
        <pc:chgData name="Oliver Alvarado Rodriguez" userId="b43339a2721ca99e" providerId="LiveId" clId="{43195163-79D3-B649-BCD6-2CC9077B0ED7}" dt="2022-11-26T22:12:25.535" v="1182" actId="2696"/>
        <pc:sldMkLst>
          <pc:docMk/>
          <pc:sldMk cId="326898818" sldId="2303"/>
        </pc:sldMkLst>
        <pc:spChg chg="del">
          <ac:chgData name="Oliver Alvarado Rodriguez" userId="b43339a2721ca99e" providerId="LiveId" clId="{43195163-79D3-B649-BCD6-2CC9077B0ED7}" dt="2022-11-26T22:12:22.522" v="1181"/>
          <ac:spMkLst>
            <pc:docMk/>
            <pc:sldMk cId="326898818" sldId="2303"/>
            <ac:spMk id="11" creationId="{66B332A4-D438-4773-A77F-5ED49A448D9D}"/>
          </ac:spMkLst>
        </pc:spChg>
        <pc:spChg chg="del">
          <ac:chgData name="Oliver Alvarado Rodriguez" userId="b43339a2721ca99e" providerId="LiveId" clId="{43195163-79D3-B649-BCD6-2CC9077B0ED7}" dt="2022-11-26T22:12:22.522" v="1181"/>
          <ac:spMkLst>
            <pc:docMk/>
            <pc:sldMk cId="326898818" sldId="2303"/>
            <ac:spMk id="13" creationId="{DF9AD32D-FF05-44F4-BD4D-9CEE89B71EB9}"/>
          </ac:spMkLst>
        </pc:spChg>
      </pc:sldChg>
      <pc:sldChg chg="addSp delSp modSp add mod modTransition modAnim">
        <pc:chgData name="Oliver Alvarado Rodriguez" userId="b43339a2721ca99e" providerId="LiveId" clId="{43195163-79D3-B649-BCD6-2CC9077B0ED7}" dt="2022-12-04T15:17:39.277" v="30416" actId="20577"/>
        <pc:sldMkLst>
          <pc:docMk/>
          <pc:sldMk cId="748059252" sldId="2304"/>
        </pc:sldMkLst>
        <pc:spChg chg="mod">
          <ac:chgData name="Oliver Alvarado Rodriguez" userId="b43339a2721ca99e" providerId="LiveId" clId="{43195163-79D3-B649-BCD6-2CC9077B0ED7}" dt="2022-12-04T15:17:39.277" v="30416" actId="20577"/>
          <ac:spMkLst>
            <pc:docMk/>
            <pc:sldMk cId="748059252" sldId="2304"/>
            <ac:spMk id="2" creationId="{EAC9E9AC-7E98-834F-ACE1-507715D111BC}"/>
          </ac:spMkLst>
        </pc:spChg>
        <pc:spChg chg="mod">
          <ac:chgData name="Oliver Alvarado Rodriguez" userId="b43339a2721ca99e" providerId="LiveId" clId="{43195163-79D3-B649-BCD6-2CC9077B0ED7}" dt="2022-12-03T02:26:17.582" v="25058" actId="20577"/>
          <ac:spMkLst>
            <pc:docMk/>
            <pc:sldMk cId="748059252" sldId="2304"/>
            <ac:spMk id="3" creationId="{779DCCF0-21B4-313A-FFF3-029B0177DE6F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748059252" sldId="2304"/>
            <ac:spMk id="4" creationId="{6A6B79DF-E380-76D1-5018-55DBA56E680A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748059252" sldId="2304"/>
            <ac:spMk id="5" creationId="{FD07883C-1FFA-506E-D63B-D3734375C696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748059252" sldId="2304"/>
            <ac:spMk id="6" creationId="{E917696C-01D4-788B-7A99-5491D7B2F4E4}"/>
          </ac:spMkLst>
        </pc:spChg>
        <pc:picChg chg="add del mod">
          <ac:chgData name="Oliver Alvarado Rodriguez" userId="b43339a2721ca99e" providerId="LiveId" clId="{43195163-79D3-B649-BCD6-2CC9077B0ED7}" dt="2022-12-02T21:45:42.669" v="24618"/>
          <ac:picMkLst>
            <pc:docMk/>
            <pc:sldMk cId="748059252" sldId="2304"/>
            <ac:picMk id="7" creationId="{87DD7FF2-18B2-E65E-E8DD-6F587D0BFA6D}"/>
          </ac:picMkLst>
        </pc:picChg>
        <pc:picChg chg="add del mod">
          <ac:chgData name="Oliver Alvarado Rodriguez" userId="b43339a2721ca99e" providerId="LiveId" clId="{43195163-79D3-B649-BCD6-2CC9077B0ED7}" dt="2022-12-02T22:49:55.404" v="24650"/>
          <ac:picMkLst>
            <pc:docMk/>
            <pc:sldMk cId="748059252" sldId="2304"/>
            <ac:picMk id="8" creationId="{F3FA5DD6-2AA4-4787-5CB6-DFE274458B88}"/>
          </ac:picMkLst>
        </pc:picChg>
      </pc:sldChg>
      <pc:sldChg chg="modSp new add del mod">
        <pc:chgData name="Oliver Alvarado Rodriguez" userId="b43339a2721ca99e" providerId="LiveId" clId="{43195163-79D3-B649-BCD6-2CC9077B0ED7}" dt="2022-11-26T22:55:05.025" v="1297" actId="2696"/>
        <pc:sldMkLst>
          <pc:docMk/>
          <pc:sldMk cId="2778618384" sldId="2304"/>
        </pc:sldMkLst>
        <pc:spChg chg="mod">
          <ac:chgData name="Oliver Alvarado Rodriguez" userId="b43339a2721ca99e" providerId="LiveId" clId="{43195163-79D3-B649-BCD6-2CC9077B0ED7}" dt="2022-11-26T22:13:04.538" v="1246" actId="20577"/>
          <ac:spMkLst>
            <pc:docMk/>
            <pc:sldMk cId="2778618384" sldId="2304"/>
            <ac:spMk id="2" creationId="{8D03B445-B614-97E0-DEEB-34F2874F8632}"/>
          </ac:spMkLst>
        </pc:spChg>
      </pc:sldChg>
      <pc:sldChg chg="addSp delSp modSp add mod modTransition modAnim">
        <pc:chgData name="Oliver Alvarado Rodriguez" userId="b43339a2721ca99e" providerId="LiveId" clId="{43195163-79D3-B649-BCD6-2CC9077B0ED7}" dt="2022-12-04T15:17:52.644" v="30445" actId="1035"/>
        <pc:sldMkLst>
          <pc:docMk/>
          <pc:sldMk cId="2915037950" sldId="2305"/>
        </pc:sldMkLst>
        <pc:spChg chg="mod">
          <ac:chgData name="Oliver Alvarado Rodriguez" userId="b43339a2721ca99e" providerId="LiveId" clId="{43195163-79D3-B649-BCD6-2CC9077B0ED7}" dt="2022-12-04T15:17:52.644" v="30445" actId="1035"/>
          <ac:spMkLst>
            <pc:docMk/>
            <pc:sldMk cId="2915037950" sldId="2305"/>
            <ac:spMk id="2" creationId="{EAC9E9AC-7E98-834F-ACE1-507715D111BC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915037950" sldId="2305"/>
            <ac:spMk id="3" creationId="{70CDFB21-C73B-4F86-6FCF-8557CC5B4D4F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15037950" sldId="2305"/>
            <ac:spMk id="4" creationId="{6A6B79DF-E380-76D1-5018-55DBA56E680A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15037950" sldId="2305"/>
            <ac:spMk id="5" creationId="{FD07883C-1FFA-506E-D63B-D3734375C696}"/>
          </ac:spMkLst>
        </pc:spChg>
        <pc:spChg chg="add mod">
          <ac:chgData name="Oliver Alvarado Rodriguez" userId="b43339a2721ca99e" providerId="LiveId" clId="{43195163-79D3-B649-BCD6-2CC9077B0ED7}" dt="2022-12-03T23:38:09.276" v="29601" actId="167"/>
          <ac:spMkLst>
            <pc:docMk/>
            <pc:sldMk cId="2915037950" sldId="2305"/>
            <ac:spMk id="6" creationId="{4490DF3B-4BD3-8E9B-A3A3-061635B0FF55}"/>
          </ac:spMkLst>
        </pc:spChg>
        <pc:spChg chg="mod">
          <ac:chgData name="Oliver Alvarado Rodriguez" userId="b43339a2721ca99e" providerId="LiveId" clId="{43195163-79D3-B649-BCD6-2CC9077B0ED7}" dt="2022-12-03T23:38:23.824" v="29602" actId="207"/>
          <ac:spMkLst>
            <pc:docMk/>
            <pc:sldMk cId="2915037950" sldId="2305"/>
            <ac:spMk id="7" creationId="{AEA30BBF-C518-285E-33E3-5F5F3004E277}"/>
          </ac:spMkLst>
        </pc:spChg>
        <pc:picChg chg="add del mod">
          <ac:chgData name="Oliver Alvarado Rodriguez" userId="b43339a2721ca99e" providerId="LiveId" clId="{43195163-79D3-B649-BCD6-2CC9077B0ED7}" dt="2022-12-02T22:49:56.268" v="24651"/>
          <ac:picMkLst>
            <pc:docMk/>
            <pc:sldMk cId="2915037950" sldId="2305"/>
            <ac:picMk id="6" creationId="{AE204779-F73B-2132-8D74-0EB4CD85AE78}"/>
          </ac:picMkLst>
        </pc:picChg>
      </pc:sldChg>
      <pc:sldChg chg="add del">
        <pc:chgData name="Oliver Alvarado Rodriguez" userId="b43339a2721ca99e" providerId="LiveId" clId="{43195163-79D3-B649-BCD6-2CC9077B0ED7}" dt="2022-12-04T16:03:57.976" v="31288" actId="2696"/>
        <pc:sldMkLst>
          <pc:docMk/>
          <pc:sldMk cId="1361219423" sldId="2306"/>
        </pc:sldMkLst>
      </pc:sldChg>
      <pc:sldChg chg="addSp modSp add del mod">
        <pc:chgData name="Oliver Alvarado Rodriguez" userId="b43339a2721ca99e" providerId="LiveId" clId="{43195163-79D3-B649-BCD6-2CC9077B0ED7}" dt="2022-11-30T17:45:21.581" v="19629" actId="2696"/>
        <pc:sldMkLst>
          <pc:docMk/>
          <pc:sldMk cId="1672476003" sldId="2306"/>
        </pc:sldMkLst>
        <pc:spChg chg="mod">
          <ac:chgData name="Oliver Alvarado Rodriguez" userId="b43339a2721ca99e" providerId="LiveId" clId="{43195163-79D3-B649-BCD6-2CC9077B0ED7}" dt="2022-11-30T17:05:27.505" v="19600" actId="20577"/>
          <ac:spMkLst>
            <pc:docMk/>
            <pc:sldMk cId="1672476003" sldId="2306"/>
            <ac:spMk id="2" creationId="{2B459E97-9690-1DB3-666B-945346EC085C}"/>
          </ac:spMkLst>
        </pc:spChg>
        <pc:spChg chg="add mod">
          <ac:chgData name="Oliver Alvarado Rodriguez" userId="b43339a2721ca99e" providerId="LiveId" clId="{43195163-79D3-B649-BCD6-2CC9077B0ED7}" dt="2022-11-30T17:05:55.296" v="19605" actId="1076"/>
          <ac:spMkLst>
            <pc:docMk/>
            <pc:sldMk cId="1672476003" sldId="2306"/>
            <ac:spMk id="6" creationId="{EAA8B63B-6459-C872-69BC-01C112A8AA04}"/>
          </ac:spMkLst>
        </pc:spChg>
      </pc:sldChg>
      <pc:sldChg chg="addSp delSp modSp add del mod ord modTransition modAnim">
        <pc:chgData name="Oliver Alvarado Rodriguez" userId="b43339a2721ca99e" providerId="LiveId" clId="{43195163-79D3-B649-BCD6-2CC9077B0ED7}" dt="2022-12-03T23:27:11.225" v="29597" actId="2696"/>
        <pc:sldMkLst>
          <pc:docMk/>
          <pc:sldMk cId="1711269809" sldId="2306"/>
        </pc:sldMkLst>
        <pc:spChg chg="del">
          <ac:chgData name="Oliver Alvarado Rodriguez" userId="b43339a2721ca99e" providerId="LiveId" clId="{43195163-79D3-B649-BCD6-2CC9077B0ED7}" dt="2022-11-30T23:01:41.836" v="21149" actId="21"/>
          <ac:spMkLst>
            <pc:docMk/>
            <pc:sldMk cId="1711269809" sldId="2306"/>
            <ac:spMk id="6" creationId="{EAA8B63B-6459-C872-69BC-01C112A8AA04}"/>
          </ac:spMkLst>
        </pc:spChg>
        <pc:spChg chg="add mod">
          <ac:chgData name="Oliver Alvarado Rodriguez" userId="b43339a2721ca99e" providerId="LiveId" clId="{43195163-79D3-B649-BCD6-2CC9077B0ED7}" dt="2022-12-03T23:26:43.094" v="29593"/>
          <ac:spMkLst>
            <pc:docMk/>
            <pc:sldMk cId="1711269809" sldId="2306"/>
            <ac:spMk id="6" creationId="{FA42BAF2-E8F4-F8B0-7FDA-1C001E993409}"/>
          </ac:spMkLst>
        </pc:spChg>
        <pc:spChg chg="del">
          <ac:chgData name="Oliver Alvarado Rodriguez" userId="b43339a2721ca99e" providerId="LiveId" clId="{43195163-79D3-B649-BCD6-2CC9077B0ED7}" dt="2022-12-03T23:26:15.713" v="29544" actId="21"/>
          <ac:spMkLst>
            <pc:docMk/>
            <pc:sldMk cId="1711269809" sldId="2306"/>
            <ac:spMk id="15" creationId="{7B3BE000-8A95-CA69-629F-9B3BD01397B5}"/>
          </ac:spMkLst>
        </pc:spChg>
        <pc:picChg chg="add del mod">
          <ac:chgData name="Oliver Alvarado Rodriguez" userId="b43339a2721ca99e" providerId="LiveId" clId="{43195163-79D3-B649-BCD6-2CC9077B0ED7}" dt="2022-12-02T22:49:53.049" v="24647"/>
          <ac:picMkLst>
            <pc:docMk/>
            <pc:sldMk cId="1711269809" sldId="2306"/>
            <ac:picMk id="6" creationId="{BED0668D-2B99-AF20-CFFC-5C800CC23786}"/>
          </ac:picMkLst>
        </pc:picChg>
        <pc:picChg chg="del">
          <ac:chgData name="Oliver Alvarado Rodriguez" userId="b43339a2721ca99e" providerId="LiveId" clId="{43195163-79D3-B649-BCD6-2CC9077B0ED7}" dt="2022-11-30T19:34:10.183" v="20113" actId="478"/>
          <ac:picMkLst>
            <pc:docMk/>
            <pc:sldMk cId="1711269809" sldId="2306"/>
            <ac:picMk id="14" creationId="{5B81DC0B-6B15-0C4E-29D7-5C1B2763FEC3}"/>
          </ac:picMkLst>
        </pc:picChg>
        <pc:picChg chg="add mod">
          <ac:chgData name="Oliver Alvarado Rodriguez" userId="b43339a2721ca99e" providerId="LiveId" clId="{43195163-79D3-B649-BCD6-2CC9077B0ED7}" dt="2022-11-30T19:34:16.531" v="20117" actId="1076"/>
          <ac:picMkLst>
            <pc:docMk/>
            <pc:sldMk cId="1711269809" sldId="2306"/>
            <ac:picMk id="16" creationId="{4802661D-8C65-E2C6-2752-0713243C4641}"/>
          </ac:picMkLst>
        </pc:picChg>
      </pc:sldChg>
      <pc:sldChg chg="addSp modSp add del mod">
        <pc:chgData name="Oliver Alvarado Rodriguez" userId="b43339a2721ca99e" providerId="LiveId" clId="{43195163-79D3-B649-BCD6-2CC9077B0ED7}" dt="2022-11-30T01:27:01.664" v="18379" actId="2696"/>
        <pc:sldMkLst>
          <pc:docMk/>
          <pc:sldMk cId="2436768697" sldId="2306"/>
        </pc:sldMkLst>
        <pc:spChg chg="mod">
          <ac:chgData name="Oliver Alvarado Rodriguez" userId="b43339a2721ca99e" providerId="LiveId" clId="{43195163-79D3-B649-BCD6-2CC9077B0ED7}" dt="2022-11-30T01:21:57.557" v="18068" actId="20577"/>
          <ac:spMkLst>
            <pc:docMk/>
            <pc:sldMk cId="2436768697" sldId="2306"/>
            <ac:spMk id="2" creationId="{2B459E97-9690-1DB3-666B-945346EC085C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436768697" sldId="2306"/>
            <ac:spMk id="3" creationId="{3A29180A-1058-D405-8AFC-3115CC56EAE3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436768697" sldId="2306"/>
            <ac:spMk id="4" creationId="{8C610F99-18B7-530A-9936-83C3A51774B8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436768697" sldId="2306"/>
            <ac:spMk id="5" creationId="{8D828D25-5E37-3EA7-DC88-CDA0C0EFA55F}"/>
          </ac:spMkLst>
        </pc:spChg>
      </pc:sldChg>
      <pc:sldChg chg="modSp add del mod">
        <pc:chgData name="Oliver Alvarado Rodriguez" userId="b43339a2721ca99e" providerId="LiveId" clId="{43195163-79D3-B649-BCD6-2CC9077B0ED7}" dt="2022-11-30T03:37:38.580" v="19492" actId="2696"/>
        <pc:sldMkLst>
          <pc:docMk/>
          <pc:sldMk cId="2623693091" sldId="2307"/>
        </pc:sldMkLst>
        <pc:graphicFrameChg chg="modGraphic">
          <ac:chgData name="Oliver Alvarado Rodriguez" userId="b43339a2721ca99e" providerId="LiveId" clId="{43195163-79D3-B649-BCD6-2CC9077B0ED7}" dt="2022-11-29T22:47:15.879" v="16578" actId="14734"/>
          <ac:graphicFrameMkLst>
            <pc:docMk/>
            <pc:sldMk cId="2623693091" sldId="2307"/>
            <ac:graphicFrameMk id="6" creationId="{AD9D352B-8694-3E37-BCB4-DE2CEC64529C}"/>
          </ac:graphicFrameMkLst>
        </pc:graphicFrameChg>
      </pc:sldChg>
      <pc:sldChg chg="addSp modSp add del">
        <pc:chgData name="Oliver Alvarado Rodriguez" userId="b43339a2721ca99e" providerId="LiveId" clId="{43195163-79D3-B649-BCD6-2CC9077B0ED7}" dt="2022-11-29T22:32:13.746" v="16471" actId="2696"/>
        <pc:sldMkLst>
          <pc:docMk/>
          <pc:sldMk cId="3849996226" sldId="2307"/>
        </pc:sldMkLst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849996226" sldId="2307"/>
            <ac:spMk id="3" creationId="{137D87DB-BCA8-2E31-A30F-6B3E169B8F66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849996226" sldId="2307"/>
            <ac:spMk id="4" creationId="{3B274E2F-44D5-C508-F64D-CB2DC5880400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849996226" sldId="2307"/>
            <ac:spMk id="5" creationId="{83444FCB-F992-6BBC-07DC-36C67F9FA4D5}"/>
          </ac:spMkLst>
        </pc:spChg>
      </pc:sldChg>
      <pc:sldChg chg="addSp delSp modSp new del mod">
        <pc:chgData name="Oliver Alvarado Rodriguez" userId="b43339a2721ca99e" providerId="LiveId" clId="{43195163-79D3-B649-BCD6-2CC9077B0ED7}" dt="2022-11-29T22:36:37.656" v="16545" actId="2696"/>
        <pc:sldMkLst>
          <pc:docMk/>
          <pc:sldMk cId="506363815" sldId="2308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506363815" sldId="2308"/>
            <ac:spMk id="2" creationId="{68C8CE5E-9856-F1C5-E3D9-65B0B8CDCBB7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506363815" sldId="2308"/>
            <ac:spMk id="3" creationId="{D5B62F3E-2EB7-8DF4-0808-E586139D4763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506363815" sldId="2308"/>
            <ac:spMk id="4" creationId="{AF74C919-70BE-DBCB-B953-F8FCD38A7181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506363815" sldId="2308"/>
            <ac:spMk id="5" creationId="{B5569813-A78E-BCB0-6DC5-2084DC942C0D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506363815" sldId="2308"/>
            <ac:spMk id="6" creationId="{2DC0C867-B9EE-2627-3F1B-EA620AC26862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506363815" sldId="2308"/>
            <ac:spMk id="6" creationId="{96EAB436-1BAF-681D-B56C-6723C0E32A14}"/>
          </ac:spMkLst>
        </pc:spChg>
      </pc:sldChg>
      <pc:sldChg chg="add del">
        <pc:chgData name="Oliver Alvarado Rodriguez" userId="b43339a2721ca99e" providerId="LiveId" clId="{43195163-79D3-B649-BCD6-2CC9077B0ED7}" dt="2022-11-29T22:48:44.791" v="16592" actId="2696"/>
        <pc:sldMkLst>
          <pc:docMk/>
          <pc:sldMk cId="624734673" sldId="2308"/>
        </pc:sldMkLst>
      </pc:sldChg>
      <pc:sldChg chg="modSp new del mod">
        <pc:chgData name="Oliver Alvarado Rodriguez" userId="b43339a2721ca99e" providerId="LiveId" clId="{43195163-79D3-B649-BCD6-2CC9077B0ED7}" dt="2022-11-26T23:21:51.984" v="1370" actId="2696"/>
        <pc:sldMkLst>
          <pc:docMk/>
          <pc:sldMk cId="827046195" sldId="2308"/>
        </pc:sldMkLst>
        <pc:spChg chg="mod">
          <ac:chgData name="Oliver Alvarado Rodriguez" userId="b43339a2721ca99e" providerId="LiveId" clId="{43195163-79D3-B649-BCD6-2CC9077B0ED7}" dt="2022-11-26T23:19:49.158" v="1343" actId="20577"/>
          <ac:spMkLst>
            <pc:docMk/>
            <pc:sldMk cId="827046195" sldId="2308"/>
            <ac:spMk id="2" creationId="{EC4FEDC3-B2AD-793A-9D3E-C5C61FA2FA81}"/>
          </ac:spMkLst>
        </pc:spChg>
        <pc:spChg chg="mod">
          <ac:chgData name="Oliver Alvarado Rodriguez" userId="b43339a2721ca99e" providerId="LiveId" clId="{43195163-79D3-B649-BCD6-2CC9077B0ED7}" dt="2022-11-26T23:20:38.182" v="1369" actId="20577"/>
          <ac:spMkLst>
            <pc:docMk/>
            <pc:sldMk cId="827046195" sldId="2308"/>
            <ac:spMk id="3" creationId="{69DC9252-B1C0-0FC7-95CC-DD4E6ED3BA34}"/>
          </ac:spMkLst>
        </pc:spChg>
      </pc:sldChg>
      <pc:sldChg chg="new del">
        <pc:chgData name="Oliver Alvarado Rodriguez" userId="b43339a2721ca99e" providerId="LiveId" clId="{43195163-79D3-B649-BCD6-2CC9077B0ED7}" dt="2022-11-26T23:18:47.437" v="1333" actId="2696"/>
        <pc:sldMkLst>
          <pc:docMk/>
          <pc:sldMk cId="2716421758" sldId="2308"/>
        </pc:sldMkLst>
      </pc:sldChg>
      <pc:sldChg chg="addSp delSp modSp new del mod">
        <pc:chgData name="Oliver Alvarado Rodriguez" userId="b43339a2721ca99e" providerId="LiveId" clId="{43195163-79D3-B649-BCD6-2CC9077B0ED7}" dt="2022-11-29T22:36:37.656" v="16545" actId="2696"/>
        <pc:sldMkLst>
          <pc:docMk/>
          <pc:sldMk cId="2972218095" sldId="2309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72218095" sldId="2309"/>
            <ac:spMk id="2" creationId="{20539F14-B688-3CA9-DD65-1A514F7CA58B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72218095" sldId="2309"/>
            <ac:spMk id="3" creationId="{E7E7B2C7-AC1B-54CD-94C2-709CF852C908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72218095" sldId="2309"/>
            <ac:spMk id="4" creationId="{1D269A53-8B56-1AFE-B6B5-F4966AE76F05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72218095" sldId="2309"/>
            <ac:spMk id="5" creationId="{36D9EB13-BBD6-F873-0041-9EDB274E54E4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2972218095" sldId="2309"/>
            <ac:spMk id="6" creationId="{60117D2D-8EEA-42C8-F847-C574A826EBB1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972218095" sldId="2309"/>
            <ac:spMk id="6" creationId="{EE2B4984-BE28-A30A-F3B3-D1144A6AF053}"/>
          </ac:spMkLst>
        </pc:spChg>
      </pc:sldChg>
      <pc:sldChg chg="add del">
        <pc:chgData name="Oliver Alvarado Rodriguez" userId="b43339a2721ca99e" providerId="LiveId" clId="{43195163-79D3-B649-BCD6-2CC9077B0ED7}" dt="2022-11-29T22:48:44.809" v="16594" actId="2696"/>
        <pc:sldMkLst>
          <pc:docMk/>
          <pc:sldMk cId="4198573230" sldId="2309"/>
        </pc:sldMkLst>
      </pc:sldChg>
      <pc:sldChg chg="addSp delSp modSp new del mod">
        <pc:chgData name="Oliver Alvarado Rodriguez" userId="b43339a2721ca99e" providerId="LiveId" clId="{43195163-79D3-B649-BCD6-2CC9077B0ED7}" dt="2022-11-29T22:36:37.656" v="16545" actId="2696"/>
        <pc:sldMkLst>
          <pc:docMk/>
          <pc:sldMk cId="1119679373" sldId="2310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19679373" sldId="2310"/>
            <ac:spMk id="2" creationId="{615E9B9B-FA69-27C6-6EB1-BD86751EE09A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19679373" sldId="2310"/>
            <ac:spMk id="3" creationId="{82BD4CB8-F802-C2A0-8D25-E5D72EBBDB17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19679373" sldId="2310"/>
            <ac:spMk id="4" creationId="{1AAAAB57-39CF-54AE-FF7D-505176CC9776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19679373" sldId="2310"/>
            <ac:spMk id="5" creationId="{8C59B95F-0B26-7285-0779-A52F37B7BD88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119679373" sldId="2310"/>
            <ac:spMk id="6" creationId="{6B32584D-22DB-FE68-05F7-8792E416464C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1119679373" sldId="2310"/>
            <ac:spMk id="6" creationId="{DFB06A35-0509-0306-CB53-0F350EC69497}"/>
          </ac:spMkLst>
        </pc:spChg>
      </pc:sldChg>
      <pc:sldChg chg="add del">
        <pc:chgData name="Oliver Alvarado Rodriguez" userId="b43339a2721ca99e" providerId="LiveId" clId="{43195163-79D3-B649-BCD6-2CC9077B0ED7}" dt="2022-11-29T22:48:44.805" v="16593" actId="2696"/>
        <pc:sldMkLst>
          <pc:docMk/>
          <pc:sldMk cId="1508698201" sldId="2310"/>
        </pc:sldMkLst>
      </pc:sldChg>
      <pc:sldChg chg="add del">
        <pc:chgData name="Oliver Alvarado Rodriguez" userId="b43339a2721ca99e" providerId="LiveId" clId="{43195163-79D3-B649-BCD6-2CC9077B0ED7}" dt="2022-11-29T22:48:44.831" v="16596" actId="2696"/>
        <pc:sldMkLst>
          <pc:docMk/>
          <pc:sldMk cId="1833430660" sldId="2311"/>
        </pc:sldMkLst>
      </pc:sldChg>
      <pc:sldChg chg="addSp delSp modSp new del mod">
        <pc:chgData name="Oliver Alvarado Rodriguez" userId="b43339a2721ca99e" providerId="LiveId" clId="{43195163-79D3-B649-BCD6-2CC9077B0ED7}" dt="2022-11-29T22:36:37.656" v="16545" actId="2696"/>
        <pc:sldMkLst>
          <pc:docMk/>
          <pc:sldMk cId="2554231672" sldId="2311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554231672" sldId="2311"/>
            <ac:spMk id="2" creationId="{62986D83-0D6C-801D-CC23-F54056200635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554231672" sldId="2311"/>
            <ac:spMk id="3" creationId="{03D6ABEC-B4A1-6925-3D3C-74A8BBF32CA0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554231672" sldId="2311"/>
            <ac:spMk id="4" creationId="{2B40997B-A75B-9A1D-B553-B6716E1D6837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554231672" sldId="2311"/>
            <ac:spMk id="5" creationId="{1C6428A4-CAA4-3570-1B94-08BBA37282D0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2554231672" sldId="2311"/>
            <ac:spMk id="6" creationId="{850D5DF7-5469-D136-06FD-957F341CD44A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554231672" sldId="2311"/>
            <ac:spMk id="6" creationId="{B2C05CA6-8FC6-99A0-716C-C4DD701883D8}"/>
          </ac:spMkLst>
        </pc:spChg>
      </pc:sldChg>
      <pc:sldChg chg="add del">
        <pc:chgData name="Oliver Alvarado Rodriguez" userId="b43339a2721ca99e" providerId="LiveId" clId="{43195163-79D3-B649-BCD6-2CC9077B0ED7}" dt="2022-11-29T22:48:44.824" v="16595" actId="2696"/>
        <pc:sldMkLst>
          <pc:docMk/>
          <pc:sldMk cId="329291150" sldId="2312"/>
        </pc:sldMkLst>
      </pc:sldChg>
      <pc:sldChg chg="addSp delSp modSp new del mod">
        <pc:chgData name="Oliver Alvarado Rodriguez" userId="b43339a2721ca99e" providerId="LiveId" clId="{43195163-79D3-B649-BCD6-2CC9077B0ED7}" dt="2022-11-29T22:36:37.656" v="16545" actId="2696"/>
        <pc:sldMkLst>
          <pc:docMk/>
          <pc:sldMk cId="1121567114" sldId="2312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21567114" sldId="2312"/>
            <ac:spMk id="2" creationId="{B89176C8-7D8B-FD46-4811-CD368D45401C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21567114" sldId="2312"/>
            <ac:spMk id="3" creationId="{AF822134-67BF-5050-20AA-3F9B58B8ECE6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21567114" sldId="2312"/>
            <ac:spMk id="4" creationId="{44362CD8-6B42-0275-7120-5F253A3B3BB9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21567114" sldId="2312"/>
            <ac:spMk id="5" creationId="{AB2AD831-FB8F-431C-3390-639E0431320F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1121567114" sldId="2312"/>
            <ac:spMk id="6" creationId="{3E4F25AA-F184-4F69-3A6F-7B68E9FA2976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121567114" sldId="2312"/>
            <ac:spMk id="6" creationId="{80F7B903-79C7-37A1-62D9-4FEB965D871D}"/>
          </ac:spMkLst>
        </pc:spChg>
      </pc:sldChg>
      <pc:sldChg chg="addSp delSp modSp new del mod">
        <pc:chgData name="Oliver Alvarado Rodriguez" userId="b43339a2721ca99e" providerId="LiveId" clId="{43195163-79D3-B649-BCD6-2CC9077B0ED7}" dt="2022-11-29T22:36:31.736" v="16544" actId="2696"/>
        <pc:sldMkLst>
          <pc:docMk/>
          <pc:sldMk cId="328706553" sldId="2313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28706553" sldId="2313"/>
            <ac:spMk id="2" creationId="{058CE9AF-535A-F434-51EA-E690A1514496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28706553" sldId="2313"/>
            <ac:spMk id="3" creationId="{E7D784B0-C8A9-5D85-AF55-71D05A940578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28706553" sldId="2313"/>
            <ac:spMk id="4" creationId="{BF3930DE-2462-E2C9-4AE6-A49AF94E22B4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28706553" sldId="2313"/>
            <ac:spMk id="5" creationId="{60B7BA66-4AF6-BFDF-9F03-5182BCB2B9C3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28706553" sldId="2313"/>
            <ac:spMk id="6" creationId="{4CC0FEBC-F721-958A-CB7A-527EC3BD4B91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328706553" sldId="2313"/>
            <ac:spMk id="6" creationId="{96C6449D-D46C-6BF5-D599-865A165B1B77}"/>
          </ac:spMkLst>
        </pc:spChg>
      </pc:sldChg>
      <pc:sldChg chg="addSp delSp modSp new del mod setBg addAnim modAnim setClrOvrMap">
        <pc:chgData name="Oliver Alvarado Rodriguez" userId="b43339a2721ca99e" providerId="LiveId" clId="{43195163-79D3-B649-BCD6-2CC9077B0ED7}" dt="2022-11-29T01:14:18.615" v="10307" actId="2696"/>
        <pc:sldMkLst>
          <pc:docMk/>
          <pc:sldMk cId="32308913" sldId="2314"/>
        </pc:sldMkLst>
        <pc:spChg chg="mod">
          <ac:chgData name="Oliver Alvarado Rodriguez" userId="b43339a2721ca99e" providerId="LiveId" clId="{43195163-79D3-B649-BCD6-2CC9077B0ED7}" dt="2022-11-26T23:26:54.771" v="1787" actId="26606"/>
          <ac:spMkLst>
            <pc:docMk/>
            <pc:sldMk cId="32308913" sldId="2314"/>
            <ac:spMk id="2" creationId="{32BBBFD1-A4C3-05E2-C91C-F2238DEC67D4}"/>
          </ac:spMkLst>
        </pc:spChg>
        <pc:spChg chg="del">
          <ac:chgData name="Oliver Alvarado Rodriguez" userId="b43339a2721ca99e" providerId="LiveId" clId="{43195163-79D3-B649-BCD6-2CC9077B0ED7}" dt="2022-11-26T23:26:03.090" v="1768" actId="478"/>
          <ac:spMkLst>
            <pc:docMk/>
            <pc:sldMk cId="32308913" sldId="2314"/>
            <ac:spMk id="3" creationId="{F139F816-26AF-7D33-1A2F-D4A0E2985935}"/>
          </ac:spMkLst>
        </pc:spChg>
        <pc:spChg chg="mod">
          <ac:chgData name="Oliver Alvarado Rodriguez" userId="b43339a2721ca99e" providerId="LiveId" clId="{43195163-79D3-B649-BCD6-2CC9077B0ED7}" dt="2022-11-26T23:26:54.771" v="1787" actId="26606"/>
          <ac:spMkLst>
            <pc:docMk/>
            <pc:sldMk cId="32308913" sldId="2314"/>
            <ac:spMk id="4" creationId="{93F73CC5-64F6-1DCB-9206-D5A5761F4DFA}"/>
          </ac:spMkLst>
        </pc:spChg>
        <pc:spChg chg="mod">
          <ac:chgData name="Oliver Alvarado Rodriguez" userId="b43339a2721ca99e" providerId="LiveId" clId="{43195163-79D3-B649-BCD6-2CC9077B0ED7}" dt="2022-11-26T23:26:54.771" v="1787" actId="26606"/>
          <ac:spMkLst>
            <pc:docMk/>
            <pc:sldMk cId="32308913" sldId="2314"/>
            <ac:spMk id="5" creationId="{4E8B694A-25E9-5402-8133-382D6BEB3528}"/>
          </ac:spMkLst>
        </pc:spChg>
        <pc:spChg chg="del mod">
          <ac:chgData name="Oliver Alvarado Rodriguez" userId="b43339a2721ca99e" providerId="LiveId" clId="{43195163-79D3-B649-BCD6-2CC9077B0ED7}" dt="2022-11-26T23:27:32.556" v="1790" actId="478"/>
          <ac:spMkLst>
            <pc:docMk/>
            <pc:sldMk cId="32308913" sldId="2314"/>
            <ac:spMk id="6" creationId="{BE65D2C0-5161-09C9-CBC5-5EDF2CD60FA4}"/>
          </ac:spMkLst>
        </pc:spChg>
        <pc:spChg chg="add">
          <ac:chgData name="Oliver Alvarado Rodriguez" userId="b43339a2721ca99e" providerId="LiveId" clId="{43195163-79D3-B649-BCD6-2CC9077B0ED7}" dt="2022-11-26T23:26:54.771" v="1787" actId="26606"/>
          <ac:spMkLst>
            <pc:docMk/>
            <pc:sldMk cId="32308913" sldId="2314"/>
            <ac:spMk id="11" creationId="{66B332A4-D438-4773-A77F-5ED49A448D9D}"/>
          </ac:spMkLst>
        </pc:spChg>
        <pc:spChg chg="add">
          <ac:chgData name="Oliver Alvarado Rodriguez" userId="b43339a2721ca99e" providerId="LiveId" clId="{43195163-79D3-B649-BCD6-2CC9077B0ED7}" dt="2022-11-26T23:26:54.771" v="1787" actId="26606"/>
          <ac:spMkLst>
            <pc:docMk/>
            <pc:sldMk cId="32308913" sldId="2314"/>
            <ac:spMk id="13" creationId="{DF9AD32D-FF05-44F4-BD4D-9CEE89B71EB9}"/>
          </ac:spMkLst>
        </pc:spChg>
      </pc:sldChg>
      <pc:sldChg chg="delSp modSp new del mod">
        <pc:chgData name="Oliver Alvarado Rodriguez" userId="b43339a2721ca99e" providerId="LiveId" clId="{43195163-79D3-B649-BCD6-2CC9077B0ED7}" dt="2022-11-27T19:40:27.777" v="5191" actId="2696"/>
        <pc:sldMkLst>
          <pc:docMk/>
          <pc:sldMk cId="1142559902" sldId="2315"/>
        </pc:sldMkLst>
        <pc:spChg chg="mod">
          <ac:chgData name="Oliver Alvarado Rodriguez" userId="b43339a2721ca99e" providerId="LiveId" clId="{43195163-79D3-B649-BCD6-2CC9077B0ED7}" dt="2022-11-27T19:22:41.056" v="4551" actId="20577"/>
          <ac:spMkLst>
            <pc:docMk/>
            <pc:sldMk cId="1142559902" sldId="2315"/>
            <ac:spMk id="2" creationId="{77F6CF07-AC08-0E58-5C65-AC6CD2978C23}"/>
          </ac:spMkLst>
        </pc:spChg>
        <pc:spChg chg="del mod">
          <ac:chgData name="Oliver Alvarado Rodriguez" userId="b43339a2721ca99e" providerId="LiveId" clId="{43195163-79D3-B649-BCD6-2CC9077B0ED7}" dt="2022-11-27T19:32:01.702" v="5001" actId="478"/>
          <ac:spMkLst>
            <pc:docMk/>
            <pc:sldMk cId="1142559902" sldId="2315"/>
            <ac:spMk id="3" creationId="{B505D5BB-A310-784D-D344-FE40222985A1}"/>
          </ac:spMkLst>
        </pc:spChg>
      </pc:sldChg>
      <pc:sldChg chg="addSp delSp modSp new del mod">
        <pc:chgData name="Oliver Alvarado Rodriguez" userId="b43339a2721ca99e" providerId="LiveId" clId="{43195163-79D3-B649-BCD6-2CC9077B0ED7}" dt="2022-11-29T18:56:20.676" v="14556" actId="2696"/>
        <pc:sldMkLst>
          <pc:docMk/>
          <pc:sldMk cId="4275190396" sldId="2315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4275190396" sldId="2315"/>
            <ac:spMk id="2" creationId="{CEBBD0F0-EB7C-50DA-1765-28B5E1F96410}"/>
          </ac:spMkLst>
        </pc:spChg>
        <pc:spChg chg="del">
          <ac:chgData name="Oliver Alvarado Rodriguez" userId="b43339a2721ca99e" providerId="LiveId" clId="{43195163-79D3-B649-BCD6-2CC9077B0ED7}" dt="2022-11-27T21:25:43.079" v="7505" actId="478"/>
          <ac:spMkLst>
            <pc:docMk/>
            <pc:sldMk cId="4275190396" sldId="2315"/>
            <ac:spMk id="3" creationId="{67FF8788-7011-895E-0CA0-347BD9FAF899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4275190396" sldId="2315"/>
            <ac:spMk id="4" creationId="{926AC49D-7D81-F883-5072-66F9447BEF97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4275190396" sldId="2315"/>
            <ac:spMk id="5" creationId="{4E7EC5C3-BA57-081E-F0CA-29DD4BD80BB5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4275190396" sldId="2315"/>
            <ac:spMk id="6" creationId="{D15A1C5E-F892-2E9B-D9BA-BC58EC2E39EA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7" creationId="{0DA74836-BA05-4AAB-3820-B38E2B203B6A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8" creationId="{572DFEF0-35DE-0822-1601-5C489490E492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9" creationId="{26CCECE2-30FB-7993-BF5D-3D10D7A13B4E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10" creationId="{A2FAB7FC-8657-52B8-03A5-B2105675E585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14" creationId="{0E8EC37C-4EC1-6471-3377-24A9651AD3E7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15" creationId="{6600A4ED-EE78-FBBB-D8D5-90EA33CCC4C7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16" creationId="{2C2D8776-09C5-D42A-7A8B-250CBF15CD0E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17" creationId="{0FB227EB-1295-A4FA-A8A7-A0D09F637D87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23" creationId="{6C7BE7E7-4783-33D8-38FC-170818863E52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24" creationId="{C9604EB9-5084-C8AA-40C2-F94765EDEB5C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25" creationId="{262CDD7C-2EC4-BDA4-A7A2-F40D6914B1B0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26" creationId="{76A12792-503B-80A1-268E-6C6D59B00D03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32" creationId="{EB8B87D7-0641-6BA8-C5AF-80B2BC59CF2F}"/>
          </ac:spMkLst>
        </pc:sp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11" creationId="{677C3D42-E515-A60B-BC9D-F4EC73D44BB5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12" creationId="{EAD9B66F-4CD9-7E56-736C-728B83E84F81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13" creationId="{D2D3DA0C-EE70-32B2-FC7F-7C4060E5A195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18" creationId="{EA4B75D1-6D8C-671A-8F91-8DFA917EBEBE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19" creationId="{58EDBA17-43C6-114B-BE88-21FC2A718066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20" creationId="{20969F8E-0CE8-60AF-4089-5290354C298A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21" creationId="{68C7E024-4FB6-9AD6-FD29-02A9A44F08EE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22" creationId="{A2E71DC3-E243-595B-E857-4D47817579D1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27" creationId="{DE4C62DB-0CA7-6B04-AA9D-C0B4072F8700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28" creationId="{12124325-A95C-BD21-196E-22FF8E87503C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29" creationId="{04628E17-9DC9-34A2-C6B9-0C9A75ECDABD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30" creationId="{DD9CEDCF-4D3D-B92B-5AC7-7C05F029B608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31" creationId="{FB4C9E26-A6B5-7B84-02EA-12E0D82541D2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33" creationId="{B30E8C21-7F03-B6DE-48CE-B1E76D0245D7}"/>
          </ac:cxnSpMkLst>
        </pc:cxnChg>
        <pc:cxnChg chg="add mod">
          <ac:chgData name="Oliver Alvarado Rodriguez" userId="b43339a2721ca99e" providerId="LiveId" clId="{43195163-79D3-B649-BCD6-2CC9077B0ED7}" dt="2022-11-29T14:33:16.070" v="13418" actId="14100"/>
          <ac:cxnSpMkLst>
            <pc:docMk/>
            <pc:sldMk cId="4275190396" sldId="2315"/>
            <ac:cxnSpMk id="34" creationId="{2922B954-DD4F-4F39-451A-5379F4788CEA}"/>
          </ac:cxnSpMkLst>
        </pc:cxnChg>
        <pc:cxnChg chg="add mod">
          <ac:chgData name="Oliver Alvarado Rodriguez" userId="b43339a2721ca99e" providerId="LiveId" clId="{43195163-79D3-B649-BCD6-2CC9077B0ED7}" dt="2022-11-27T21:26:36.378" v="7508" actId="13822"/>
          <ac:cxnSpMkLst>
            <pc:docMk/>
            <pc:sldMk cId="4275190396" sldId="2315"/>
            <ac:cxnSpMk id="36" creationId="{D1B6F454-2B67-E287-42DF-70308DEB1081}"/>
          </ac:cxnSpMkLst>
        </pc:cxnChg>
        <pc:cxnChg chg="add mod">
          <ac:chgData name="Oliver Alvarado Rodriguez" userId="b43339a2721ca99e" providerId="LiveId" clId="{43195163-79D3-B649-BCD6-2CC9077B0ED7}" dt="2022-11-27T21:26:42.973" v="7510" actId="13822"/>
          <ac:cxnSpMkLst>
            <pc:docMk/>
            <pc:sldMk cId="4275190396" sldId="2315"/>
            <ac:cxnSpMk id="38" creationId="{1B37DE21-36B6-127F-6EEB-6643F6C881BB}"/>
          </ac:cxnSpMkLst>
        </pc:cxnChg>
        <pc:cxnChg chg="add mod">
          <ac:chgData name="Oliver Alvarado Rodriguez" userId="b43339a2721ca99e" providerId="LiveId" clId="{43195163-79D3-B649-BCD6-2CC9077B0ED7}" dt="2022-11-29T14:33:19.767" v="13419" actId="14100"/>
          <ac:cxnSpMkLst>
            <pc:docMk/>
            <pc:sldMk cId="4275190396" sldId="2315"/>
            <ac:cxnSpMk id="40" creationId="{83E652AA-DB63-644A-B28F-D39344B4CD9C}"/>
          </ac:cxnSpMkLst>
        </pc:cxnChg>
        <pc:cxnChg chg="add mod">
          <ac:chgData name="Oliver Alvarado Rodriguez" userId="b43339a2721ca99e" providerId="LiveId" clId="{43195163-79D3-B649-BCD6-2CC9077B0ED7}" dt="2022-11-27T21:26:59.702" v="7514" actId="13822"/>
          <ac:cxnSpMkLst>
            <pc:docMk/>
            <pc:sldMk cId="4275190396" sldId="2315"/>
            <ac:cxnSpMk id="42" creationId="{0CD118FA-804C-5D56-7C33-C834228D28E7}"/>
          </ac:cxnSpMkLst>
        </pc:cxnChg>
        <pc:cxnChg chg="add mod">
          <ac:chgData name="Oliver Alvarado Rodriguez" userId="b43339a2721ca99e" providerId="LiveId" clId="{43195163-79D3-B649-BCD6-2CC9077B0ED7}" dt="2022-11-27T21:34:45.423" v="7519" actId="14100"/>
          <ac:cxnSpMkLst>
            <pc:docMk/>
            <pc:sldMk cId="4275190396" sldId="2315"/>
            <ac:cxnSpMk id="44" creationId="{0A6F3560-2FA1-7B9F-0B8D-AB8DBAC7BF66}"/>
          </ac:cxnSpMkLst>
        </pc:cxnChg>
        <pc:cxnChg chg="add mod">
          <ac:chgData name="Oliver Alvarado Rodriguez" userId="b43339a2721ca99e" providerId="LiveId" clId="{43195163-79D3-B649-BCD6-2CC9077B0ED7}" dt="2022-11-29T14:33:27.888" v="13420" actId="14100"/>
          <ac:cxnSpMkLst>
            <pc:docMk/>
            <pc:sldMk cId="4275190396" sldId="2315"/>
            <ac:cxnSpMk id="46" creationId="{6ABF64C9-3957-7DF7-BAD3-C3BA89CB8456}"/>
          </ac:cxnSpMkLst>
        </pc:cxnChg>
      </pc:sldChg>
      <pc:sldChg chg="modSp new del mod">
        <pc:chgData name="Oliver Alvarado Rodriguez" userId="b43339a2721ca99e" providerId="LiveId" clId="{43195163-79D3-B649-BCD6-2CC9077B0ED7}" dt="2022-11-26T23:27:55.989" v="1805" actId="2696"/>
        <pc:sldMkLst>
          <pc:docMk/>
          <pc:sldMk cId="4286319535" sldId="2315"/>
        </pc:sldMkLst>
        <pc:spChg chg="mod">
          <ac:chgData name="Oliver Alvarado Rodriguez" userId="b43339a2721ca99e" providerId="LiveId" clId="{43195163-79D3-B649-BCD6-2CC9077B0ED7}" dt="2022-11-26T23:27:42.160" v="1803" actId="20577"/>
          <ac:spMkLst>
            <pc:docMk/>
            <pc:sldMk cId="4286319535" sldId="2315"/>
            <ac:spMk id="2" creationId="{020D0FF6-3845-5E23-4766-335A92030D0B}"/>
          </ac:spMkLst>
        </pc:spChg>
      </pc:sldChg>
      <pc:sldChg chg="addSp delSp modSp new del mod">
        <pc:chgData name="Oliver Alvarado Rodriguez" userId="b43339a2721ca99e" providerId="LiveId" clId="{43195163-79D3-B649-BCD6-2CC9077B0ED7}" dt="2022-11-29T21:45:18.266" v="16170" actId="2696"/>
        <pc:sldMkLst>
          <pc:docMk/>
          <pc:sldMk cId="4070081175" sldId="2316"/>
        </pc:sldMkLst>
        <pc:spChg chg="del">
          <ac:chgData name="Oliver Alvarado Rodriguez" userId="b43339a2721ca99e" providerId="LiveId" clId="{43195163-79D3-B649-BCD6-2CC9077B0ED7}" dt="2022-11-28T23:31:24.004" v="7678" actId="478"/>
          <ac:spMkLst>
            <pc:docMk/>
            <pc:sldMk cId="4070081175" sldId="2316"/>
            <ac:spMk id="2" creationId="{AA113023-9C24-92D2-7BCE-5B42A288C28F}"/>
          </ac:spMkLst>
        </pc:spChg>
        <pc:spChg chg="del">
          <ac:chgData name="Oliver Alvarado Rodriguez" userId="b43339a2721ca99e" providerId="LiveId" clId="{43195163-79D3-B649-BCD6-2CC9077B0ED7}" dt="2022-11-28T23:31:26.108" v="7679" actId="478"/>
          <ac:spMkLst>
            <pc:docMk/>
            <pc:sldMk cId="4070081175" sldId="2316"/>
            <ac:spMk id="3" creationId="{D895FE80-AC95-B692-1B56-24C450273306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4070081175" sldId="2316"/>
            <ac:spMk id="4" creationId="{989452D2-3A0E-A990-EBDC-B077C154D459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4070081175" sldId="2316"/>
            <ac:spMk id="5" creationId="{9AF77B71-B9FC-288C-3951-572EB3CF668F}"/>
          </ac:spMkLst>
        </pc:spChg>
        <pc:spChg chg="add del mod">
          <ac:chgData name="Oliver Alvarado Rodriguez" userId="b43339a2721ca99e" providerId="LiveId" clId="{43195163-79D3-B649-BCD6-2CC9077B0ED7}" dt="2022-11-29T00:00:48.611" v="8151" actId="478"/>
          <ac:spMkLst>
            <pc:docMk/>
            <pc:sldMk cId="4070081175" sldId="2316"/>
            <ac:spMk id="7" creationId="{FB17EA85-3451-2E44-C767-57A5C6A1704B}"/>
          </ac:spMkLst>
        </pc:spChg>
        <pc:graphicFrameChg chg="add mod modGraphic">
          <ac:chgData name="Oliver Alvarado Rodriguez" userId="b43339a2721ca99e" providerId="LiveId" clId="{43195163-79D3-B649-BCD6-2CC9077B0ED7}" dt="2022-11-29T13:50:07.998" v="13296" actId="20577"/>
          <ac:graphicFrameMkLst>
            <pc:docMk/>
            <pc:sldMk cId="4070081175" sldId="2316"/>
            <ac:graphicFrameMk id="6" creationId="{F6A9DA6A-648F-AD2C-7CEA-585DD289420E}"/>
          </ac:graphicFrameMkLst>
        </pc:graphicFrameChg>
        <pc:graphicFrameChg chg="add mod modGraphic">
          <ac:chgData name="Oliver Alvarado Rodriguez" userId="b43339a2721ca99e" providerId="LiveId" clId="{43195163-79D3-B649-BCD6-2CC9077B0ED7}" dt="2022-11-29T00:28:25.182" v="8894" actId="14100"/>
          <ac:graphicFrameMkLst>
            <pc:docMk/>
            <pc:sldMk cId="4070081175" sldId="2316"/>
            <ac:graphicFrameMk id="8" creationId="{CE7F09EA-5221-543F-A8A3-DF0F97329458}"/>
          </ac:graphicFrameMkLst>
        </pc:graphicFrameChg>
        <pc:cxnChg chg="add del">
          <ac:chgData name="Oliver Alvarado Rodriguez" userId="b43339a2721ca99e" providerId="LiveId" clId="{43195163-79D3-B649-BCD6-2CC9077B0ED7}" dt="2022-11-29T00:53:06.782" v="10145" actId="11529"/>
          <ac:cxnSpMkLst>
            <pc:docMk/>
            <pc:sldMk cId="4070081175" sldId="2316"/>
            <ac:cxnSpMk id="10" creationId="{2A4AAA6F-5472-C011-8644-B39C51F56BA0}"/>
          </ac:cxnSpMkLst>
        </pc:cxnChg>
      </pc:sldChg>
      <pc:sldChg chg="addSp delSp modSp new mod modTransition modAnim">
        <pc:chgData name="Oliver Alvarado Rodriguez" userId="b43339a2721ca99e" providerId="LiveId" clId="{43195163-79D3-B649-BCD6-2CC9077B0ED7}" dt="2022-12-03T17:40:13.106" v="27049" actId="255"/>
        <pc:sldMkLst>
          <pc:docMk/>
          <pc:sldMk cId="1326194029" sldId="2317"/>
        </pc:sldMkLst>
        <pc:spChg chg="mod">
          <ac:chgData name="Oliver Alvarado Rodriguez" userId="b43339a2721ca99e" providerId="LiveId" clId="{43195163-79D3-B649-BCD6-2CC9077B0ED7}" dt="2022-12-03T17:40:13.106" v="27049" actId="255"/>
          <ac:spMkLst>
            <pc:docMk/>
            <pc:sldMk cId="1326194029" sldId="2317"/>
            <ac:spMk id="2" creationId="{1792AE31-7283-51E5-3774-8DDB9148850A}"/>
          </ac:spMkLst>
        </pc:spChg>
        <pc:spChg chg="mod">
          <ac:chgData name="Oliver Alvarado Rodriguez" userId="b43339a2721ca99e" providerId="LiveId" clId="{43195163-79D3-B649-BCD6-2CC9077B0ED7}" dt="2022-12-03T17:35:13.107" v="26705" actId="20577"/>
          <ac:spMkLst>
            <pc:docMk/>
            <pc:sldMk cId="1326194029" sldId="2317"/>
            <ac:spMk id="3" creationId="{5F496E9E-F255-1CBB-D349-340D5C249102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326194029" sldId="2317"/>
            <ac:spMk id="4" creationId="{6D3BE733-2C91-C06F-437F-0AD91CDA60D3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326194029" sldId="2317"/>
            <ac:spMk id="5" creationId="{0085EFB7-E100-611C-F912-DDA3073985A6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326194029" sldId="2317"/>
            <ac:spMk id="6" creationId="{06FE28E5-6CEC-ED62-21BE-5F1A873138C0}"/>
          </ac:spMkLst>
        </pc:spChg>
        <pc:picChg chg="add del mod">
          <ac:chgData name="Oliver Alvarado Rodriguez" userId="b43339a2721ca99e" providerId="LiveId" clId="{43195163-79D3-B649-BCD6-2CC9077B0ED7}" dt="2022-12-02T19:04:30.132" v="24203"/>
          <ac:picMkLst>
            <pc:docMk/>
            <pc:sldMk cId="1326194029" sldId="2317"/>
            <ac:picMk id="7" creationId="{66EF1854-7AE3-A19C-33FC-38DA57BFE9BC}"/>
          </ac:picMkLst>
        </pc:picChg>
        <pc:picChg chg="add del mod">
          <ac:chgData name="Oliver Alvarado Rodriguez" userId="b43339a2721ca99e" providerId="LiveId" clId="{43195163-79D3-B649-BCD6-2CC9077B0ED7}" dt="2022-12-02T19:25:07.346" v="24206"/>
          <ac:picMkLst>
            <pc:docMk/>
            <pc:sldMk cId="1326194029" sldId="2317"/>
            <ac:picMk id="8" creationId="{A3483FEB-76D0-C851-D342-7CE9B3DAA10D}"/>
          </ac:picMkLst>
        </pc:picChg>
        <pc:picChg chg="add del mod">
          <ac:chgData name="Oliver Alvarado Rodriguez" userId="b43339a2721ca99e" providerId="LiveId" clId="{43195163-79D3-B649-BCD6-2CC9077B0ED7}" dt="2022-12-02T19:33:50.878" v="24221"/>
          <ac:picMkLst>
            <pc:docMk/>
            <pc:sldMk cId="1326194029" sldId="2317"/>
            <ac:picMk id="9" creationId="{C51F4694-71E0-1B7D-D693-2CCB7EA0C38D}"/>
          </ac:picMkLst>
        </pc:picChg>
        <pc:picChg chg="add del mod">
          <ac:chgData name="Oliver Alvarado Rodriguez" userId="b43339a2721ca99e" providerId="LiveId" clId="{43195163-79D3-B649-BCD6-2CC9077B0ED7}" dt="2022-12-02T19:35:03.027" v="24224"/>
          <ac:picMkLst>
            <pc:docMk/>
            <pc:sldMk cId="1326194029" sldId="2317"/>
            <ac:picMk id="10" creationId="{CC1155DF-5D0E-28C6-2207-D633B1DF95B9}"/>
          </ac:picMkLst>
        </pc:picChg>
        <pc:picChg chg="add del mod">
          <ac:chgData name="Oliver Alvarado Rodriguez" userId="b43339a2721ca99e" providerId="LiveId" clId="{43195163-79D3-B649-BCD6-2CC9077B0ED7}" dt="2022-12-02T19:37:03.043" v="24227"/>
          <ac:picMkLst>
            <pc:docMk/>
            <pc:sldMk cId="1326194029" sldId="2317"/>
            <ac:picMk id="11" creationId="{F1F33E24-32A5-48BD-1A3B-1D7FC1BFCE19}"/>
          </ac:picMkLst>
        </pc:picChg>
        <pc:picChg chg="add del mod">
          <ac:chgData name="Oliver Alvarado Rodriguez" userId="b43339a2721ca99e" providerId="LiveId" clId="{43195163-79D3-B649-BCD6-2CC9077B0ED7}" dt="2022-12-02T20:20:21.208" v="24598"/>
          <ac:picMkLst>
            <pc:docMk/>
            <pc:sldMk cId="1326194029" sldId="2317"/>
            <ac:picMk id="12" creationId="{D6A5F775-4A41-AFD1-30ED-5C1FC7EE1CC8}"/>
          </ac:picMkLst>
        </pc:picChg>
        <pc:picChg chg="add del mod">
          <ac:chgData name="Oliver Alvarado Rodriguez" userId="b43339a2721ca99e" providerId="LiveId" clId="{43195163-79D3-B649-BCD6-2CC9077B0ED7}" dt="2022-12-02T21:08:11.516" v="24607"/>
          <ac:picMkLst>
            <pc:docMk/>
            <pc:sldMk cId="1326194029" sldId="2317"/>
            <ac:picMk id="13" creationId="{9B0EAF39-1E6B-645B-5712-740361F26C06}"/>
          </ac:picMkLst>
        </pc:picChg>
        <pc:picChg chg="add del mod">
          <ac:chgData name="Oliver Alvarado Rodriguez" userId="b43339a2721ca99e" providerId="LiveId" clId="{43195163-79D3-B649-BCD6-2CC9077B0ED7}" dt="2022-12-02T22:49:37.223" v="24627"/>
          <ac:picMkLst>
            <pc:docMk/>
            <pc:sldMk cId="1326194029" sldId="2317"/>
            <ac:picMk id="14" creationId="{3B69F98A-6A2B-1460-9124-BD56B05CAD7C}"/>
          </ac:picMkLst>
        </pc:picChg>
      </pc:sldChg>
      <pc:sldChg chg="modSp new del mod">
        <pc:chgData name="Oliver Alvarado Rodriguez" userId="b43339a2721ca99e" providerId="LiveId" clId="{43195163-79D3-B649-BCD6-2CC9077B0ED7}" dt="2022-11-29T04:54:35.631" v="11982" actId="2696"/>
        <pc:sldMkLst>
          <pc:docMk/>
          <pc:sldMk cId="2245219956" sldId="2318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245219956" sldId="2318"/>
            <ac:spMk id="2" creationId="{9BCF90C7-9842-F608-6D2E-BAD4D642CFD7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245219956" sldId="2318"/>
            <ac:spMk id="3" creationId="{BB54D94D-A95F-C79A-3E19-95B01EED110C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245219956" sldId="2318"/>
            <ac:spMk id="4" creationId="{34D3FDF2-334C-4A3C-16C9-533410E1BABE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245219956" sldId="2318"/>
            <ac:spMk id="5" creationId="{E1A32DDF-EA49-C044-8C71-5CDDA54011E8}"/>
          </ac:spMkLst>
        </pc:spChg>
      </pc:sldChg>
      <pc:sldChg chg="addSp delSp modSp new del mod">
        <pc:chgData name="Oliver Alvarado Rodriguez" userId="b43339a2721ca99e" providerId="LiveId" clId="{43195163-79D3-B649-BCD6-2CC9077B0ED7}" dt="2022-11-29T22:16:45.643" v="16330" actId="2696"/>
        <pc:sldMkLst>
          <pc:docMk/>
          <pc:sldMk cId="1346199235" sldId="2319"/>
        </pc:sldMkLst>
        <pc:spChg chg="del mod">
          <ac:chgData name="Oliver Alvarado Rodriguez" userId="b43339a2721ca99e" providerId="LiveId" clId="{43195163-79D3-B649-BCD6-2CC9077B0ED7}" dt="2022-11-29T22:13:38.827" v="16287" actId="478"/>
          <ac:spMkLst>
            <pc:docMk/>
            <pc:sldMk cId="1346199235" sldId="2319"/>
            <ac:spMk id="2" creationId="{BC082400-E7B4-A081-582D-86E7F687EC93}"/>
          </ac:spMkLst>
        </pc:spChg>
        <pc:spChg chg="del mod">
          <ac:chgData name="Oliver Alvarado Rodriguez" userId="b43339a2721ca99e" providerId="LiveId" clId="{43195163-79D3-B649-BCD6-2CC9077B0ED7}" dt="2022-11-29T18:48:39.355" v="14321" actId="478"/>
          <ac:spMkLst>
            <pc:docMk/>
            <pc:sldMk cId="1346199235" sldId="2319"/>
            <ac:spMk id="3" creationId="{952A08E8-C205-2F8C-68E8-0CC89BA2A18C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346199235" sldId="2319"/>
            <ac:spMk id="4" creationId="{88336DFB-936D-0222-BD24-2DBB591C89CF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346199235" sldId="2319"/>
            <ac:spMk id="5" creationId="{62DDEDE9-73A9-C924-A31C-DD03CE1A9CDD}"/>
          </ac:spMkLst>
        </pc:spChg>
        <pc:spChg chg="add del mod">
          <ac:chgData name="Oliver Alvarado Rodriguez" userId="b43339a2721ca99e" providerId="LiveId" clId="{43195163-79D3-B649-BCD6-2CC9077B0ED7}" dt="2022-11-29T18:48:41.159" v="14322"/>
          <ac:spMkLst>
            <pc:docMk/>
            <pc:sldMk cId="1346199235" sldId="2319"/>
            <ac:spMk id="7" creationId="{22BFE942-8036-6873-E6CA-BDB4A9BA2000}"/>
          </ac:spMkLst>
        </pc:spChg>
        <pc:spChg chg="add del mod">
          <ac:chgData name="Oliver Alvarado Rodriguez" userId="b43339a2721ca99e" providerId="LiveId" clId="{43195163-79D3-B649-BCD6-2CC9077B0ED7}" dt="2022-11-29T22:13:11.439" v="16286" actId="478"/>
          <ac:spMkLst>
            <pc:docMk/>
            <pc:sldMk cId="1346199235" sldId="2319"/>
            <ac:spMk id="9" creationId="{0D2F9B71-9617-625F-1BE3-CA9C67A8785C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346199235" sldId="2319"/>
            <ac:spMk id="10" creationId="{6E1FB39B-619C-050D-ADF9-ADA8DDDEF47C}"/>
          </ac:spMkLst>
        </pc:spChg>
        <pc:spChg chg="add del mod">
          <ac:chgData name="Oliver Alvarado Rodriguez" userId="b43339a2721ca99e" providerId="LiveId" clId="{43195163-79D3-B649-BCD6-2CC9077B0ED7}" dt="2022-11-29T22:13:42.753" v="16288" actId="478"/>
          <ac:spMkLst>
            <pc:docMk/>
            <pc:sldMk cId="1346199235" sldId="2319"/>
            <ac:spMk id="13" creationId="{56F880CB-A771-2AD4-03DA-99DBD0D62EEB}"/>
          </ac:spMkLst>
        </pc:spChg>
        <pc:picChg chg="add mod modCrop">
          <ac:chgData name="Oliver Alvarado Rodriguez" userId="b43339a2721ca99e" providerId="LiveId" clId="{43195163-79D3-B649-BCD6-2CC9077B0ED7}" dt="2022-11-29T22:15:02.923" v="16311" actId="732"/>
          <ac:picMkLst>
            <pc:docMk/>
            <pc:sldMk cId="1346199235" sldId="2319"/>
            <ac:picMk id="8" creationId="{D62E003C-0D8E-8051-0459-32333AABE40F}"/>
          </ac:picMkLst>
        </pc:picChg>
        <pc:picChg chg="add del mod">
          <ac:chgData name="Oliver Alvarado Rodriguez" userId="b43339a2721ca99e" providerId="LiveId" clId="{43195163-79D3-B649-BCD6-2CC9077B0ED7}" dt="2022-11-29T22:14:40.342" v="16306" actId="21"/>
          <ac:picMkLst>
            <pc:docMk/>
            <pc:sldMk cId="1346199235" sldId="2319"/>
            <ac:picMk id="11" creationId="{05E8B552-F429-1167-9B47-32BAE5DAB6FB}"/>
          </ac:picMkLst>
        </pc:picChg>
      </pc:sldChg>
      <pc:sldChg chg="addSp delSp modSp new mod modTransition modAnim">
        <pc:chgData name="Oliver Alvarado Rodriguez" userId="b43339a2721ca99e" providerId="LiveId" clId="{43195163-79D3-B649-BCD6-2CC9077B0ED7}" dt="2022-12-04T15:43:21.847" v="31287" actId="20577"/>
        <pc:sldMkLst>
          <pc:docMk/>
          <pc:sldMk cId="186551538" sldId="2320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86551538" sldId="2320"/>
            <ac:spMk id="2" creationId="{E898585B-C992-A25E-89D2-5101870E4A0D}"/>
          </ac:spMkLst>
        </pc:spChg>
        <pc:spChg chg="mod">
          <ac:chgData name="Oliver Alvarado Rodriguez" userId="b43339a2721ca99e" providerId="LiveId" clId="{43195163-79D3-B649-BCD6-2CC9077B0ED7}" dt="2022-12-04T15:43:21.847" v="31287" actId="20577"/>
          <ac:spMkLst>
            <pc:docMk/>
            <pc:sldMk cId="186551538" sldId="2320"/>
            <ac:spMk id="3" creationId="{C76AA111-F867-930A-856D-40FF13602BD8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86551538" sldId="2320"/>
            <ac:spMk id="4" creationId="{039A98CE-ADF5-77A0-C4E0-EEAF34D67F0F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86551538" sldId="2320"/>
            <ac:spMk id="5" creationId="{66C438E2-61A9-65AE-B43B-C9D0C953CF70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86551538" sldId="2320"/>
            <ac:spMk id="6" creationId="{0BDAF973-0C16-5A3D-828D-E60CB4966862}"/>
          </ac:spMkLst>
        </pc:spChg>
        <pc:picChg chg="add del mod">
          <ac:chgData name="Oliver Alvarado Rodriguez" userId="b43339a2721ca99e" providerId="LiveId" clId="{43195163-79D3-B649-BCD6-2CC9077B0ED7}" dt="2022-12-02T19:30:59.250" v="24213"/>
          <ac:picMkLst>
            <pc:docMk/>
            <pc:sldMk cId="186551538" sldId="2320"/>
            <ac:picMk id="7" creationId="{726705B9-5532-CC36-AB31-80F00E49EF61}"/>
          </ac:picMkLst>
        </pc:picChg>
        <pc:picChg chg="add del mod">
          <ac:chgData name="Oliver Alvarado Rodriguez" userId="b43339a2721ca99e" providerId="LiveId" clId="{43195163-79D3-B649-BCD6-2CC9077B0ED7}" dt="2022-12-02T19:33:47.597" v="24217"/>
          <ac:picMkLst>
            <pc:docMk/>
            <pc:sldMk cId="186551538" sldId="2320"/>
            <ac:picMk id="8" creationId="{085FEC5E-83CB-B9AA-C93B-08D8E7D10BD1}"/>
          </ac:picMkLst>
        </pc:picChg>
        <pc:picChg chg="add del mod">
          <ac:chgData name="Oliver Alvarado Rodriguez" userId="b43339a2721ca99e" providerId="LiveId" clId="{43195163-79D3-B649-BCD6-2CC9077B0ED7}" dt="2022-12-02T20:20:05.489" v="24594"/>
          <ac:picMkLst>
            <pc:docMk/>
            <pc:sldMk cId="186551538" sldId="2320"/>
            <ac:picMk id="9" creationId="{5E3F61F4-4AB6-8CC9-176F-6B408D9745C0}"/>
          </ac:picMkLst>
        </pc:picChg>
        <pc:picChg chg="add del mod">
          <ac:chgData name="Oliver Alvarado Rodriguez" userId="b43339a2721ca99e" providerId="LiveId" clId="{43195163-79D3-B649-BCD6-2CC9077B0ED7}" dt="2022-12-02T21:08:08.351" v="24603"/>
          <ac:picMkLst>
            <pc:docMk/>
            <pc:sldMk cId="186551538" sldId="2320"/>
            <ac:picMk id="10" creationId="{7BD50B7F-9011-DD08-5F26-568B2B0FA337}"/>
          </ac:picMkLst>
        </pc:picChg>
        <pc:picChg chg="add del mod">
          <ac:chgData name="Oliver Alvarado Rodriguez" userId="b43339a2721ca99e" providerId="LiveId" clId="{43195163-79D3-B649-BCD6-2CC9077B0ED7}" dt="2022-12-02T22:49:40.821" v="24631"/>
          <ac:picMkLst>
            <pc:docMk/>
            <pc:sldMk cId="186551538" sldId="2320"/>
            <ac:picMk id="11" creationId="{0AC4655E-5743-7B7E-4A2C-9699D8EF9BEE}"/>
          </ac:picMkLst>
        </pc:picChg>
      </pc:sldChg>
      <pc:sldChg chg="addSp delSp modSp new del mod setBg">
        <pc:chgData name="Oliver Alvarado Rodriguez" userId="b43339a2721ca99e" providerId="LiveId" clId="{43195163-79D3-B649-BCD6-2CC9077B0ED7}" dt="2022-11-29T04:18:13.877" v="11211" actId="2696"/>
        <pc:sldMkLst>
          <pc:docMk/>
          <pc:sldMk cId="231695134" sldId="2321"/>
        </pc:sldMkLst>
        <pc:spChg chg="mod">
          <ac:chgData name="Oliver Alvarado Rodriguez" userId="b43339a2721ca99e" providerId="LiveId" clId="{43195163-79D3-B649-BCD6-2CC9077B0ED7}" dt="2022-11-29T04:17:49.782" v="11208" actId="26606"/>
          <ac:spMkLst>
            <pc:docMk/>
            <pc:sldMk cId="231695134" sldId="2321"/>
            <ac:spMk id="2" creationId="{077FC117-62DA-9C35-B6AD-B8A2D72E8332}"/>
          </ac:spMkLst>
        </pc:spChg>
        <pc:spChg chg="del">
          <ac:chgData name="Oliver Alvarado Rodriguez" userId="b43339a2721ca99e" providerId="LiveId" clId="{43195163-79D3-B649-BCD6-2CC9077B0ED7}" dt="2022-11-29T04:16:41.415" v="11195"/>
          <ac:spMkLst>
            <pc:docMk/>
            <pc:sldMk cId="231695134" sldId="2321"/>
            <ac:spMk id="3" creationId="{C1BEFB0E-A794-6F0C-D3D2-5518F26D44DA}"/>
          </ac:spMkLst>
        </pc:spChg>
        <pc:spChg chg="mod">
          <ac:chgData name="Oliver Alvarado Rodriguez" userId="b43339a2721ca99e" providerId="LiveId" clId="{43195163-79D3-B649-BCD6-2CC9077B0ED7}" dt="2022-11-29T04:17:49.782" v="11208" actId="26606"/>
          <ac:spMkLst>
            <pc:docMk/>
            <pc:sldMk cId="231695134" sldId="2321"/>
            <ac:spMk id="4" creationId="{2B6CF9E2-9087-E872-B6FF-9CA53408A2C5}"/>
          </ac:spMkLst>
        </pc:spChg>
        <pc:spChg chg="mod">
          <ac:chgData name="Oliver Alvarado Rodriguez" userId="b43339a2721ca99e" providerId="LiveId" clId="{43195163-79D3-B649-BCD6-2CC9077B0ED7}" dt="2022-11-29T04:17:49.782" v="11208" actId="26606"/>
          <ac:spMkLst>
            <pc:docMk/>
            <pc:sldMk cId="231695134" sldId="2321"/>
            <ac:spMk id="5" creationId="{C7AAC006-1BD7-42F0-5C2B-B64EF777BC69}"/>
          </ac:spMkLst>
        </pc:spChg>
        <pc:spChg chg="add del mod">
          <ac:chgData name="Oliver Alvarado Rodriguez" userId="b43339a2721ca99e" providerId="LiveId" clId="{43195163-79D3-B649-BCD6-2CC9077B0ED7}" dt="2022-11-29T04:17:38.767" v="11199"/>
          <ac:spMkLst>
            <pc:docMk/>
            <pc:sldMk cId="231695134" sldId="2321"/>
            <ac:spMk id="8" creationId="{4F34F9C5-506E-7311-0AEB-674CAD54A3E5}"/>
          </ac:spMkLst>
        </pc:spChg>
        <pc:spChg chg="add del">
          <ac:chgData name="Oliver Alvarado Rodriguez" userId="b43339a2721ca99e" providerId="LiveId" clId="{43195163-79D3-B649-BCD6-2CC9077B0ED7}" dt="2022-11-29T04:17:46.151" v="11203" actId="26606"/>
          <ac:spMkLst>
            <pc:docMk/>
            <pc:sldMk cId="231695134" sldId="2321"/>
            <ac:spMk id="13" creationId="{3B881A62-3050-4403-1F71-F309925ACDD6}"/>
          </ac:spMkLst>
        </pc:spChg>
        <pc:spChg chg="add del">
          <ac:chgData name="Oliver Alvarado Rodriguez" userId="b43339a2721ca99e" providerId="LiveId" clId="{43195163-79D3-B649-BCD6-2CC9077B0ED7}" dt="2022-11-29T04:17:43.869" v="11201" actId="26606"/>
          <ac:spMkLst>
            <pc:docMk/>
            <pc:sldMk cId="231695134" sldId="2321"/>
            <ac:spMk id="14" creationId="{37C89E4B-3C9F-44B9-8B86-D9E3D112D8EC}"/>
          </ac:spMkLst>
        </pc:spChg>
        <pc:spChg chg="add del">
          <ac:chgData name="Oliver Alvarado Rodriguez" userId="b43339a2721ca99e" providerId="LiveId" clId="{43195163-79D3-B649-BCD6-2CC9077B0ED7}" dt="2022-11-29T04:17:46.151" v="11203" actId="26606"/>
          <ac:spMkLst>
            <pc:docMk/>
            <pc:sldMk cId="231695134" sldId="2321"/>
            <ac:spMk id="20" creationId="{1A95671B-3CC6-4792-9114-B74FAEA224E6}"/>
          </ac:spMkLst>
        </pc:spChg>
        <pc:spChg chg="add del">
          <ac:chgData name="Oliver Alvarado Rodriguez" userId="b43339a2721ca99e" providerId="LiveId" clId="{43195163-79D3-B649-BCD6-2CC9077B0ED7}" dt="2022-11-29T04:17:48.638" v="11205" actId="26606"/>
          <ac:spMkLst>
            <pc:docMk/>
            <pc:sldMk cId="231695134" sldId="2321"/>
            <ac:spMk id="22" creationId="{1A95671B-3CC6-4792-9114-B74FAEA224E6}"/>
          </ac:spMkLst>
        </pc:spChg>
        <pc:spChg chg="add del">
          <ac:chgData name="Oliver Alvarado Rodriguez" userId="b43339a2721ca99e" providerId="LiveId" clId="{43195163-79D3-B649-BCD6-2CC9077B0ED7}" dt="2022-11-29T04:17:48.638" v="11205" actId="26606"/>
          <ac:spMkLst>
            <pc:docMk/>
            <pc:sldMk cId="231695134" sldId="2321"/>
            <ac:spMk id="23" creationId="{13A88DC2-04D5-E4CD-2C9A-87BF507D335A}"/>
          </ac:spMkLst>
        </pc:spChg>
        <pc:spChg chg="add del">
          <ac:chgData name="Oliver Alvarado Rodriguez" userId="b43339a2721ca99e" providerId="LiveId" clId="{43195163-79D3-B649-BCD6-2CC9077B0ED7}" dt="2022-11-29T04:17:49.764" v="11207" actId="26606"/>
          <ac:spMkLst>
            <pc:docMk/>
            <pc:sldMk cId="231695134" sldId="2321"/>
            <ac:spMk id="25" creationId="{42A5316D-ED2F-4F89-B4B4-8D9240B1A348}"/>
          </ac:spMkLst>
        </pc:spChg>
        <pc:spChg chg="add del">
          <ac:chgData name="Oliver Alvarado Rodriguez" userId="b43339a2721ca99e" providerId="LiveId" clId="{43195163-79D3-B649-BCD6-2CC9077B0ED7}" dt="2022-11-29T04:17:49.764" v="11207" actId="26606"/>
          <ac:spMkLst>
            <pc:docMk/>
            <pc:sldMk cId="231695134" sldId="2321"/>
            <ac:spMk id="26" creationId="{41240A9F-C03A-FF74-CB65-140DB2996A83}"/>
          </ac:spMkLst>
        </pc:spChg>
        <pc:spChg chg="add">
          <ac:chgData name="Oliver Alvarado Rodriguez" userId="b43339a2721ca99e" providerId="LiveId" clId="{43195163-79D3-B649-BCD6-2CC9077B0ED7}" dt="2022-11-29T04:17:49.782" v="11208" actId="26606"/>
          <ac:spMkLst>
            <pc:docMk/>
            <pc:sldMk cId="231695134" sldId="2321"/>
            <ac:spMk id="28" creationId="{71CFE9EA-50D8-4028-BE42-DC2D813BEA66}"/>
          </ac:spMkLst>
        </pc:spChg>
        <pc:picChg chg="add del mod">
          <ac:chgData name="Oliver Alvarado Rodriguez" userId="b43339a2721ca99e" providerId="LiveId" clId="{43195163-79D3-B649-BCD6-2CC9077B0ED7}" dt="2022-11-29T04:17:19.273" v="11198" actId="478"/>
          <ac:picMkLst>
            <pc:docMk/>
            <pc:sldMk cId="231695134" sldId="2321"/>
            <ac:picMk id="6" creationId="{15C060C5-6471-B3DB-8E9C-C1C6DE8AACFE}"/>
          </ac:picMkLst>
        </pc:picChg>
        <pc:picChg chg="add mod ord">
          <ac:chgData name="Oliver Alvarado Rodriguez" userId="b43339a2721ca99e" providerId="LiveId" clId="{43195163-79D3-B649-BCD6-2CC9077B0ED7}" dt="2022-11-29T04:18:11.456" v="11210" actId="962"/>
          <ac:picMkLst>
            <pc:docMk/>
            <pc:sldMk cId="231695134" sldId="2321"/>
            <ac:picMk id="9" creationId="{5E97EB2A-A47B-21A1-BD85-CE378FBE0C3C}"/>
          </ac:picMkLst>
        </pc:picChg>
        <pc:cxnChg chg="add del">
          <ac:chgData name="Oliver Alvarado Rodriguez" userId="b43339a2721ca99e" providerId="LiveId" clId="{43195163-79D3-B649-BCD6-2CC9077B0ED7}" dt="2022-11-29T04:17:43.869" v="11201" actId="26606"/>
          <ac:cxnSpMkLst>
            <pc:docMk/>
            <pc:sldMk cId="231695134" sldId="2321"/>
            <ac:cxnSpMk id="16" creationId="{AA2EAA10-076F-46BD-8F0F-B9A2FB77A85C}"/>
          </ac:cxnSpMkLst>
        </pc:cxnChg>
        <pc:cxnChg chg="add del">
          <ac:chgData name="Oliver Alvarado Rodriguez" userId="b43339a2721ca99e" providerId="LiveId" clId="{43195163-79D3-B649-BCD6-2CC9077B0ED7}" dt="2022-11-29T04:17:43.869" v="11201" actId="26606"/>
          <ac:cxnSpMkLst>
            <pc:docMk/>
            <pc:sldMk cId="231695134" sldId="2321"/>
            <ac:cxnSpMk id="18" creationId="{D891E407-403B-4764-86C9-33A56D3BCAA3}"/>
          </ac:cxnSpMkLst>
        </pc:cxnChg>
        <pc:cxnChg chg="add">
          <ac:chgData name="Oliver Alvarado Rodriguez" userId="b43339a2721ca99e" providerId="LiveId" clId="{43195163-79D3-B649-BCD6-2CC9077B0ED7}" dt="2022-11-29T04:17:49.782" v="11208" actId="26606"/>
          <ac:cxnSpMkLst>
            <pc:docMk/>
            <pc:sldMk cId="231695134" sldId="2321"/>
            <ac:cxnSpMk id="29" creationId="{9A218DD6-0CC7-465B-B80F-747F97B4021F}"/>
          </ac:cxnSpMkLst>
        </pc:cxnChg>
      </pc:sldChg>
      <pc:sldChg chg="addSp delSp modSp new mod modTransition modAnim">
        <pc:chgData name="Oliver Alvarado Rodriguez" userId="b43339a2721ca99e" providerId="LiveId" clId="{43195163-79D3-B649-BCD6-2CC9077B0ED7}" dt="2022-12-04T21:49:44.786" v="34988" actId="14100"/>
        <pc:sldMkLst>
          <pc:docMk/>
          <pc:sldMk cId="1262776151" sldId="2321"/>
        </pc:sldMkLst>
        <pc:spChg chg="mod">
          <ac:chgData name="Oliver Alvarado Rodriguez" userId="b43339a2721ca99e" providerId="LiveId" clId="{43195163-79D3-B649-BCD6-2CC9077B0ED7}" dt="2022-11-29T04:29:43.478" v="11547" actId="207"/>
          <ac:spMkLst>
            <pc:docMk/>
            <pc:sldMk cId="1262776151" sldId="2321"/>
            <ac:spMk id="2" creationId="{03350965-7CE9-BB64-FFF0-D3D9AFCBEF4A}"/>
          </ac:spMkLst>
        </pc:spChg>
        <pc:spChg chg="add mod">
          <ac:chgData name="Oliver Alvarado Rodriguez" userId="b43339a2721ca99e" providerId="LiveId" clId="{43195163-79D3-B649-BCD6-2CC9077B0ED7}" dt="2022-12-04T15:04:44.122" v="29955" actId="207"/>
          <ac:spMkLst>
            <pc:docMk/>
            <pc:sldMk cId="1262776151" sldId="2321"/>
            <ac:spMk id="3" creationId="{44145D85-0BDA-2429-FB49-32A25D86612E}"/>
          </ac:spMkLst>
        </pc:spChg>
        <pc:spChg chg="del">
          <ac:chgData name="Oliver Alvarado Rodriguez" userId="b43339a2721ca99e" providerId="LiveId" clId="{43195163-79D3-B649-BCD6-2CC9077B0ED7}" dt="2022-11-29T04:28:39.257" v="11533" actId="478"/>
          <ac:spMkLst>
            <pc:docMk/>
            <pc:sldMk cId="1262776151" sldId="2321"/>
            <ac:spMk id="3" creationId="{B2C788AA-F6B4-2DDE-6167-DFBF83DB5D64}"/>
          </ac:spMkLst>
        </pc:spChg>
        <pc:spChg chg="add mod">
          <ac:chgData name="Oliver Alvarado Rodriguez" userId="b43339a2721ca99e" providerId="LiveId" clId="{43195163-79D3-B649-BCD6-2CC9077B0ED7}" dt="2022-11-29T21:55:45.545" v="16260" actId="1076"/>
          <ac:spMkLst>
            <pc:docMk/>
            <pc:sldMk cId="1262776151" sldId="2321"/>
            <ac:spMk id="7" creationId="{BF52631F-A825-BACC-484F-596E5509C627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262776151" sldId="2321"/>
            <ac:spMk id="8" creationId="{066335CD-10C3-7A02-4E93-99FB7765BF73}"/>
          </ac:spMkLst>
        </pc:spChg>
        <pc:spChg chg="add mod">
          <ac:chgData name="Oliver Alvarado Rodriguez" userId="b43339a2721ca99e" providerId="LiveId" clId="{43195163-79D3-B649-BCD6-2CC9077B0ED7}" dt="2022-12-04T15:05:17.373" v="29963" actId="1076"/>
          <ac:spMkLst>
            <pc:docMk/>
            <pc:sldMk cId="1262776151" sldId="2321"/>
            <ac:spMk id="9" creationId="{BFD1EE40-54B9-42BD-370A-311FB3E111DB}"/>
          </ac:spMkLst>
        </pc:spChg>
        <pc:spChg chg="add mod">
          <ac:chgData name="Oliver Alvarado Rodriguez" userId="b43339a2721ca99e" providerId="LiveId" clId="{43195163-79D3-B649-BCD6-2CC9077B0ED7}" dt="2022-12-04T15:05:22.857" v="29965" actId="1076"/>
          <ac:spMkLst>
            <pc:docMk/>
            <pc:sldMk cId="1262776151" sldId="2321"/>
            <ac:spMk id="10" creationId="{C7497A17-19D7-1F50-B353-CE61ED0C26BE}"/>
          </ac:spMkLst>
        </pc:spChg>
        <pc:spChg chg="add mod">
          <ac:chgData name="Oliver Alvarado Rodriguez" userId="b43339a2721ca99e" providerId="LiveId" clId="{43195163-79D3-B649-BCD6-2CC9077B0ED7}" dt="2022-12-04T21:49:44.786" v="34988" actId="14100"/>
          <ac:spMkLst>
            <pc:docMk/>
            <pc:sldMk cId="1262776151" sldId="2321"/>
            <ac:spMk id="11" creationId="{FBDFB71F-4832-ECD5-4E15-94D1CE89FAF7}"/>
          </ac:spMkLst>
        </pc:spChg>
        <pc:picChg chg="add del mod">
          <ac:chgData name="Oliver Alvarado Rodriguez" userId="b43339a2721ca99e" providerId="LiveId" clId="{43195163-79D3-B649-BCD6-2CC9077B0ED7}" dt="2022-12-02T19:33:46.498" v="24216"/>
          <ac:picMkLst>
            <pc:docMk/>
            <pc:sldMk cId="1262776151" sldId="2321"/>
            <ac:picMk id="3" creationId="{E0F7DE71-4E6E-E6F5-5DC9-D04FCACBC0A5}"/>
          </ac:picMkLst>
        </pc:picChg>
        <pc:picChg chg="add mod">
          <ac:chgData name="Oliver Alvarado Rodriguez" userId="b43339a2721ca99e" providerId="LiveId" clId="{43195163-79D3-B649-BCD6-2CC9077B0ED7}" dt="2022-11-29T22:24:23.629" v="16461" actId="1440"/>
          <ac:picMkLst>
            <pc:docMk/>
            <pc:sldMk cId="1262776151" sldId="2321"/>
            <ac:picMk id="6" creationId="{23EE4FFC-1D93-505E-B55A-B7FCB3772CEB}"/>
          </ac:picMkLst>
        </pc:picChg>
        <pc:picChg chg="add del mod">
          <ac:chgData name="Oliver Alvarado Rodriguez" userId="b43339a2721ca99e" providerId="LiveId" clId="{43195163-79D3-B649-BCD6-2CC9077B0ED7}" dt="2022-12-02T20:20:01.673" v="24593"/>
          <ac:picMkLst>
            <pc:docMk/>
            <pc:sldMk cId="1262776151" sldId="2321"/>
            <ac:picMk id="9" creationId="{6BE81E3E-9EF8-B347-D8F7-237A21E2C02F}"/>
          </ac:picMkLst>
        </pc:picChg>
        <pc:picChg chg="add del mod">
          <ac:chgData name="Oliver Alvarado Rodriguez" userId="b43339a2721ca99e" providerId="LiveId" clId="{43195163-79D3-B649-BCD6-2CC9077B0ED7}" dt="2022-12-02T21:08:05.603" v="24602"/>
          <ac:picMkLst>
            <pc:docMk/>
            <pc:sldMk cId="1262776151" sldId="2321"/>
            <ac:picMk id="10" creationId="{EA1AF7FA-BF20-8AB0-6775-227F1A4E66F0}"/>
          </ac:picMkLst>
        </pc:picChg>
        <pc:picChg chg="add del mod">
          <ac:chgData name="Oliver Alvarado Rodriguez" userId="b43339a2721ca99e" providerId="LiveId" clId="{43195163-79D3-B649-BCD6-2CC9077B0ED7}" dt="2022-12-02T22:49:41.588" v="24632"/>
          <ac:picMkLst>
            <pc:docMk/>
            <pc:sldMk cId="1262776151" sldId="2321"/>
            <ac:picMk id="11" creationId="{B55F67C2-ED6B-FEBF-C14B-F892F97217AD}"/>
          </ac:picMkLst>
        </pc:picChg>
      </pc:sldChg>
      <pc:sldChg chg="addSp delSp modSp new del mod setBg">
        <pc:chgData name="Oliver Alvarado Rodriguez" userId="b43339a2721ca99e" providerId="LiveId" clId="{43195163-79D3-B649-BCD6-2CC9077B0ED7}" dt="2022-11-29T04:14:56.468" v="11178" actId="2696"/>
        <pc:sldMkLst>
          <pc:docMk/>
          <pc:sldMk cId="2494011868" sldId="2321"/>
        </pc:sldMkLst>
        <pc:spChg chg="add del mod">
          <ac:chgData name="Oliver Alvarado Rodriguez" userId="b43339a2721ca99e" providerId="LiveId" clId="{43195163-79D3-B649-BCD6-2CC9077B0ED7}" dt="2022-11-29T04:14:46.527" v="11175" actId="26606"/>
          <ac:spMkLst>
            <pc:docMk/>
            <pc:sldMk cId="2494011868" sldId="2321"/>
            <ac:spMk id="2" creationId="{24030489-6C29-1F25-8159-BD9194352137}"/>
          </ac:spMkLst>
        </pc:spChg>
        <pc:spChg chg="add del">
          <ac:chgData name="Oliver Alvarado Rodriguez" userId="b43339a2721ca99e" providerId="LiveId" clId="{43195163-79D3-B649-BCD6-2CC9077B0ED7}" dt="2022-11-29T04:12:36.123" v="11149" actId="478"/>
          <ac:spMkLst>
            <pc:docMk/>
            <pc:sldMk cId="2494011868" sldId="2321"/>
            <ac:spMk id="3" creationId="{84ABEF81-60B3-0D6E-9D09-63F578371264}"/>
          </ac:spMkLst>
        </pc:spChg>
        <pc:spChg chg="mod ord">
          <ac:chgData name="Oliver Alvarado Rodriguez" userId="b43339a2721ca99e" providerId="LiveId" clId="{43195163-79D3-B649-BCD6-2CC9077B0ED7}" dt="2022-11-29T04:14:46.527" v="11175" actId="26606"/>
          <ac:spMkLst>
            <pc:docMk/>
            <pc:sldMk cId="2494011868" sldId="2321"/>
            <ac:spMk id="4" creationId="{6451F60F-B3EB-D262-5E8F-2551E2134219}"/>
          </ac:spMkLst>
        </pc:spChg>
        <pc:spChg chg="mod">
          <ac:chgData name="Oliver Alvarado Rodriguez" userId="b43339a2721ca99e" providerId="LiveId" clId="{43195163-79D3-B649-BCD6-2CC9077B0ED7}" dt="2022-11-29T04:14:46.527" v="11175" actId="26606"/>
          <ac:spMkLst>
            <pc:docMk/>
            <pc:sldMk cId="2494011868" sldId="2321"/>
            <ac:spMk id="5" creationId="{6809037C-494A-46CA-CAF4-354379F5FA47}"/>
          </ac:spMkLst>
        </pc:spChg>
        <pc:spChg chg="add del mod">
          <ac:chgData name="Oliver Alvarado Rodriguez" userId="b43339a2721ca99e" providerId="LiveId" clId="{43195163-79D3-B649-BCD6-2CC9077B0ED7}" dt="2022-11-29T04:14:05.373" v="11165" actId="478"/>
          <ac:spMkLst>
            <pc:docMk/>
            <pc:sldMk cId="2494011868" sldId="2321"/>
            <ac:spMk id="9" creationId="{0B4A9288-52EF-5285-059F-56AAAFBADBDF}"/>
          </ac:spMkLst>
        </pc:spChg>
        <pc:spChg chg="add del">
          <ac:chgData name="Oliver Alvarado Rodriguez" userId="b43339a2721ca99e" providerId="LiveId" clId="{43195163-79D3-B649-BCD6-2CC9077B0ED7}" dt="2022-11-29T04:14:31.571" v="11172" actId="26606"/>
          <ac:spMkLst>
            <pc:docMk/>
            <pc:sldMk cId="2494011868" sldId="2321"/>
            <ac:spMk id="15" creationId="{A8384FB5-9ADC-4DDC-881B-597D56F5B15D}"/>
          </ac:spMkLst>
        </pc:spChg>
        <pc:spChg chg="add del">
          <ac:chgData name="Oliver Alvarado Rodriguez" userId="b43339a2721ca99e" providerId="LiveId" clId="{43195163-79D3-B649-BCD6-2CC9077B0ED7}" dt="2022-11-29T04:14:31.571" v="11172" actId="26606"/>
          <ac:spMkLst>
            <pc:docMk/>
            <pc:sldMk cId="2494011868" sldId="2321"/>
            <ac:spMk id="17" creationId="{1199E1B1-A8C0-4FE8-A5A8-1CB41D69F857}"/>
          </ac:spMkLst>
        </pc:spChg>
        <pc:spChg chg="add del">
          <ac:chgData name="Oliver Alvarado Rodriguez" userId="b43339a2721ca99e" providerId="LiveId" clId="{43195163-79D3-B649-BCD6-2CC9077B0ED7}" dt="2022-11-29T04:14:31.571" v="11172" actId="26606"/>
          <ac:spMkLst>
            <pc:docMk/>
            <pc:sldMk cId="2494011868" sldId="2321"/>
            <ac:spMk id="19" creationId="{84A8DE83-DE75-4B41-9DB4-A7EC0B0DEC0B}"/>
          </ac:spMkLst>
        </pc:spChg>
        <pc:spChg chg="add del">
          <ac:chgData name="Oliver Alvarado Rodriguez" userId="b43339a2721ca99e" providerId="LiveId" clId="{43195163-79D3-B649-BCD6-2CC9077B0ED7}" dt="2022-11-29T04:14:31.571" v="11172" actId="26606"/>
          <ac:spMkLst>
            <pc:docMk/>
            <pc:sldMk cId="2494011868" sldId="2321"/>
            <ac:spMk id="21" creationId="{A7009A0A-BEF5-4EAC-AF15-E4F9F002E239}"/>
          </ac:spMkLst>
        </pc:spChg>
        <pc:spChg chg="add del">
          <ac:chgData name="Oliver Alvarado Rodriguez" userId="b43339a2721ca99e" providerId="LiveId" clId="{43195163-79D3-B649-BCD6-2CC9077B0ED7}" dt="2022-11-29T04:14:46.514" v="11174" actId="26606"/>
          <ac:spMkLst>
            <pc:docMk/>
            <pc:sldMk cId="2494011868" sldId="2321"/>
            <ac:spMk id="23" creationId="{53F29798-D584-4792-9B62-3F5F5C36D619}"/>
          </ac:spMkLst>
        </pc:spChg>
        <pc:picChg chg="add del mod">
          <ac:chgData name="Oliver Alvarado Rodriguez" userId="b43339a2721ca99e" providerId="LiveId" clId="{43195163-79D3-B649-BCD6-2CC9077B0ED7}" dt="2022-11-29T04:12:32.763" v="11148"/>
          <ac:picMkLst>
            <pc:docMk/>
            <pc:sldMk cId="2494011868" sldId="2321"/>
            <ac:picMk id="6" creationId="{1E690F04-A0E7-5C96-372A-517F1F5B70FB}"/>
          </ac:picMkLst>
        </pc:picChg>
        <pc:picChg chg="add del mod">
          <ac:chgData name="Oliver Alvarado Rodriguez" userId="b43339a2721ca99e" providerId="LiveId" clId="{43195163-79D3-B649-BCD6-2CC9077B0ED7}" dt="2022-11-29T04:14:07.324" v="11169"/>
          <ac:picMkLst>
            <pc:docMk/>
            <pc:sldMk cId="2494011868" sldId="2321"/>
            <ac:picMk id="7" creationId="{FC1BED50-93E2-8885-990B-420333C1F0FD}"/>
          </ac:picMkLst>
        </pc:picChg>
        <pc:picChg chg="add mod ord">
          <ac:chgData name="Oliver Alvarado Rodriguez" userId="b43339a2721ca99e" providerId="LiveId" clId="{43195163-79D3-B649-BCD6-2CC9077B0ED7}" dt="2022-11-29T04:14:50.797" v="11177" actId="962"/>
          <ac:picMkLst>
            <pc:docMk/>
            <pc:sldMk cId="2494011868" sldId="2321"/>
            <ac:picMk id="10" creationId="{EB7ED7C5-DBF3-CADA-75FA-55297CE3BA41}"/>
          </ac:picMkLst>
        </pc:picChg>
      </pc:sldChg>
      <pc:sldChg chg="addSp delSp modSp new del mod setBg">
        <pc:chgData name="Oliver Alvarado Rodriguez" userId="b43339a2721ca99e" providerId="LiveId" clId="{43195163-79D3-B649-BCD6-2CC9077B0ED7}" dt="2022-11-29T04:28:02.780" v="11463" actId="2696"/>
        <pc:sldMkLst>
          <pc:docMk/>
          <pc:sldMk cId="3150725684" sldId="2321"/>
        </pc:sldMkLst>
        <pc:spChg chg="mod">
          <ac:chgData name="Oliver Alvarado Rodriguez" userId="b43339a2721ca99e" providerId="LiveId" clId="{43195163-79D3-B649-BCD6-2CC9077B0ED7}" dt="2022-11-29T04:27:22.237" v="11461" actId="26606"/>
          <ac:spMkLst>
            <pc:docMk/>
            <pc:sldMk cId="3150725684" sldId="2321"/>
            <ac:spMk id="2" creationId="{0E4B127E-8CDE-136B-CDDD-85A802E21EEB}"/>
          </ac:spMkLst>
        </pc:spChg>
        <pc:spChg chg="del">
          <ac:chgData name="Oliver Alvarado Rodriguez" userId="b43339a2721ca99e" providerId="LiveId" clId="{43195163-79D3-B649-BCD6-2CC9077B0ED7}" dt="2022-11-29T04:21:12.756" v="11422"/>
          <ac:spMkLst>
            <pc:docMk/>
            <pc:sldMk cId="3150725684" sldId="2321"/>
            <ac:spMk id="3" creationId="{AEE52D99-C66B-E15A-96A4-3A55733820DB}"/>
          </ac:spMkLst>
        </pc:spChg>
        <pc:spChg chg="mod">
          <ac:chgData name="Oliver Alvarado Rodriguez" userId="b43339a2721ca99e" providerId="LiveId" clId="{43195163-79D3-B649-BCD6-2CC9077B0ED7}" dt="2022-11-29T04:27:20.818" v="11459" actId="26606"/>
          <ac:spMkLst>
            <pc:docMk/>
            <pc:sldMk cId="3150725684" sldId="2321"/>
            <ac:spMk id="4" creationId="{068DF354-9731-BF58-A539-24D13A3EDC56}"/>
          </ac:spMkLst>
        </pc:spChg>
        <pc:spChg chg="mod">
          <ac:chgData name="Oliver Alvarado Rodriguez" userId="b43339a2721ca99e" providerId="LiveId" clId="{43195163-79D3-B649-BCD6-2CC9077B0ED7}" dt="2022-11-29T04:27:20.818" v="11459" actId="26606"/>
          <ac:spMkLst>
            <pc:docMk/>
            <pc:sldMk cId="3150725684" sldId="2321"/>
            <ac:spMk id="5" creationId="{1D8DCF9A-1061-A4D0-2769-99F504EA6982}"/>
          </ac:spMkLst>
        </pc:spChg>
        <pc:spChg chg="add del">
          <ac:chgData name="Oliver Alvarado Rodriguez" userId="b43339a2721ca99e" providerId="LiveId" clId="{43195163-79D3-B649-BCD6-2CC9077B0ED7}" dt="2022-11-29T04:22:34.621" v="11426" actId="478"/>
          <ac:spMkLst>
            <pc:docMk/>
            <pc:sldMk cId="3150725684" sldId="2321"/>
            <ac:spMk id="7" creationId="{421832B7-41C3-0C0B-5E16-05BD50851418}"/>
          </ac:spMkLst>
        </pc:spChg>
        <pc:spChg chg="add del">
          <ac:chgData name="Oliver Alvarado Rodriguez" userId="b43339a2721ca99e" providerId="LiveId" clId="{43195163-79D3-B649-BCD6-2CC9077B0ED7}" dt="2022-11-29T04:27:20.818" v="11459" actId="26606"/>
          <ac:spMkLst>
            <pc:docMk/>
            <pc:sldMk cId="3150725684" sldId="2321"/>
            <ac:spMk id="8" creationId="{F0DCC097-1DB8-4B6D-85D0-6FBA0E1CA4BA}"/>
          </ac:spMkLst>
        </pc:spChg>
        <pc:spChg chg="add del">
          <ac:chgData name="Oliver Alvarado Rodriguez" userId="b43339a2721ca99e" providerId="LiveId" clId="{43195163-79D3-B649-BCD6-2CC9077B0ED7}" dt="2022-11-29T04:27:20.818" v="11459" actId="26606"/>
          <ac:spMkLst>
            <pc:docMk/>
            <pc:sldMk cId="3150725684" sldId="2321"/>
            <ac:spMk id="9" creationId="{E0B58608-23C8-4441-994D-C6823EEE1DB7}"/>
          </ac:spMkLst>
        </pc:spChg>
        <pc:spChg chg="add del">
          <ac:chgData name="Oliver Alvarado Rodriguez" userId="b43339a2721ca99e" providerId="LiveId" clId="{43195163-79D3-B649-BCD6-2CC9077B0ED7}" dt="2022-11-29T04:26:46.429" v="11455" actId="26606"/>
          <ac:spMkLst>
            <pc:docMk/>
            <pc:sldMk cId="3150725684" sldId="2321"/>
            <ac:spMk id="11" creationId="{F0DCC097-1DB8-4B6D-85D0-6FBA0E1CA4BA}"/>
          </ac:spMkLst>
        </pc:spChg>
        <pc:spChg chg="add mod">
          <ac:chgData name="Oliver Alvarado Rodriguez" userId="b43339a2721ca99e" providerId="LiveId" clId="{43195163-79D3-B649-BCD6-2CC9077B0ED7}" dt="2022-11-29T04:28:01.078" v="11462" actId="21"/>
          <ac:spMkLst>
            <pc:docMk/>
            <pc:sldMk cId="3150725684" sldId="2321"/>
            <ac:spMk id="12" creationId="{7F891745-A012-A495-AC2C-9E6C5F41AB82}"/>
          </ac:spMkLst>
        </pc:spChg>
        <pc:spChg chg="add del">
          <ac:chgData name="Oliver Alvarado Rodriguez" userId="b43339a2721ca99e" providerId="LiveId" clId="{43195163-79D3-B649-BCD6-2CC9077B0ED7}" dt="2022-11-29T04:26:46.429" v="11455" actId="26606"/>
          <ac:spMkLst>
            <pc:docMk/>
            <pc:sldMk cId="3150725684" sldId="2321"/>
            <ac:spMk id="13" creationId="{E0B58608-23C8-4441-994D-C6823EEE1DB7}"/>
          </ac:spMkLst>
        </pc:spChg>
        <pc:picChg chg="add del mod">
          <ac:chgData name="Oliver Alvarado Rodriguez" userId="b43339a2721ca99e" providerId="LiveId" clId="{43195163-79D3-B649-BCD6-2CC9077B0ED7}" dt="2022-11-29T04:28:01.078" v="11462" actId="21"/>
          <ac:picMkLst>
            <pc:docMk/>
            <pc:sldMk cId="3150725684" sldId="2321"/>
            <ac:picMk id="6" creationId="{B990E4F2-BBC9-60AC-44F0-CC548A7B2D31}"/>
          </ac:picMkLst>
        </pc:picChg>
      </pc:sldChg>
      <pc:sldChg chg="modSp new del mod">
        <pc:chgData name="Oliver Alvarado Rodriguez" userId="b43339a2721ca99e" providerId="LiveId" clId="{43195163-79D3-B649-BCD6-2CC9077B0ED7}" dt="2022-11-29T05:25:06.546" v="12991" actId="2696"/>
        <pc:sldMkLst>
          <pc:docMk/>
          <pc:sldMk cId="594483412" sldId="2322"/>
        </pc:sldMkLst>
        <pc:spChg chg="mod">
          <ac:chgData name="Oliver Alvarado Rodriguez" userId="b43339a2721ca99e" providerId="LiveId" clId="{43195163-79D3-B649-BCD6-2CC9077B0ED7}" dt="2022-11-29T05:24:20.090" v="12990" actId="20577"/>
          <ac:spMkLst>
            <pc:docMk/>
            <pc:sldMk cId="594483412" sldId="2322"/>
            <ac:spMk id="2" creationId="{88D43888-C757-7C90-5C7F-2C8B95027F73}"/>
          </ac:spMkLst>
        </pc:spChg>
      </pc:sldChg>
      <pc:sldChg chg="modSp new del mod">
        <pc:chgData name="Oliver Alvarado Rodriguez" userId="b43339a2721ca99e" providerId="LiveId" clId="{43195163-79D3-B649-BCD6-2CC9077B0ED7}" dt="2022-11-29T04:30:46.345" v="11591" actId="2696"/>
        <pc:sldMkLst>
          <pc:docMk/>
          <pc:sldMk cId="1682693748" sldId="2322"/>
        </pc:sldMkLst>
        <pc:spChg chg="mod">
          <ac:chgData name="Oliver Alvarado Rodriguez" userId="b43339a2721ca99e" providerId="LiveId" clId="{43195163-79D3-B649-BCD6-2CC9077B0ED7}" dt="2022-11-29T04:30:26.717" v="11589" actId="20577"/>
          <ac:spMkLst>
            <pc:docMk/>
            <pc:sldMk cId="1682693748" sldId="2322"/>
            <ac:spMk id="2" creationId="{311C9096-3819-7182-02C0-9196437BA884}"/>
          </ac:spMkLst>
        </pc:spChg>
      </pc:sldChg>
      <pc:sldChg chg="addSp delSp modSp new mod modTransition modAnim modNotesTx">
        <pc:chgData name="Oliver Alvarado Rodriguez" userId="b43339a2721ca99e" providerId="LiveId" clId="{43195163-79D3-B649-BCD6-2CC9077B0ED7}" dt="2022-12-04T15:13:54.162" v="30288" actId="1035"/>
        <pc:sldMkLst>
          <pc:docMk/>
          <pc:sldMk cId="2429308708" sldId="2322"/>
        </pc:sldMkLst>
        <pc:spChg chg="mod">
          <ac:chgData name="Oliver Alvarado Rodriguez" userId="b43339a2721ca99e" providerId="LiveId" clId="{43195163-79D3-B649-BCD6-2CC9077B0ED7}" dt="2022-12-04T15:13:54.162" v="30288" actId="1035"/>
          <ac:spMkLst>
            <pc:docMk/>
            <pc:sldMk cId="2429308708" sldId="2322"/>
            <ac:spMk id="2" creationId="{10743B31-18D4-0034-5419-71D1F760F131}"/>
          </ac:spMkLst>
        </pc:spChg>
        <pc:spChg chg="del">
          <ac:chgData name="Oliver Alvarado Rodriguez" userId="b43339a2721ca99e" providerId="LiveId" clId="{43195163-79D3-B649-BCD6-2CC9077B0ED7}" dt="2022-11-29T22:44:21.487" v="16573" actId="931"/>
          <ac:spMkLst>
            <pc:docMk/>
            <pc:sldMk cId="2429308708" sldId="2322"/>
            <ac:spMk id="3" creationId="{2B812226-DE53-9C6E-311E-4C5D4B507C1E}"/>
          </ac:spMkLst>
        </pc:spChg>
        <pc:spChg chg="add mod">
          <ac:chgData name="Oliver Alvarado Rodriguez" userId="b43339a2721ca99e" providerId="LiveId" clId="{43195163-79D3-B649-BCD6-2CC9077B0ED7}" dt="2022-12-04T15:11:24.875" v="30105" actId="17032"/>
          <ac:spMkLst>
            <pc:docMk/>
            <pc:sldMk cId="2429308708" sldId="2322"/>
            <ac:spMk id="3" creationId="{B7607395-DA4D-238D-A37B-298F269FC415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429308708" sldId="2322"/>
            <ac:spMk id="6" creationId="{B061439D-8BB3-5811-A8B4-0D62E51B30A6}"/>
          </ac:spMkLst>
        </pc:spChg>
        <pc:spChg chg="add mod">
          <ac:chgData name="Oliver Alvarado Rodriguez" userId="b43339a2721ca99e" providerId="LiveId" clId="{43195163-79D3-B649-BCD6-2CC9077B0ED7}" dt="2022-12-04T15:13:48.422" v="30279" actId="1076"/>
          <ac:spMkLst>
            <pc:docMk/>
            <pc:sldMk cId="2429308708" sldId="2322"/>
            <ac:spMk id="9" creationId="{60E301AD-FA3E-B3B5-EA53-091B55C87F8F}"/>
          </ac:spMkLst>
        </pc:spChg>
        <pc:spChg chg="add mod">
          <ac:chgData name="Oliver Alvarado Rodriguez" userId="b43339a2721ca99e" providerId="LiveId" clId="{43195163-79D3-B649-BCD6-2CC9077B0ED7}" dt="2022-11-30T01:00:19.223" v="17978" actId="255"/>
          <ac:spMkLst>
            <pc:docMk/>
            <pc:sldMk cId="2429308708" sldId="2322"/>
            <ac:spMk id="10" creationId="{6823F583-7082-6689-4F7E-BA252A06E3F3}"/>
          </ac:spMkLst>
        </pc:spChg>
        <pc:spChg chg="add mod">
          <ac:chgData name="Oliver Alvarado Rodriguez" userId="b43339a2721ca99e" providerId="LiveId" clId="{43195163-79D3-B649-BCD6-2CC9077B0ED7}" dt="2022-11-29T23:27:30.613" v="17469" actId="1076"/>
          <ac:spMkLst>
            <pc:docMk/>
            <pc:sldMk cId="2429308708" sldId="2322"/>
            <ac:spMk id="12" creationId="{17C2F6A9-C5DB-24AD-6D23-DF779425C728}"/>
          </ac:spMkLst>
        </pc:spChg>
        <pc:picChg chg="add del mod">
          <ac:chgData name="Oliver Alvarado Rodriguez" userId="b43339a2721ca99e" providerId="LiveId" clId="{43195163-79D3-B649-BCD6-2CC9077B0ED7}" dt="2022-12-02T22:49:50.051" v="24643"/>
          <ac:picMkLst>
            <pc:docMk/>
            <pc:sldMk cId="2429308708" sldId="2322"/>
            <ac:picMk id="3" creationId="{13126201-7146-4D42-5B56-5099E2ACE13C}"/>
          </ac:picMkLst>
        </pc:picChg>
        <pc:picChg chg="add mod">
          <ac:chgData name="Oliver Alvarado Rodriguez" userId="b43339a2721ca99e" providerId="LiveId" clId="{43195163-79D3-B649-BCD6-2CC9077B0ED7}" dt="2022-11-29T22:58:59.926" v="16758" actId="1076"/>
          <ac:picMkLst>
            <pc:docMk/>
            <pc:sldMk cId="2429308708" sldId="2322"/>
            <ac:picMk id="8" creationId="{80611544-2414-9A2E-53D7-87FC40D98B43}"/>
          </ac:picMkLst>
        </pc:picChg>
        <pc:picChg chg="add del mod">
          <ac:chgData name="Oliver Alvarado Rodriguez" userId="b43339a2721ca99e" providerId="LiveId" clId="{43195163-79D3-B649-BCD6-2CC9077B0ED7}" dt="2022-11-29T22:58:15.057" v="16753"/>
          <ac:picMkLst>
            <pc:docMk/>
            <pc:sldMk cId="2429308708" sldId="2322"/>
            <ac:picMk id="11" creationId="{B95A3646-9E93-4CB7-BCA4-3715A02096C8}"/>
          </ac:picMkLst>
        </pc:picChg>
      </pc:sldChg>
      <pc:sldChg chg="addSp delSp modSp new mod modTransition modAnim">
        <pc:chgData name="Oliver Alvarado Rodriguez" userId="b43339a2721ca99e" providerId="LiveId" clId="{43195163-79D3-B649-BCD6-2CC9077B0ED7}" dt="2022-12-03T17:40:07.959" v="27048" actId="255"/>
        <pc:sldMkLst>
          <pc:docMk/>
          <pc:sldMk cId="3107724761" sldId="2323"/>
        </pc:sldMkLst>
        <pc:spChg chg="mod">
          <ac:chgData name="Oliver Alvarado Rodriguez" userId="b43339a2721ca99e" providerId="LiveId" clId="{43195163-79D3-B649-BCD6-2CC9077B0ED7}" dt="2022-12-03T17:40:07.959" v="27048" actId="255"/>
          <ac:spMkLst>
            <pc:docMk/>
            <pc:sldMk cId="3107724761" sldId="2323"/>
            <ac:spMk id="2" creationId="{B50ED158-37E6-C77D-C8E9-DB1121055DDE}"/>
          </ac:spMkLst>
        </pc:spChg>
        <pc:spChg chg="del">
          <ac:chgData name="Oliver Alvarado Rodriguez" userId="b43339a2721ca99e" providerId="LiveId" clId="{43195163-79D3-B649-BCD6-2CC9077B0ED7}" dt="2022-11-29T18:16:15.483" v="13477" actId="478"/>
          <ac:spMkLst>
            <pc:docMk/>
            <pc:sldMk cId="3107724761" sldId="2323"/>
            <ac:spMk id="3" creationId="{FE99FE93-9213-4989-DAD5-77FCA36A3C3C}"/>
          </ac:spMkLst>
        </pc:spChg>
        <pc:spChg chg="add del mod">
          <ac:chgData name="Oliver Alvarado Rodriguez" userId="b43339a2721ca99e" providerId="LiveId" clId="{43195163-79D3-B649-BCD6-2CC9077B0ED7}" dt="2022-11-29T18:24:59.880" v="13534"/>
          <ac:spMkLst>
            <pc:docMk/>
            <pc:sldMk cId="3107724761" sldId="2323"/>
            <ac:spMk id="7" creationId="{CF7EC894-0714-3219-7234-01786B877786}"/>
          </ac:spMkLst>
        </pc:spChg>
        <pc:spChg chg="add mod">
          <ac:chgData name="Oliver Alvarado Rodriguez" userId="b43339a2721ca99e" providerId="LiveId" clId="{43195163-79D3-B649-BCD6-2CC9077B0ED7}" dt="2022-12-02T20:05:39.657" v="24539" actId="20577"/>
          <ac:spMkLst>
            <pc:docMk/>
            <pc:sldMk cId="3107724761" sldId="2323"/>
            <ac:spMk id="8" creationId="{B9BB3753-612D-1D90-D9AD-68D38B10D1B4}"/>
          </ac:spMkLst>
        </pc:spChg>
        <pc:spChg chg="add mod">
          <ac:chgData name="Oliver Alvarado Rodriguez" userId="b43339a2721ca99e" providerId="LiveId" clId="{43195163-79D3-B649-BCD6-2CC9077B0ED7}" dt="2022-12-02T20:05:58.954" v="24578" actId="20577"/>
          <ac:spMkLst>
            <pc:docMk/>
            <pc:sldMk cId="3107724761" sldId="2323"/>
            <ac:spMk id="11" creationId="{50B68019-B310-D415-A86D-00CE0CBD2A56}"/>
          </ac:spMkLst>
        </pc:spChg>
        <pc:spChg chg="add mod">
          <ac:chgData name="Oliver Alvarado Rodriguez" userId="b43339a2721ca99e" providerId="LiveId" clId="{43195163-79D3-B649-BCD6-2CC9077B0ED7}" dt="2022-12-02T20:06:09.347" v="24590" actId="20577"/>
          <ac:spMkLst>
            <pc:docMk/>
            <pc:sldMk cId="3107724761" sldId="2323"/>
            <ac:spMk id="13" creationId="{9735F537-6F3C-BC14-320F-70EBD74BB4DB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107724761" sldId="2323"/>
            <ac:spMk id="14" creationId="{0C7F8C7D-FD7B-73BC-3D82-5322881A0864}"/>
          </ac:spMkLst>
        </pc:spChg>
        <pc:picChg chg="add del mod">
          <ac:chgData name="Oliver Alvarado Rodriguez" userId="b43339a2721ca99e" providerId="LiveId" clId="{43195163-79D3-B649-BCD6-2CC9077B0ED7}" dt="2022-12-02T19:33:50.096" v="24220"/>
          <ac:picMkLst>
            <pc:docMk/>
            <pc:sldMk cId="3107724761" sldId="2323"/>
            <ac:picMk id="3" creationId="{7A0D066B-CD3E-6BAC-4DD2-5296583B370A}"/>
          </ac:picMkLst>
        </pc:picChg>
        <pc:picChg chg="add mod modCrop">
          <ac:chgData name="Oliver Alvarado Rodriguez" userId="b43339a2721ca99e" providerId="LiveId" clId="{43195163-79D3-B649-BCD6-2CC9077B0ED7}" dt="2022-11-29T18:44:33.152" v="14112" actId="1076"/>
          <ac:picMkLst>
            <pc:docMk/>
            <pc:sldMk cId="3107724761" sldId="2323"/>
            <ac:picMk id="6" creationId="{7EC1DAF9-BB21-B741-2D1E-758FEF98FDE7}"/>
          </ac:picMkLst>
        </pc:picChg>
        <pc:picChg chg="add del mod">
          <ac:chgData name="Oliver Alvarado Rodriguez" userId="b43339a2721ca99e" providerId="LiveId" clId="{43195163-79D3-B649-BCD6-2CC9077B0ED7}" dt="2022-12-02T19:42:24.422" v="24449"/>
          <ac:picMkLst>
            <pc:docMk/>
            <pc:sldMk cId="3107724761" sldId="2323"/>
            <ac:picMk id="7" creationId="{9F369D6D-B673-0F20-AC70-15E4225A612F}"/>
          </ac:picMkLst>
        </pc:picChg>
        <pc:picChg chg="add del mod">
          <ac:chgData name="Oliver Alvarado Rodriguez" userId="b43339a2721ca99e" providerId="LiveId" clId="{43195163-79D3-B649-BCD6-2CC9077B0ED7}" dt="2022-12-02T19:42:35.221" v="24451"/>
          <ac:picMkLst>
            <pc:docMk/>
            <pc:sldMk cId="3107724761" sldId="2323"/>
            <ac:picMk id="9" creationId="{8DC57E60-8F8A-24AF-1DD7-04B3D5EAF7FC}"/>
          </ac:picMkLst>
        </pc:picChg>
        <pc:picChg chg="add mod">
          <ac:chgData name="Oliver Alvarado Rodriguez" userId="b43339a2721ca99e" providerId="LiveId" clId="{43195163-79D3-B649-BCD6-2CC9077B0ED7}" dt="2022-11-29T18:44:37.311" v="14113" actId="1076"/>
          <ac:picMkLst>
            <pc:docMk/>
            <pc:sldMk cId="3107724761" sldId="2323"/>
            <ac:picMk id="10" creationId="{F1F0668F-5E92-58CA-6632-32FC13590741}"/>
          </ac:picMkLst>
        </pc:picChg>
        <pc:picChg chg="add mod modCrop">
          <ac:chgData name="Oliver Alvarado Rodriguez" userId="b43339a2721ca99e" providerId="LiveId" clId="{43195163-79D3-B649-BCD6-2CC9077B0ED7}" dt="2022-11-29T18:44:43.826" v="14114" actId="1076"/>
          <ac:picMkLst>
            <pc:docMk/>
            <pc:sldMk cId="3107724761" sldId="2323"/>
            <ac:picMk id="12" creationId="{05C5C388-9ED5-A386-058F-04326ADEABE2}"/>
          </ac:picMkLst>
        </pc:picChg>
        <pc:picChg chg="add del mod">
          <ac:chgData name="Oliver Alvarado Rodriguez" userId="b43339a2721ca99e" providerId="LiveId" clId="{43195163-79D3-B649-BCD6-2CC9077B0ED7}" dt="2022-12-02T20:20:18.076" v="24597"/>
          <ac:picMkLst>
            <pc:docMk/>
            <pc:sldMk cId="3107724761" sldId="2323"/>
            <ac:picMk id="15" creationId="{897359A5-F432-C3BA-DF76-E5043E8EFB1D}"/>
          </ac:picMkLst>
        </pc:picChg>
        <pc:picChg chg="add del mod">
          <ac:chgData name="Oliver Alvarado Rodriguez" userId="b43339a2721ca99e" providerId="LiveId" clId="{43195163-79D3-B649-BCD6-2CC9077B0ED7}" dt="2022-12-02T21:08:10.513" v="24606"/>
          <ac:picMkLst>
            <pc:docMk/>
            <pc:sldMk cId="3107724761" sldId="2323"/>
            <ac:picMk id="16" creationId="{4E02E836-4FBC-7672-E1E5-66F9EF9C8F0C}"/>
          </ac:picMkLst>
        </pc:picChg>
        <pc:picChg chg="add del mod">
          <ac:chgData name="Oliver Alvarado Rodriguez" userId="b43339a2721ca99e" providerId="LiveId" clId="{43195163-79D3-B649-BCD6-2CC9077B0ED7}" dt="2022-12-02T22:49:38.283" v="24628"/>
          <ac:picMkLst>
            <pc:docMk/>
            <pc:sldMk cId="3107724761" sldId="2323"/>
            <ac:picMk id="17" creationId="{125831F6-C84E-6928-843A-5452D8AC43C4}"/>
          </ac:picMkLst>
        </pc:picChg>
      </pc:sldChg>
      <pc:sldChg chg="addSp delSp modSp new mod modTransition modAnim">
        <pc:chgData name="Oliver Alvarado Rodriguez" userId="b43339a2721ca99e" providerId="LiveId" clId="{43195163-79D3-B649-BCD6-2CC9077B0ED7}" dt="2022-12-04T17:00:53.831" v="34354" actId="20577"/>
        <pc:sldMkLst>
          <pc:docMk/>
          <pc:sldMk cId="1494958068" sldId="2324"/>
        </pc:sldMkLst>
        <pc:spChg chg="mod">
          <ac:chgData name="Oliver Alvarado Rodriguez" userId="b43339a2721ca99e" providerId="LiveId" clId="{43195163-79D3-B649-BCD6-2CC9077B0ED7}" dt="2022-11-29T18:24:39.849" v="13517" actId="20577"/>
          <ac:spMkLst>
            <pc:docMk/>
            <pc:sldMk cId="1494958068" sldId="2324"/>
            <ac:spMk id="2" creationId="{ACEE3579-7C6A-39C1-65E2-40FCED801E0F}"/>
          </ac:spMkLst>
        </pc:spChg>
        <pc:spChg chg="mod">
          <ac:chgData name="Oliver Alvarado Rodriguez" userId="b43339a2721ca99e" providerId="LiveId" clId="{43195163-79D3-B649-BCD6-2CC9077B0ED7}" dt="2022-12-04T17:00:53.831" v="34354" actId="20577"/>
          <ac:spMkLst>
            <pc:docMk/>
            <pc:sldMk cId="1494958068" sldId="2324"/>
            <ac:spMk id="3" creationId="{322D1C6B-058B-EA21-F0FE-CD57C7C92F27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494958068" sldId="2324"/>
            <ac:spMk id="6" creationId="{24978EA6-E4C8-A7AD-C84D-553C1E97C75C}"/>
          </ac:spMkLst>
        </pc:spChg>
        <pc:picChg chg="add del mod">
          <ac:chgData name="Oliver Alvarado Rodriguez" userId="b43339a2721ca99e" providerId="LiveId" clId="{43195163-79D3-B649-BCD6-2CC9077B0ED7}" dt="2022-12-02T22:50:06.020" v="24663"/>
          <ac:picMkLst>
            <pc:docMk/>
            <pc:sldMk cId="1494958068" sldId="2324"/>
            <ac:picMk id="7" creationId="{97A78101-F6B8-6FDD-15B7-607F5424D0E5}"/>
          </ac:picMkLst>
        </pc:picChg>
      </pc:sldChg>
      <pc:sldChg chg="addSp delSp modSp new del mod">
        <pc:chgData name="Oliver Alvarado Rodriguez" userId="b43339a2721ca99e" providerId="LiveId" clId="{43195163-79D3-B649-BCD6-2CC9077B0ED7}" dt="2022-11-30T17:04:06.144" v="19558" actId="2696"/>
        <pc:sldMkLst>
          <pc:docMk/>
          <pc:sldMk cId="487468360" sldId="2325"/>
        </pc:sldMkLst>
        <pc:spChg chg="mod">
          <ac:chgData name="Oliver Alvarado Rodriguez" userId="b43339a2721ca99e" providerId="LiveId" clId="{43195163-79D3-B649-BCD6-2CC9077B0ED7}" dt="2022-11-30T03:49:40.652" v="19554"/>
          <ac:spMkLst>
            <pc:docMk/>
            <pc:sldMk cId="487468360" sldId="2325"/>
            <ac:spMk id="2" creationId="{02D414FA-2E12-5274-AEDD-C9F2841C4B76}"/>
          </ac:spMkLst>
        </pc:spChg>
        <pc:spChg chg="del">
          <ac:chgData name="Oliver Alvarado Rodriguez" userId="b43339a2721ca99e" providerId="LiveId" clId="{43195163-79D3-B649-BCD6-2CC9077B0ED7}" dt="2022-11-30T01:17:12.382" v="18007" actId="478"/>
          <ac:spMkLst>
            <pc:docMk/>
            <pc:sldMk cId="487468360" sldId="2325"/>
            <ac:spMk id="3" creationId="{9AB1575D-E24D-801C-C438-B9448AAAE211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487468360" sldId="2325"/>
            <ac:spMk id="6" creationId="{BD605AB6-3D8E-DC0D-8E25-1F85477D9920}"/>
          </ac:spMkLst>
        </pc:spChg>
        <pc:spChg chg="add mod">
          <ac:chgData name="Oliver Alvarado Rodriguez" userId="b43339a2721ca99e" providerId="LiveId" clId="{43195163-79D3-B649-BCD6-2CC9077B0ED7}" dt="2022-11-30T01:23:02.214" v="18282" actId="12"/>
          <ac:spMkLst>
            <pc:docMk/>
            <pc:sldMk cId="487468360" sldId="2325"/>
            <ac:spMk id="9" creationId="{B535B87A-D853-9C61-3265-B23B64853375}"/>
          </ac:spMkLst>
        </pc:spChg>
        <pc:spChg chg="add mod">
          <ac:chgData name="Oliver Alvarado Rodriguez" userId="b43339a2721ca99e" providerId="LiveId" clId="{43195163-79D3-B649-BCD6-2CC9077B0ED7}" dt="2022-11-30T01:24:24.197" v="18299" actId="1076"/>
          <ac:spMkLst>
            <pc:docMk/>
            <pc:sldMk cId="487468360" sldId="2325"/>
            <ac:spMk id="10" creationId="{52AA5FF4-7510-A0DA-D8D2-AA41F6CCF038}"/>
          </ac:spMkLst>
        </pc:spChg>
        <pc:picChg chg="add mod">
          <ac:chgData name="Oliver Alvarado Rodriguez" userId="b43339a2721ca99e" providerId="LiveId" clId="{43195163-79D3-B649-BCD6-2CC9077B0ED7}" dt="2022-11-30T01:20:19.765" v="18041" actId="1076"/>
          <ac:picMkLst>
            <pc:docMk/>
            <pc:sldMk cId="487468360" sldId="2325"/>
            <ac:picMk id="8" creationId="{E9A43E94-39AB-378B-C19A-D92BFAED6BE8}"/>
          </ac:picMkLst>
        </pc:picChg>
      </pc:sldChg>
      <pc:sldChg chg="addSp modSp new del mod">
        <pc:chgData name="Oliver Alvarado Rodriguez" userId="b43339a2721ca99e" providerId="LiveId" clId="{43195163-79D3-B649-BCD6-2CC9077B0ED7}" dt="2022-11-30T01:24:42.419" v="18300" actId="2696"/>
        <pc:sldMkLst>
          <pc:docMk/>
          <pc:sldMk cId="1403850191" sldId="2326"/>
        </pc:sldMkLst>
        <pc:spChg chg="mod">
          <ac:chgData name="Oliver Alvarado Rodriguez" userId="b43339a2721ca99e" providerId="LiveId" clId="{43195163-79D3-B649-BCD6-2CC9077B0ED7}" dt="2022-11-29T18:55:21.148" v="14445" actId="20577"/>
          <ac:spMkLst>
            <pc:docMk/>
            <pc:sldMk cId="1403850191" sldId="2326"/>
            <ac:spMk id="2" creationId="{E6D6E68E-AD28-C368-6DD9-924EB2F2547F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403850191" sldId="2326"/>
            <ac:spMk id="6" creationId="{6FFC06F2-7B34-17E2-F3BF-DB6E02AE859A}"/>
          </ac:spMkLst>
        </pc:spChg>
      </pc:sldChg>
      <pc:sldChg chg="addSp delSp modSp new mod modTransition modAnim">
        <pc:chgData name="Oliver Alvarado Rodriguez" userId="b43339a2721ca99e" providerId="LiveId" clId="{43195163-79D3-B649-BCD6-2CC9077B0ED7}" dt="2022-12-04T15:17:58.555" v="30452" actId="20577"/>
        <pc:sldMkLst>
          <pc:docMk/>
          <pc:sldMk cId="3218384184" sldId="2327"/>
        </pc:sldMkLst>
        <pc:spChg chg="mod">
          <ac:chgData name="Oliver Alvarado Rodriguez" userId="b43339a2721ca99e" providerId="LiveId" clId="{43195163-79D3-B649-BCD6-2CC9077B0ED7}" dt="2022-12-04T15:17:58.555" v="30452" actId="20577"/>
          <ac:spMkLst>
            <pc:docMk/>
            <pc:sldMk cId="3218384184" sldId="2327"/>
            <ac:spMk id="2" creationId="{B766BC3D-0B03-2611-9093-900C62DA5561}"/>
          </ac:spMkLst>
        </pc:spChg>
        <pc:spChg chg="del">
          <ac:chgData name="Oliver Alvarado Rodriguez" userId="b43339a2721ca99e" providerId="LiveId" clId="{43195163-79D3-B649-BCD6-2CC9077B0ED7}" dt="2022-11-30T02:48:29.722" v="18560" actId="478"/>
          <ac:spMkLst>
            <pc:docMk/>
            <pc:sldMk cId="3218384184" sldId="2327"/>
            <ac:spMk id="3" creationId="{1C91BEA5-7DB4-E06A-D337-EF50F94174A1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218384184" sldId="2327"/>
            <ac:spMk id="6" creationId="{BAA24096-03E4-58AD-396D-4D29D25DD011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7" creationId="{4BC2E766-7072-BEA1-F5E6-F4D67E70ABA7}"/>
          </ac:spMkLst>
        </pc:spChg>
        <pc:spChg chg="add del mod">
          <ac:chgData name="Oliver Alvarado Rodriguez" userId="b43339a2721ca99e" providerId="LiveId" clId="{43195163-79D3-B649-BCD6-2CC9077B0ED7}" dt="2022-11-30T02:48:49.189" v="18565" actId="478"/>
          <ac:spMkLst>
            <pc:docMk/>
            <pc:sldMk cId="3218384184" sldId="2327"/>
            <ac:spMk id="8" creationId="{96F7FBD7-A98C-9A72-A8A9-7D10FD1B38B2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9" creationId="{BE6D3D62-EE1D-60CA-F932-5569A152E755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10" creationId="{85DEB3DE-69D2-AE80-5781-547B2A37293B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17" creationId="{36AF99B3-275F-5204-3D64-93E5AD395A3D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18" creationId="{8D8FE006-28A2-4E6B-D9AF-967639747A27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19" creationId="{017AE30A-646A-1A2E-7FFF-338BDD97E1FA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20" creationId="{57E5E504-7B67-0153-7573-7F4BE8882881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30" creationId="{A213ECE7-BD7E-70C5-C654-39726C526D07}"/>
          </ac:spMkLst>
        </pc:spChg>
        <pc:spChg chg="add del mod">
          <ac:chgData name="Oliver Alvarado Rodriguez" userId="b43339a2721ca99e" providerId="LiveId" clId="{43195163-79D3-B649-BCD6-2CC9077B0ED7}" dt="2022-11-30T03:04:41.662" v="18690" actId="478"/>
          <ac:spMkLst>
            <pc:docMk/>
            <pc:sldMk cId="3218384184" sldId="2327"/>
            <ac:spMk id="31" creationId="{EB07ED2F-93EF-BB39-03E1-DB5D5C183DCD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32" creationId="{B9DF1ED5-90BD-5E02-B535-581C43B319DF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33" creationId="{0EF7888D-C1B0-F304-9204-B2B822BF4EBB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65" creationId="{4C28CF08-612F-2F64-351E-7A83A2E3E410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72" creationId="{42C188F0-B84E-D950-2C73-FFF6BDE5E248}"/>
          </ac:spMkLst>
        </pc:spChg>
        <pc:spChg chg="add mod">
          <ac:chgData name="Oliver Alvarado Rodriguez" userId="b43339a2721ca99e" providerId="LiveId" clId="{43195163-79D3-B649-BCD6-2CC9077B0ED7}" dt="2022-11-30T03:11:26.654" v="18721" actId="20577"/>
          <ac:spMkLst>
            <pc:docMk/>
            <pc:sldMk cId="3218384184" sldId="2327"/>
            <ac:spMk id="78" creationId="{67AEBD0E-44A8-5A19-2DFE-FBE9BD692D44}"/>
          </ac:spMkLst>
        </pc:spChg>
        <pc:spChg chg="add mod">
          <ac:chgData name="Oliver Alvarado Rodriguez" userId="b43339a2721ca99e" providerId="LiveId" clId="{43195163-79D3-B649-BCD6-2CC9077B0ED7}" dt="2022-11-30T03:11:54.619" v="18757" actId="1076"/>
          <ac:spMkLst>
            <pc:docMk/>
            <pc:sldMk cId="3218384184" sldId="2327"/>
            <ac:spMk id="79" creationId="{7C3E4812-452C-C059-9451-1317C90CE6D0}"/>
          </ac:spMkLst>
        </pc:spChg>
        <pc:spChg chg="add del mod">
          <ac:chgData name="Oliver Alvarado Rodriguez" userId="b43339a2721ca99e" providerId="LiveId" clId="{43195163-79D3-B649-BCD6-2CC9077B0ED7}" dt="2022-11-30T23:38:14.267" v="21261" actId="478"/>
          <ac:spMkLst>
            <pc:docMk/>
            <pc:sldMk cId="3218384184" sldId="2327"/>
            <ac:spMk id="80" creationId="{4FDD2163-BB60-5E1C-B7B7-55181A571D1E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81" creationId="{DA618EEB-F9FB-4025-DFB8-66BFDA6CE7E4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82" creationId="{01F8E161-B84E-8CE1-A8A8-3150C68434C9}"/>
          </ac:spMkLst>
        </pc:spChg>
        <pc:spChg chg="add del mod">
          <ac:chgData name="Oliver Alvarado Rodriguez" userId="b43339a2721ca99e" providerId="LiveId" clId="{43195163-79D3-B649-BCD6-2CC9077B0ED7}" dt="2022-11-30T23:38:14.267" v="21261" actId="478"/>
          <ac:spMkLst>
            <pc:docMk/>
            <pc:sldMk cId="3218384184" sldId="2327"/>
            <ac:spMk id="83" creationId="{073AB499-B8C5-25E7-BD7E-281CB3F869BB}"/>
          </ac:spMkLst>
        </pc:spChg>
        <pc:spChg chg="add del mod">
          <ac:chgData name="Oliver Alvarado Rodriguez" userId="b43339a2721ca99e" providerId="LiveId" clId="{43195163-79D3-B649-BCD6-2CC9077B0ED7}" dt="2022-11-30T03:15:17.054" v="18827" actId="478"/>
          <ac:spMkLst>
            <pc:docMk/>
            <pc:sldMk cId="3218384184" sldId="2327"/>
            <ac:spMk id="84" creationId="{01BC851C-59F3-678E-4A04-2E900FF316A5}"/>
          </ac:spMkLst>
        </pc:spChg>
        <pc:spChg chg="add del mod">
          <ac:chgData name="Oliver Alvarado Rodriguez" userId="b43339a2721ca99e" providerId="LiveId" clId="{43195163-79D3-B649-BCD6-2CC9077B0ED7}" dt="2022-11-30T23:37:17.802" v="21229" actId="478"/>
          <ac:spMkLst>
            <pc:docMk/>
            <pc:sldMk cId="3218384184" sldId="2327"/>
            <ac:spMk id="85" creationId="{C5597D7C-7717-662B-7EE3-9C2117868C9A}"/>
          </ac:spMkLst>
        </pc:spChg>
        <pc:spChg chg="add del mod">
          <ac:chgData name="Oliver Alvarado Rodriguez" userId="b43339a2721ca99e" providerId="LiveId" clId="{43195163-79D3-B649-BCD6-2CC9077B0ED7}" dt="2022-11-30T23:37:17.802" v="21229" actId="478"/>
          <ac:spMkLst>
            <pc:docMk/>
            <pc:sldMk cId="3218384184" sldId="2327"/>
            <ac:spMk id="87" creationId="{7746A104-833E-A569-77EC-27E34D2329F4}"/>
          </ac:spMkLst>
        </pc:spChg>
        <pc:spChg chg="add del mod">
          <ac:chgData name="Oliver Alvarado Rodriguez" userId="b43339a2721ca99e" providerId="LiveId" clId="{43195163-79D3-B649-BCD6-2CC9077B0ED7}" dt="2022-11-30T03:15:03.497" v="18818" actId="478"/>
          <ac:spMkLst>
            <pc:docMk/>
            <pc:sldMk cId="3218384184" sldId="2327"/>
            <ac:spMk id="88" creationId="{445D4BAE-BEAD-BAEB-4FA1-E10DC7F3E39C}"/>
          </ac:spMkLst>
        </pc:spChg>
        <pc:spChg chg="add del mod">
          <ac:chgData name="Oliver Alvarado Rodriguez" userId="b43339a2721ca99e" providerId="LiveId" clId="{43195163-79D3-B649-BCD6-2CC9077B0ED7}" dt="2022-11-30T23:37:17.802" v="21229" actId="478"/>
          <ac:spMkLst>
            <pc:docMk/>
            <pc:sldMk cId="3218384184" sldId="2327"/>
            <ac:spMk id="97" creationId="{49053FDF-35FB-9CCA-5F19-F02891F42D70}"/>
          </ac:spMkLst>
        </pc:spChg>
        <pc:spChg chg="add del mod">
          <ac:chgData name="Oliver Alvarado Rodriguez" userId="b43339a2721ca99e" providerId="LiveId" clId="{43195163-79D3-B649-BCD6-2CC9077B0ED7}" dt="2022-11-30T03:15:37.661" v="18833" actId="478"/>
          <ac:spMkLst>
            <pc:docMk/>
            <pc:sldMk cId="3218384184" sldId="2327"/>
            <ac:spMk id="99" creationId="{DD88A656-08C0-1E58-65D3-3E1D707E467E}"/>
          </ac:spMkLst>
        </pc:spChg>
        <pc:spChg chg="add del mod">
          <ac:chgData name="Oliver Alvarado Rodriguez" userId="b43339a2721ca99e" providerId="LiveId" clId="{43195163-79D3-B649-BCD6-2CC9077B0ED7}" dt="2022-11-30T23:37:17.802" v="21229" actId="478"/>
          <ac:spMkLst>
            <pc:docMk/>
            <pc:sldMk cId="3218384184" sldId="2327"/>
            <ac:spMk id="100" creationId="{FFB6206B-A772-2EE9-3352-D1B5EF9B5FE8}"/>
          </ac:spMkLst>
        </pc:spChg>
        <pc:spChg chg="add del mod">
          <ac:chgData name="Oliver Alvarado Rodriguez" userId="b43339a2721ca99e" providerId="LiveId" clId="{43195163-79D3-B649-BCD6-2CC9077B0ED7}" dt="2022-11-30T23:37:17.802" v="21229" actId="478"/>
          <ac:spMkLst>
            <pc:docMk/>
            <pc:sldMk cId="3218384184" sldId="2327"/>
            <ac:spMk id="102" creationId="{F1B32C80-5C0F-6105-6392-0830962AF2BD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21" creationId="{D6B0479D-29A2-131B-4F7C-8B7851FD201E}"/>
          </ac:spMkLst>
        </pc:spChg>
        <pc:spChg chg="add del mod">
          <ac:chgData name="Oliver Alvarado Rodriguez" userId="b43339a2721ca99e" providerId="LiveId" clId="{43195163-79D3-B649-BCD6-2CC9077B0ED7}" dt="2022-11-30T19:49:59.860" v="20570" actId="478"/>
          <ac:spMkLst>
            <pc:docMk/>
            <pc:sldMk cId="3218384184" sldId="2327"/>
            <ac:spMk id="122" creationId="{643F9744-D7AB-5DFF-9E3F-39D776ED7D47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23" creationId="{A8734C9A-A90D-BAA1-E28C-6D5E2124EBCE}"/>
          </ac:spMkLst>
        </pc:spChg>
        <pc:spChg chg="add del mod">
          <ac:chgData name="Oliver Alvarado Rodriguez" userId="b43339a2721ca99e" providerId="LiveId" clId="{43195163-79D3-B649-BCD6-2CC9077B0ED7}" dt="2022-11-30T03:18:32.885" v="18997" actId="478"/>
          <ac:spMkLst>
            <pc:docMk/>
            <pc:sldMk cId="3218384184" sldId="2327"/>
            <ac:spMk id="124" creationId="{BB59ACA4-6BBB-7D04-DDE2-BF89E878C151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25" creationId="{88B0E5A7-AAF0-AC35-C811-DB84C0B94504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26" creationId="{4E3DFF82-6821-5D91-1D97-B5525D29298D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27" creationId="{683C9B27-04F6-2368-3F19-6F42542C4062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28" creationId="{8E12CC1D-F46D-83D2-BFC3-9EDD6A90F449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29" creationId="{5B882368-2035-BDF4-4FFC-740D1704D10D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30" creationId="{840C730A-D9FA-5218-BE8A-1A77940CC97D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41" creationId="{6FC8139C-235F-1BCC-28F7-3DC06A10BC8D}"/>
          </ac:spMkLst>
        </pc:spChg>
        <pc:spChg chg="add mod">
          <ac:chgData name="Oliver Alvarado Rodriguez" userId="b43339a2721ca99e" providerId="LiveId" clId="{43195163-79D3-B649-BCD6-2CC9077B0ED7}" dt="2022-11-30T23:33:09.279" v="21216" actId="1076"/>
          <ac:spMkLst>
            <pc:docMk/>
            <pc:sldMk cId="3218384184" sldId="2327"/>
            <ac:spMk id="142" creationId="{397683D0-E27C-6578-4AB9-4DEF332EC417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43" creationId="{AED0C531-745D-E378-8761-9EBCCA4EB76C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44" creationId="{D8EA0D55-E8CE-0FFC-2606-7837C2501BCF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45" creationId="{383AFFA4-18EE-0F35-9711-1F30E0F1B5F5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46" creationId="{E43AC9E4-9F0D-D07B-D7F4-29DE38A39CD8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47" creationId="{045598CA-07AA-2FD2-40C4-2EF32DCE5C9A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54" creationId="{69B40C6D-EE2A-89D5-6FA5-C4F0262C9F65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55" creationId="{20192554-1039-80AF-2F0C-9B1998225CCA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56" creationId="{E155550C-806B-9419-BCE2-5C1DDBADE125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57" creationId="{CF643765-7EAF-01A8-E5BF-DDE584DB8833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64" creationId="{9CEEBAEF-ECA7-2E39-24DA-8B8CE8D56C93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65" creationId="{6FF70272-695D-649E-7916-A490EC253F58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66" creationId="{3D63A72B-AB46-FED5-2400-F72C018F3A3A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82" creationId="{65F2D13B-C4CC-82E6-999F-F15919C75BDF}"/>
          </ac:spMkLst>
        </pc:spChg>
        <pc:picChg chg="add del mod">
          <ac:chgData name="Oliver Alvarado Rodriguez" userId="b43339a2721ca99e" providerId="LiveId" clId="{43195163-79D3-B649-BCD6-2CC9077B0ED7}" dt="2022-12-02T22:49:57.151" v="24652"/>
          <ac:picMkLst>
            <pc:docMk/>
            <pc:sldMk cId="3218384184" sldId="2327"/>
            <ac:picMk id="3" creationId="{285BF8BC-F64A-7505-1EF6-358E0C221848}"/>
          </ac:picMkLst>
        </pc:pic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11" creationId="{A046C914-4C8D-933A-CBCF-5DDF6F129322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12" creationId="{C47FC2D3-F750-3809-8610-DF65DC15365C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13" creationId="{DF64AF63-3365-DDE2-B9AA-AB41D22E9192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14" creationId="{4DC0F574-78A5-1154-F179-3C4935BA8733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15" creationId="{3C5E6693-BE9D-8A62-EC50-D3BB61535FFE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16" creationId="{C767D920-5EBC-D561-5FAB-5E6835D6CF17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21" creationId="{5BB1EE06-F7B5-2901-A657-E1EB4A07B495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22" creationId="{C500B433-CD36-7D4D-1359-2D9246BD70C7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23" creationId="{211D8463-A25A-2601-7A18-5128C7F1A1C4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24" creationId="{A4DA14D6-993B-3AA0-CFE4-4A78966439B7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25" creationId="{94E93B48-81E5-8AB5-A06C-7108524F783B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26" creationId="{6D1C6150-DF2D-E43D-ECAD-5B21BF8EE912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34" creationId="{53CB6648-8589-D451-7089-BCA04F4A765C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35" creationId="{0EDB7F4A-99BD-F96E-06FC-3E956070B339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36" creationId="{C0F04222-2091-380D-184B-57D8F98E3E58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37" creationId="{DFF19165-AF0E-D62E-09F5-B13333EC22A1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38" creationId="{AAC59215-FED2-3D25-5141-B17FF89BF8B8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39" creationId="{14348A50-63CC-C478-850E-B40ECAEF2F73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41" creationId="{B31AFDBC-31E0-0CFB-47F7-80056B06E45F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43" creationId="{2404A5EC-F99F-1FB7-AB9C-6764EC533E88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45" creationId="{8600BFF3-B4B5-FE7D-924F-2E2C7B75AAF0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47" creationId="{F5F32144-E2FC-B60B-33AA-174215D93202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50" creationId="{FE1434CA-56B4-898B-8E99-CC9129794449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52" creationId="{86A28F3F-045A-4E12-A20C-AFA4EC47BA40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54" creationId="{0479B00C-1FC7-2F6D-1120-9011C740C390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58" creationId="{DE572A06-95EA-0F4A-A737-8CE728115604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60" creationId="{C6E4AE19-E4CB-CBB4-EFBA-E05B6E6DDE72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67" creationId="{7EF57DD5-F77B-A0B4-6860-8D843D8159D5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69" creationId="{E5365D81-8B43-8C37-ED98-3866D7CC723F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71" creationId="{B930DAB6-D3B9-F3E9-3B6D-88791774D1E0}"/>
          </ac:cxnSpMkLst>
        </pc:cxnChg>
        <pc:cxnChg chg="add del mod">
          <ac:chgData name="Oliver Alvarado Rodriguez" userId="b43339a2721ca99e" providerId="LiveId" clId="{43195163-79D3-B649-BCD6-2CC9077B0ED7}" dt="2022-11-30T03:15:04.231" v="18819" actId="478"/>
          <ac:cxnSpMkLst>
            <pc:docMk/>
            <pc:sldMk cId="3218384184" sldId="2327"/>
            <ac:cxnSpMk id="86" creationId="{A8D1C28D-9EE7-C0F2-3157-38D78698C052}"/>
          </ac:cxnSpMkLst>
        </pc:cxnChg>
        <pc:cxnChg chg="add del mod">
          <ac:chgData name="Oliver Alvarado Rodriguez" userId="b43339a2721ca99e" providerId="LiveId" clId="{43195163-79D3-B649-BCD6-2CC9077B0ED7}" dt="2022-11-30T03:15:02.558" v="18817" actId="478"/>
          <ac:cxnSpMkLst>
            <pc:docMk/>
            <pc:sldMk cId="3218384184" sldId="2327"/>
            <ac:cxnSpMk id="89" creationId="{F6076B93-B588-643E-2F47-641F128168C3}"/>
          </ac:cxnSpMkLst>
        </pc:cxnChg>
        <pc:cxnChg chg="add del mod">
          <ac:chgData name="Oliver Alvarado Rodriguez" userId="b43339a2721ca99e" providerId="LiveId" clId="{43195163-79D3-B649-BCD6-2CC9077B0ED7}" dt="2022-11-30T23:37:17.802" v="21229" actId="478"/>
          <ac:cxnSpMkLst>
            <pc:docMk/>
            <pc:sldMk cId="3218384184" sldId="2327"/>
            <ac:cxnSpMk id="90" creationId="{914F4855-FA80-F0F3-8270-6FAC41848A44}"/>
          </ac:cxnSpMkLst>
        </pc:cxnChg>
        <pc:cxnChg chg="add del mod">
          <ac:chgData name="Oliver Alvarado Rodriguez" userId="b43339a2721ca99e" providerId="LiveId" clId="{43195163-79D3-B649-BCD6-2CC9077B0ED7}" dt="2022-11-30T03:15:39.565" v="18835" actId="478"/>
          <ac:cxnSpMkLst>
            <pc:docMk/>
            <pc:sldMk cId="3218384184" sldId="2327"/>
            <ac:cxnSpMk id="98" creationId="{BD362F46-D95F-7E42-F9AA-696B2B2E92FC}"/>
          </ac:cxnSpMkLst>
        </pc:cxnChg>
        <pc:cxnChg chg="add del mod">
          <ac:chgData name="Oliver Alvarado Rodriguez" userId="b43339a2721ca99e" providerId="LiveId" clId="{43195163-79D3-B649-BCD6-2CC9077B0ED7}" dt="2022-11-30T03:15:38.991" v="18834" actId="478"/>
          <ac:cxnSpMkLst>
            <pc:docMk/>
            <pc:sldMk cId="3218384184" sldId="2327"/>
            <ac:cxnSpMk id="101" creationId="{7F0894BE-1CC1-FBDD-2C44-BFB57A1EBBF0}"/>
          </ac:cxnSpMkLst>
        </pc:cxnChg>
        <pc:cxnChg chg="add del mod">
          <ac:chgData name="Oliver Alvarado Rodriguez" userId="b43339a2721ca99e" providerId="LiveId" clId="{43195163-79D3-B649-BCD6-2CC9077B0ED7}" dt="2022-11-30T03:15:40.311" v="18836" actId="478"/>
          <ac:cxnSpMkLst>
            <pc:docMk/>
            <pc:sldMk cId="3218384184" sldId="2327"/>
            <ac:cxnSpMk id="103" creationId="{308E0A21-54E1-7374-7A68-26B9B8A34061}"/>
          </ac:cxnSpMkLst>
        </pc:cxnChg>
        <pc:cxnChg chg="add del mod">
          <ac:chgData name="Oliver Alvarado Rodriguez" userId="b43339a2721ca99e" providerId="LiveId" clId="{43195163-79D3-B649-BCD6-2CC9077B0ED7}" dt="2022-11-30T23:37:17.802" v="21229" actId="478"/>
          <ac:cxnSpMkLst>
            <pc:docMk/>
            <pc:sldMk cId="3218384184" sldId="2327"/>
            <ac:cxnSpMk id="104" creationId="{4BDEBBC2-BA3D-2029-E457-40B9BE7D695C}"/>
          </ac:cxnSpMkLst>
        </pc:cxnChg>
        <pc:cxnChg chg="add del mod">
          <ac:chgData name="Oliver Alvarado Rodriguez" userId="b43339a2721ca99e" providerId="LiveId" clId="{43195163-79D3-B649-BCD6-2CC9077B0ED7}" dt="2022-11-30T23:37:17.802" v="21229" actId="478"/>
          <ac:cxnSpMkLst>
            <pc:docMk/>
            <pc:sldMk cId="3218384184" sldId="2327"/>
            <ac:cxnSpMk id="105" creationId="{17C891CC-5939-406A-F32E-E88B74CE0666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1" creationId="{0F11774F-3C80-393F-B41B-AC45CD78EC9F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2" creationId="{5E047569-E00A-3183-B6F1-DADE54EAE4DB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3" creationId="{F24D554F-6A7E-A00B-F41D-A332207610E1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4" creationId="{B991E691-53C7-70F5-B44E-D84E318ECA39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5" creationId="{12487F21-DEEB-196D-9630-921703DEBD4D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6" creationId="{9536B004-2B5E-1F45-51DD-ACA76BD4C938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7" creationId="{442DA82B-CCBF-DA63-78E9-0435915279A7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8" creationId="{1B651275-FBF4-889B-E2D5-A49420ECEDEA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9" creationId="{9F1940A7-A90F-5331-7035-D2A1E12BC751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40" creationId="{DDD77D01-27CB-6386-45EC-4C72F4EE8F9C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48" creationId="{F1AA24DE-17ED-815E-1A38-1D72840C6A49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49" creationId="{F5B9A897-E483-D84B-4EBE-91F97E90C093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50" creationId="{337B5A44-1CB0-25A1-2ACE-59E8329E44B2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51" creationId="{814210CC-FEEC-84B4-FE6B-D866EFEA6359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52" creationId="{5C5C8037-AB16-BF5F-CB79-2947BB7218F9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53" creationId="{E57AD4DD-34F3-FB79-E970-0D12D386D583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58" creationId="{EABEE7EE-15A8-3889-85D2-E95797CE9E70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59" creationId="{4C076432-E52F-F8BC-8F62-2851225473A4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60" creationId="{A9CC251A-3A40-BD55-A0DC-CF2E529E862A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61" creationId="{6C793277-2E80-473B-063D-A6CFF8A70B56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62" creationId="{2BBC4990-4945-C8D2-EB61-A5FA8FAD47B5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63" creationId="{A799256E-0F43-C0F0-4B23-9555EBDBE56C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67" creationId="{FEAD8357-5E0D-5A8D-8D36-5D51357832FF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68" creationId="{A82068E1-7703-4698-A11F-D6E01F826E10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69" creationId="{98C46310-DF3F-B8B7-9B44-D1EACBC77842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0" creationId="{BE238612-BCD0-58B3-5FA0-8D991352F840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1" creationId="{51B67BF9-2868-08BB-D439-9FB72A64FEB1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2" creationId="{87DF201E-AE3A-7BF5-4A15-F7DD82EBAF04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3" creationId="{7D5C70CA-8FA2-D27A-2408-9749C91C1BA0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4" creationId="{ACF38F95-7346-DB14-A1FA-4587AD37CF6E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5" creationId="{6C6C21DC-AF9E-1A95-1DEC-62C4DF9EF2A1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6" creationId="{6E9BBCD0-F6D0-B82B-23CB-ABC66D7CF019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7" creationId="{76B093C7-3309-4022-C952-3F79F2E16E32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8" creationId="{D829E6C3-32F2-A2CD-70D9-E9F8E163E4A2}"/>
          </ac:cxnSpMkLst>
        </pc:cxnChg>
        <pc:cxnChg chg="add del mod">
          <ac:chgData name="Oliver Alvarado Rodriguez" userId="b43339a2721ca99e" providerId="LiveId" clId="{43195163-79D3-B649-BCD6-2CC9077B0ED7}" dt="2022-11-30T23:39:16.332" v="21281" actId="478"/>
          <ac:cxnSpMkLst>
            <pc:docMk/>
            <pc:sldMk cId="3218384184" sldId="2327"/>
            <ac:cxnSpMk id="179" creationId="{5ECA9EBD-96D3-DCB8-0B42-77B262E9B205}"/>
          </ac:cxnSpMkLst>
        </pc:cxnChg>
        <pc:cxnChg chg="add del mod">
          <ac:chgData name="Oliver Alvarado Rodriguez" userId="b43339a2721ca99e" providerId="LiveId" clId="{43195163-79D3-B649-BCD6-2CC9077B0ED7}" dt="2022-11-30T23:39:15.121" v="21280" actId="478"/>
          <ac:cxnSpMkLst>
            <pc:docMk/>
            <pc:sldMk cId="3218384184" sldId="2327"/>
            <ac:cxnSpMk id="180" creationId="{945DA748-D774-A790-7308-DD3D24E01670}"/>
          </ac:cxnSpMkLst>
        </pc:cxnChg>
        <pc:cxnChg chg="add del mod">
          <ac:chgData name="Oliver Alvarado Rodriguez" userId="b43339a2721ca99e" providerId="LiveId" clId="{43195163-79D3-B649-BCD6-2CC9077B0ED7}" dt="2022-11-30T23:39:14.172" v="21279" actId="478"/>
          <ac:cxnSpMkLst>
            <pc:docMk/>
            <pc:sldMk cId="3218384184" sldId="2327"/>
            <ac:cxnSpMk id="181" creationId="{7B3A0FC4-D326-A073-97FA-01BF10A1B9D1}"/>
          </ac:cxnSpMkLst>
        </pc:cxnChg>
      </pc:sldChg>
      <pc:sldChg chg="addSp delSp modSp add mod modTransition modAnim">
        <pc:chgData name="Oliver Alvarado Rodriguez" userId="b43339a2721ca99e" providerId="LiveId" clId="{43195163-79D3-B649-BCD6-2CC9077B0ED7}" dt="2022-12-04T17:32:41.732" v="34494" actId="20577"/>
        <pc:sldMkLst>
          <pc:docMk/>
          <pc:sldMk cId="1155018827" sldId="2328"/>
        </pc:sldMkLst>
        <pc:spChg chg="del">
          <ac:chgData name="Oliver Alvarado Rodriguez" userId="b43339a2721ca99e" providerId="LiveId" clId="{43195163-79D3-B649-BCD6-2CC9077B0ED7}" dt="2022-11-30T03:21:19.046" v="19090" actId="478"/>
          <ac:spMkLst>
            <pc:docMk/>
            <pc:sldMk cId="1155018827" sldId="2328"/>
            <ac:spMk id="2" creationId="{B766BC3D-0B03-2611-9093-900C62DA5561}"/>
          </ac:spMkLst>
        </pc:spChg>
        <pc:spChg chg="del">
          <ac:chgData name="Oliver Alvarado Rodriguez" userId="b43339a2721ca99e" providerId="LiveId" clId="{43195163-79D3-B649-BCD6-2CC9077B0ED7}" dt="2022-11-30T03:21:09.346" v="19087" actId="478"/>
          <ac:spMkLst>
            <pc:docMk/>
            <pc:sldMk cId="1155018827" sldId="2328"/>
            <ac:spMk id="3" creationId="{1C91BEA5-7DB4-E06A-D337-EF50F94174A1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155018827" sldId="2328"/>
            <ac:spMk id="6" creationId="{4C5DDAA5-FFAB-B214-B911-99135879CC96}"/>
          </ac:spMkLst>
        </pc:spChg>
        <pc:spChg chg="add del mod">
          <ac:chgData name="Oliver Alvarado Rodriguez" userId="b43339a2721ca99e" providerId="LiveId" clId="{43195163-79D3-B649-BCD6-2CC9077B0ED7}" dt="2022-11-30T03:21:21.985" v="19091" actId="478"/>
          <ac:spMkLst>
            <pc:docMk/>
            <pc:sldMk cId="1155018827" sldId="2328"/>
            <ac:spMk id="9" creationId="{4520A56E-6D7A-E39A-D9A3-AA9F45F996A6}"/>
          </ac:spMkLst>
        </pc:spChg>
        <pc:spChg chg="add mod">
          <ac:chgData name="Oliver Alvarado Rodriguez" userId="b43339a2721ca99e" providerId="LiveId" clId="{43195163-79D3-B649-BCD6-2CC9077B0ED7}" dt="2022-12-04T17:32:41.732" v="34494" actId="20577"/>
          <ac:spMkLst>
            <pc:docMk/>
            <pc:sldMk cId="1155018827" sldId="2328"/>
            <ac:spMk id="10" creationId="{B1B23E0D-37EC-1CD0-6A8D-37CEE08054B5}"/>
          </ac:spMkLst>
        </pc:spChg>
        <pc:spChg chg="add mod">
          <ac:chgData name="Oliver Alvarado Rodriguez" userId="b43339a2721ca99e" providerId="LiveId" clId="{43195163-79D3-B649-BCD6-2CC9077B0ED7}" dt="2022-11-30T03:25:41.966" v="19184" actId="17032"/>
          <ac:spMkLst>
            <pc:docMk/>
            <pc:sldMk cId="1155018827" sldId="2328"/>
            <ac:spMk id="12" creationId="{964A5145-11BD-C94D-F84A-45C2F356AE20}"/>
          </ac:spMkLst>
        </pc:spChg>
        <pc:spChg chg="add mod">
          <ac:chgData name="Oliver Alvarado Rodriguez" userId="b43339a2721ca99e" providerId="LiveId" clId="{43195163-79D3-B649-BCD6-2CC9077B0ED7}" dt="2022-11-30T03:28:02.816" v="19336" actId="1076"/>
          <ac:spMkLst>
            <pc:docMk/>
            <pc:sldMk cId="1155018827" sldId="2328"/>
            <ac:spMk id="15" creationId="{9D1671C2-7FCA-A6B7-6174-F1E7199A5E1D}"/>
          </ac:spMkLst>
        </pc:spChg>
        <pc:spChg chg="add mod">
          <ac:chgData name="Oliver Alvarado Rodriguez" userId="b43339a2721ca99e" providerId="LiveId" clId="{43195163-79D3-B649-BCD6-2CC9077B0ED7}" dt="2022-11-30T03:26:32.125" v="19260" actId="14100"/>
          <ac:spMkLst>
            <pc:docMk/>
            <pc:sldMk cId="1155018827" sldId="2328"/>
            <ac:spMk id="16" creationId="{646F0B00-4334-B79F-D970-BE9C2CEA05D1}"/>
          </ac:spMkLst>
        </pc:spChg>
        <pc:spChg chg="add del mod">
          <ac:chgData name="Oliver Alvarado Rodriguez" userId="b43339a2721ca99e" providerId="LiveId" clId="{43195163-79D3-B649-BCD6-2CC9077B0ED7}" dt="2022-11-30T03:27:34.772" v="19330" actId="478"/>
          <ac:spMkLst>
            <pc:docMk/>
            <pc:sldMk cId="1155018827" sldId="2328"/>
            <ac:spMk id="19" creationId="{9D428F23-BB3F-9CB0-D2E2-C027B42BC55F}"/>
          </ac:spMkLst>
        </pc:spChg>
        <pc:spChg chg="add mod">
          <ac:chgData name="Oliver Alvarado Rodriguez" userId="b43339a2721ca99e" providerId="LiveId" clId="{43195163-79D3-B649-BCD6-2CC9077B0ED7}" dt="2022-11-30T19:58:32.282" v="20623" actId="1076"/>
          <ac:spMkLst>
            <pc:docMk/>
            <pc:sldMk cId="1155018827" sldId="2328"/>
            <ac:spMk id="26" creationId="{060F108F-8D21-BFA4-2956-6608C4BDAD32}"/>
          </ac:spMkLst>
        </pc:spChg>
        <pc:spChg chg="add mod">
          <ac:chgData name="Oliver Alvarado Rodriguez" userId="b43339a2721ca99e" providerId="LiveId" clId="{43195163-79D3-B649-BCD6-2CC9077B0ED7}" dt="2022-11-30T19:59:35.840" v="20662" actId="1076"/>
          <ac:spMkLst>
            <pc:docMk/>
            <pc:sldMk cId="1155018827" sldId="2328"/>
            <ac:spMk id="27" creationId="{9882CFC8-EDAB-0A0D-A19B-9184AC53DC66}"/>
          </ac:spMkLst>
        </pc:spChg>
        <pc:spChg chg="add mod">
          <ac:chgData name="Oliver Alvarado Rodriguez" userId="b43339a2721ca99e" providerId="LiveId" clId="{43195163-79D3-B649-BCD6-2CC9077B0ED7}" dt="2022-11-30T20:01:19.264" v="20748" actId="20577"/>
          <ac:spMkLst>
            <pc:docMk/>
            <pc:sldMk cId="1155018827" sldId="2328"/>
            <ac:spMk id="28" creationId="{1DE72474-3FEB-0DE0-CD8A-02AE85D72BCA}"/>
          </ac:spMkLst>
        </pc:spChg>
        <pc:spChg chg="add del">
          <ac:chgData name="Oliver Alvarado Rodriguez" userId="b43339a2721ca99e" providerId="LiveId" clId="{43195163-79D3-B649-BCD6-2CC9077B0ED7}" dt="2022-11-30T20:06:49.925" v="20750" actId="478"/>
          <ac:spMkLst>
            <pc:docMk/>
            <pc:sldMk cId="1155018827" sldId="2328"/>
            <ac:spMk id="29" creationId="{238F78BE-CDC1-33A3-8A07-42E783A1DCCD}"/>
          </ac:spMkLst>
        </pc:spChg>
        <pc:spChg chg="add mod">
          <ac:chgData name="Oliver Alvarado Rodriguez" userId="b43339a2721ca99e" providerId="LiveId" clId="{43195163-79D3-B649-BCD6-2CC9077B0ED7}" dt="2022-11-30T20:07:06.378" v="20752" actId="17032"/>
          <ac:spMkLst>
            <pc:docMk/>
            <pc:sldMk cId="1155018827" sldId="2328"/>
            <ac:spMk id="30" creationId="{91B26AF3-9287-D497-7746-5C736C4E6D40}"/>
          </ac:spMkLst>
        </pc:spChg>
        <pc:spChg chg="add mod">
          <ac:chgData name="Oliver Alvarado Rodriguez" userId="b43339a2721ca99e" providerId="LiveId" clId="{43195163-79D3-B649-BCD6-2CC9077B0ED7}" dt="2022-11-30T20:08:21.286" v="20903" actId="1076"/>
          <ac:spMkLst>
            <pc:docMk/>
            <pc:sldMk cId="1155018827" sldId="2328"/>
            <ac:spMk id="31" creationId="{46FDBA34-535F-D47F-2FE0-FF2BC54730D4}"/>
          </ac:spMkLst>
        </pc:spChg>
        <pc:picChg chg="add del mod">
          <ac:chgData name="Oliver Alvarado Rodriguez" userId="b43339a2721ca99e" providerId="LiveId" clId="{43195163-79D3-B649-BCD6-2CC9077B0ED7}" dt="2022-12-02T21:51:39.651" v="24620"/>
          <ac:picMkLst>
            <pc:docMk/>
            <pc:sldMk cId="1155018827" sldId="2328"/>
            <ac:picMk id="2" creationId="{7584B4C2-5992-6F56-B15E-66EB5D619C3F}"/>
          </ac:picMkLst>
        </pc:picChg>
        <pc:picChg chg="add del mod">
          <ac:chgData name="Oliver Alvarado Rodriguez" userId="b43339a2721ca99e" providerId="LiveId" clId="{43195163-79D3-B649-BCD6-2CC9077B0ED7}" dt="2022-12-02T22:49:57.984" v="24653"/>
          <ac:picMkLst>
            <pc:docMk/>
            <pc:sldMk cId="1155018827" sldId="2328"/>
            <ac:picMk id="3" creationId="{17CF6FE7-37F9-C63D-D472-B743B0F7206A}"/>
          </ac:picMkLst>
        </pc:picChg>
        <pc:picChg chg="add mod">
          <ac:chgData name="Oliver Alvarado Rodriguez" userId="b43339a2721ca99e" providerId="LiveId" clId="{43195163-79D3-B649-BCD6-2CC9077B0ED7}" dt="2022-11-30T03:25:18.835" v="19182" actId="1076"/>
          <ac:picMkLst>
            <pc:docMk/>
            <pc:sldMk cId="1155018827" sldId="2328"/>
            <ac:picMk id="7" creationId="{F036F856-11E3-F06D-3873-98203EAC6562}"/>
          </ac:picMkLst>
        </pc:picChg>
        <pc:picChg chg="add del mod">
          <ac:chgData name="Oliver Alvarado Rodriguez" userId="b43339a2721ca99e" providerId="LiveId" clId="{43195163-79D3-B649-BCD6-2CC9077B0ED7}" dt="2022-11-30T03:25:12.995" v="19180" actId="478"/>
          <ac:picMkLst>
            <pc:docMk/>
            <pc:sldMk cId="1155018827" sldId="2328"/>
            <ac:picMk id="11" creationId="{AA4746EE-BA7E-4EF6-916B-1E9AB9D8B353}"/>
          </ac:picMkLst>
        </pc:picChg>
        <pc:picChg chg="add mod">
          <ac:chgData name="Oliver Alvarado Rodriguez" userId="b43339a2721ca99e" providerId="LiveId" clId="{43195163-79D3-B649-BCD6-2CC9077B0ED7}" dt="2022-11-30T03:27:29.605" v="19329" actId="1076"/>
          <ac:picMkLst>
            <pc:docMk/>
            <pc:sldMk cId="1155018827" sldId="2328"/>
            <ac:picMk id="20" creationId="{FEDFAE15-4704-30DD-6AB6-F7DAFBF8A4BE}"/>
          </ac:picMkLst>
        </pc:picChg>
        <pc:cxnChg chg="add mod">
          <ac:chgData name="Oliver Alvarado Rodriguez" userId="b43339a2721ca99e" providerId="LiveId" clId="{43195163-79D3-B649-BCD6-2CC9077B0ED7}" dt="2022-11-30T03:28:02.816" v="19336" actId="1076"/>
          <ac:cxnSpMkLst>
            <pc:docMk/>
            <pc:sldMk cId="1155018827" sldId="2328"/>
            <ac:cxnSpMk id="14" creationId="{0D578C74-8A22-510C-D48B-C3D73F2D9827}"/>
          </ac:cxnSpMkLst>
        </pc:cxnChg>
        <pc:cxnChg chg="add mod">
          <ac:chgData name="Oliver Alvarado Rodriguez" userId="b43339a2721ca99e" providerId="LiveId" clId="{43195163-79D3-B649-BCD6-2CC9077B0ED7}" dt="2022-11-30T03:27:38.732" v="19331" actId="14100"/>
          <ac:cxnSpMkLst>
            <pc:docMk/>
            <pc:sldMk cId="1155018827" sldId="2328"/>
            <ac:cxnSpMk id="18" creationId="{7730974A-2EDA-D556-6E98-197E6A909F3D}"/>
          </ac:cxnSpMkLst>
        </pc:cxnChg>
        <pc:cxnChg chg="add mod">
          <ac:chgData name="Oliver Alvarado Rodriguez" userId="b43339a2721ca99e" providerId="LiveId" clId="{43195163-79D3-B649-BCD6-2CC9077B0ED7}" dt="2022-11-30T20:08:21.286" v="20903" actId="1076"/>
          <ac:cxnSpMkLst>
            <pc:docMk/>
            <pc:sldMk cId="1155018827" sldId="2328"/>
            <ac:cxnSpMk id="33" creationId="{75382FF4-A5AA-E676-1CEF-EB855C0E3F85}"/>
          </ac:cxnSpMkLst>
        </pc:cxnChg>
      </pc:sldChg>
      <pc:sldChg chg="addSp modSp add del">
        <pc:chgData name="Oliver Alvarado Rodriguez" userId="b43339a2721ca99e" providerId="LiveId" clId="{43195163-79D3-B649-BCD6-2CC9077B0ED7}" dt="2022-11-30T03:37:12.779" v="19490" actId="2696"/>
        <pc:sldMkLst>
          <pc:docMk/>
          <pc:sldMk cId="333521068" sldId="2329"/>
        </pc:sldMkLst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33521068" sldId="2329"/>
            <ac:spMk id="6" creationId="{EA86D28E-F923-D414-BC3D-CFFB8CCD0D3D}"/>
          </ac:spMkLst>
        </pc:spChg>
      </pc:sldChg>
      <pc:sldChg chg="addSp modSp new del mod">
        <pc:chgData name="Oliver Alvarado Rodriguez" userId="b43339a2721ca99e" providerId="LiveId" clId="{43195163-79D3-B649-BCD6-2CC9077B0ED7}" dt="2022-11-30T03:37:33.578" v="19491" actId="2696"/>
        <pc:sldMkLst>
          <pc:docMk/>
          <pc:sldMk cId="981643362" sldId="2330"/>
        </pc:sldMkLst>
        <pc:spChg chg="mod">
          <ac:chgData name="Oliver Alvarado Rodriguez" userId="b43339a2721ca99e" providerId="LiveId" clId="{43195163-79D3-B649-BCD6-2CC9077B0ED7}" dt="2022-11-29T18:55:54.124" v="14528" actId="20577"/>
          <ac:spMkLst>
            <pc:docMk/>
            <pc:sldMk cId="981643362" sldId="2330"/>
            <ac:spMk id="2" creationId="{1249C82D-55E6-D20A-98D0-F120A7B72D77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981643362" sldId="2330"/>
            <ac:spMk id="6" creationId="{5B8157BC-4F8B-1AC8-2884-C8D3915E5451}"/>
          </ac:spMkLst>
        </pc:spChg>
      </pc:sldChg>
      <pc:sldChg chg="addSp delSp modSp add mod modTransition modAnim">
        <pc:chgData name="Oliver Alvarado Rodriguez" userId="b43339a2721ca99e" providerId="LiveId" clId="{43195163-79D3-B649-BCD6-2CC9077B0ED7}" dt="2022-12-04T00:24:12.935" v="29634" actId="5793"/>
        <pc:sldMkLst>
          <pc:docMk/>
          <pc:sldMk cId="1303319117" sldId="2331"/>
        </pc:sldMkLst>
        <pc:spChg chg="mod">
          <ac:chgData name="Oliver Alvarado Rodriguez" userId="b43339a2721ca99e" providerId="LiveId" clId="{43195163-79D3-B649-BCD6-2CC9077B0ED7}" dt="2022-11-30T17:04:32.175" v="19567" actId="20577"/>
          <ac:spMkLst>
            <pc:docMk/>
            <pc:sldMk cId="1303319117" sldId="2331"/>
            <ac:spMk id="2" creationId="{CEBBD0F0-EB7C-50DA-1765-28B5E1F96410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303319117" sldId="2331"/>
            <ac:spMk id="3" creationId="{160E234A-2923-F0E3-101B-3D74BFD4E1CA}"/>
          </ac:spMkLst>
        </pc:spChg>
        <pc:spChg chg="mod">
          <ac:chgData name="Oliver Alvarado Rodriguez" userId="b43339a2721ca99e" providerId="LiveId" clId="{43195163-79D3-B649-BCD6-2CC9077B0ED7}" dt="2022-12-02T00:06:26.920" v="22663" actId="1076"/>
          <ac:spMkLst>
            <pc:docMk/>
            <pc:sldMk cId="1303319117" sldId="2331"/>
            <ac:spMk id="5" creationId="{4E7EC5C3-BA57-081E-F0CA-29DD4BD80BB5}"/>
          </ac:spMkLst>
        </pc:spChg>
        <pc:spChg chg="del mod">
          <ac:chgData name="Oliver Alvarado Rodriguez" userId="b43339a2721ca99e" providerId="LiveId" clId="{43195163-79D3-B649-BCD6-2CC9077B0ED7}" dt="2022-12-01T03:19:50.880" v="21299" actId="478"/>
          <ac:spMkLst>
            <pc:docMk/>
            <pc:sldMk cId="1303319117" sldId="2331"/>
            <ac:spMk id="7" creationId="{0DA74836-BA05-4AAB-3820-B38E2B203B6A}"/>
          </ac:spMkLst>
        </pc:spChg>
        <pc:spChg chg="del mod">
          <ac:chgData name="Oliver Alvarado Rodriguez" userId="b43339a2721ca99e" providerId="LiveId" clId="{43195163-79D3-B649-BCD6-2CC9077B0ED7}" dt="2022-12-01T03:19:50.880" v="21299" actId="478"/>
          <ac:spMkLst>
            <pc:docMk/>
            <pc:sldMk cId="1303319117" sldId="2331"/>
            <ac:spMk id="8" creationId="{572DFEF0-35DE-0822-1601-5C489490E492}"/>
          </ac:spMkLst>
        </pc:spChg>
        <pc:spChg chg="del mod">
          <ac:chgData name="Oliver Alvarado Rodriguez" userId="b43339a2721ca99e" providerId="LiveId" clId="{43195163-79D3-B649-BCD6-2CC9077B0ED7}" dt="2022-12-01T03:19:50.880" v="21299" actId="478"/>
          <ac:spMkLst>
            <pc:docMk/>
            <pc:sldMk cId="1303319117" sldId="2331"/>
            <ac:spMk id="9" creationId="{26CCECE2-30FB-7993-BF5D-3D10D7A13B4E}"/>
          </ac:spMkLst>
        </pc:spChg>
        <pc:spChg chg="del mod">
          <ac:chgData name="Oliver Alvarado Rodriguez" userId="b43339a2721ca99e" providerId="LiveId" clId="{43195163-79D3-B649-BCD6-2CC9077B0ED7}" dt="2022-12-01T03:19:50.880" v="21299" actId="478"/>
          <ac:spMkLst>
            <pc:docMk/>
            <pc:sldMk cId="1303319117" sldId="2331"/>
            <ac:spMk id="10" creationId="{A2FAB7FC-8657-52B8-03A5-B2105675E585}"/>
          </ac:spMkLst>
        </pc:spChg>
        <pc:spChg chg="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4" creationId="{0E8EC37C-4EC1-6471-3377-24A9651AD3E7}"/>
          </ac:spMkLst>
        </pc:spChg>
        <pc:spChg chg="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5" creationId="{6600A4ED-EE78-FBBB-D8D5-90EA33CCC4C7}"/>
          </ac:spMkLst>
        </pc:spChg>
        <pc:spChg chg="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6" creationId="{2C2D8776-09C5-D42A-7A8B-250CBF15CD0E}"/>
          </ac:spMkLst>
        </pc:spChg>
        <pc:spChg chg="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7" creationId="{0FB227EB-1295-A4FA-A8A7-A0D09F637D87}"/>
          </ac:spMkLst>
        </pc:spChg>
        <pc:spChg chg="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23" creationId="{6C7BE7E7-4783-33D8-38FC-170818863E52}"/>
          </ac:spMkLst>
        </pc:spChg>
        <pc:spChg chg="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24" creationId="{C9604EB9-5084-C8AA-40C2-F94765EDEB5C}"/>
          </ac:spMkLst>
        </pc:spChg>
        <pc:spChg chg="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25" creationId="{262CDD7C-2EC4-BDA4-A7A2-F40D6914B1B0}"/>
          </ac:spMkLst>
        </pc:spChg>
        <pc:spChg chg="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26" creationId="{76A12792-503B-80A1-268E-6C6D59B00D03}"/>
          </ac:spMkLst>
        </pc:spChg>
        <pc:spChg chg="add del mod">
          <ac:chgData name="Oliver Alvarado Rodriguez" userId="b43339a2721ca99e" providerId="LiveId" clId="{43195163-79D3-B649-BCD6-2CC9077B0ED7}" dt="2022-12-01T03:28:52.931" v="21368" actId="478"/>
          <ac:spMkLst>
            <pc:docMk/>
            <pc:sldMk cId="1303319117" sldId="2331"/>
            <ac:spMk id="32" creationId="{EB8B87D7-0641-6BA8-C5AF-80B2BC59CF2F}"/>
          </ac:spMkLst>
        </pc:spChg>
        <pc:spChg chg="add del">
          <ac:chgData name="Oliver Alvarado Rodriguez" userId="b43339a2721ca99e" providerId="LiveId" clId="{43195163-79D3-B649-BCD6-2CC9077B0ED7}" dt="2022-11-30T21:46:14.343" v="20965" actId="478"/>
          <ac:spMkLst>
            <pc:docMk/>
            <pc:sldMk cId="1303319117" sldId="2331"/>
            <ac:spMk id="35" creationId="{5452C049-CAC1-A441-B1C1-FF9331E869CC}"/>
          </ac:spMkLst>
        </pc:spChg>
        <pc:spChg chg="add del mod">
          <ac:chgData name="Oliver Alvarado Rodriguez" userId="b43339a2721ca99e" providerId="LiveId" clId="{43195163-79D3-B649-BCD6-2CC9077B0ED7}" dt="2022-12-01T03:28:45.801" v="21357" actId="767"/>
          <ac:spMkLst>
            <pc:docMk/>
            <pc:sldMk cId="1303319117" sldId="2331"/>
            <ac:spMk id="58" creationId="{DF01110E-E6D2-D23F-50EA-7B1F925132EC}"/>
          </ac:spMkLst>
        </pc:spChg>
        <pc:spChg chg="add del mod">
          <ac:chgData name="Oliver Alvarado Rodriguez" userId="b43339a2721ca99e" providerId="LiveId" clId="{43195163-79D3-B649-BCD6-2CC9077B0ED7}" dt="2022-12-01T23:57:14.211" v="22627" actId="478"/>
          <ac:spMkLst>
            <pc:docMk/>
            <pc:sldMk cId="1303319117" sldId="2331"/>
            <ac:spMk id="65" creationId="{A2AEE0F4-FD00-825B-FE01-C21BFAA5E78C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66" creationId="{97702883-CAF4-E609-4203-C74D324CBD8F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67" creationId="{75B61C95-159E-FADF-4F6E-9115EACB5EF0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68" creationId="{56E38004-C481-69DD-B777-015113542A81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69" creationId="{E876FAD3-13C0-8415-4A96-B03E596B2C04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75" creationId="{87E06983-DDDE-217E-ED93-33B75AD9DCF4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76" creationId="{860FCEA2-6A39-B4FD-D781-9ABC4578A6C3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77" creationId="{EB4BE3B5-10B5-98CB-ABAC-42EFF590304F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78" creationId="{073421EB-1904-164C-D83F-7E8C22CF9E20}"/>
          </ac:spMkLst>
        </pc:spChg>
        <pc:spChg chg="add del mod">
          <ac:chgData name="Oliver Alvarado Rodriguez" userId="b43339a2721ca99e" providerId="LiveId" clId="{43195163-79D3-B649-BCD6-2CC9077B0ED7}" dt="2022-12-01T23:57:16.453" v="22628" actId="478"/>
          <ac:spMkLst>
            <pc:docMk/>
            <pc:sldMk cId="1303319117" sldId="2331"/>
            <ac:spMk id="88" creationId="{F0E911C5-FEC8-97E2-C97E-EACC7BBCE964}"/>
          </ac:spMkLst>
        </pc:spChg>
        <pc:spChg chg="add del mod">
          <ac:chgData name="Oliver Alvarado Rodriguez" userId="b43339a2721ca99e" providerId="LiveId" clId="{43195163-79D3-B649-BCD6-2CC9077B0ED7}" dt="2022-12-01T03:38:24.982" v="21436" actId="478"/>
          <ac:spMkLst>
            <pc:docMk/>
            <pc:sldMk cId="1303319117" sldId="2331"/>
            <ac:spMk id="89" creationId="{6EC5DFAC-8A35-B199-04C5-6B8616F88423}"/>
          </ac:spMkLst>
        </pc:spChg>
        <pc:spChg chg="add del mod">
          <ac:chgData name="Oliver Alvarado Rodriguez" userId="b43339a2721ca99e" providerId="LiveId" clId="{43195163-79D3-B649-BCD6-2CC9077B0ED7}" dt="2022-12-01T03:39:36.759" v="21443" actId="478"/>
          <ac:spMkLst>
            <pc:docMk/>
            <pc:sldMk cId="1303319117" sldId="2331"/>
            <ac:spMk id="90" creationId="{07EAE6EC-BC9F-B5CB-44DA-CA8BC9042EAD}"/>
          </ac:spMkLst>
        </pc:spChg>
        <pc:spChg chg="add del mod">
          <ac:chgData name="Oliver Alvarado Rodriguez" userId="b43339a2721ca99e" providerId="LiveId" clId="{43195163-79D3-B649-BCD6-2CC9077B0ED7}" dt="2022-12-01T03:39:34.389" v="21442" actId="478"/>
          <ac:spMkLst>
            <pc:docMk/>
            <pc:sldMk cId="1303319117" sldId="2331"/>
            <ac:spMk id="91" creationId="{67FE17D8-47AB-D181-54AE-3606AD16C4E4}"/>
          </ac:spMkLst>
        </pc:spChg>
        <pc:spChg chg="add del mod">
          <ac:chgData name="Oliver Alvarado Rodriguez" userId="b43339a2721ca99e" providerId="LiveId" clId="{43195163-79D3-B649-BCD6-2CC9077B0ED7}" dt="2022-12-01T18:02:01.050" v="21492" actId="478"/>
          <ac:spMkLst>
            <pc:docMk/>
            <pc:sldMk cId="1303319117" sldId="2331"/>
            <ac:spMk id="92" creationId="{6C733C17-3D4C-568F-CE9D-DE5B8C577510}"/>
          </ac:spMkLst>
        </pc:spChg>
        <pc:spChg chg="add del mod">
          <ac:chgData name="Oliver Alvarado Rodriguez" userId="b43339a2721ca99e" providerId="LiveId" clId="{43195163-79D3-B649-BCD6-2CC9077B0ED7}" dt="2022-12-01T18:02:01.050" v="21492" actId="478"/>
          <ac:spMkLst>
            <pc:docMk/>
            <pc:sldMk cId="1303319117" sldId="2331"/>
            <ac:spMk id="93" creationId="{724EA6A5-2BD6-0464-A2CB-AF9B540CDE75}"/>
          </ac:spMkLst>
        </pc:spChg>
        <pc:spChg chg="add del mod">
          <ac:chgData name="Oliver Alvarado Rodriguez" userId="b43339a2721ca99e" providerId="LiveId" clId="{43195163-79D3-B649-BCD6-2CC9077B0ED7}" dt="2022-12-01T18:02:01.050" v="21492" actId="478"/>
          <ac:spMkLst>
            <pc:docMk/>
            <pc:sldMk cId="1303319117" sldId="2331"/>
            <ac:spMk id="94" creationId="{7680A7BE-ED2B-D092-8973-945B86570F18}"/>
          </ac:spMkLst>
        </pc:spChg>
        <pc:spChg chg="add del mod">
          <ac:chgData name="Oliver Alvarado Rodriguez" userId="b43339a2721ca99e" providerId="LiveId" clId="{43195163-79D3-B649-BCD6-2CC9077B0ED7}" dt="2022-12-01T18:02:01.050" v="21492" actId="478"/>
          <ac:spMkLst>
            <pc:docMk/>
            <pc:sldMk cId="1303319117" sldId="2331"/>
            <ac:spMk id="95" creationId="{40D58806-980D-AB09-9CE0-EE9F93BB2784}"/>
          </ac:spMkLst>
        </pc:spChg>
        <pc:spChg chg="add del mod">
          <ac:chgData name="Oliver Alvarado Rodriguez" userId="b43339a2721ca99e" providerId="LiveId" clId="{43195163-79D3-B649-BCD6-2CC9077B0ED7}" dt="2022-12-01T18:02:01.050" v="21492" actId="478"/>
          <ac:spMkLst>
            <pc:docMk/>
            <pc:sldMk cId="1303319117" sldId="2331"/>
            <ac:spMk id="101" creationId="{D0E78E72-16AC-0459-28B2-D5F19C8D5247}"/>
          </ac:spMkLst>
        </pc:spChg>
        <pc:spChg chg="add del mod">
          <ac:chgData name="Oliver Alvarado Rodriguez" userId="b43339a2721ca99e" providerId="LiveId" clId="{43195163-79D3-B649-BCD6-2CC9077B0ED7}" dt="2022-12-01T18:02:01.050" v="21492" actId="478"/>
          <ac:spMkLst>
            <pc:docMk/>
            <pc:sldMk cId="1303319117" sldId="2331"/>
            <ac:spMk id="102" creationId="{CA0DB357-2669-F62B-449E-278FDBE7B842}"/>
          </ac:spMkLst>
        </pc:spChg>
        <pc:spChg chg="add del mod">
          <ac:chgData name="Oliver Alvarado Rodriguez" userId="b43339a2721ca99e" providerId="LiveId" clId="{43195163-79D3-B649-BCD6-2CC9077B0ED7}" dt="2022-12-01T18:02:01.050" v="21492" actId="478"/>
          <ac:spMkLst>
            <pc:docMk/>
            <pc:sldMk cId="1303319117" sldId="2331"/>
            <ac:spMk id="103" creationId="{6252B444-8B7E-E386-2A9E-B54F65EB3BCC}"/>
          </ac:spMkLst>
        </pc:spChg>
        <pc:spChg chg="add del mod">
          <ac:chgData name="Oliver Alvarado Rodriguez" userId="b43339a2721ca99e" providerId="LiveId" clId="{43195163-79D3-B649-BCD6-2CC9077B0ED7}" dt="2022-12-01T18:02:01.050" v="21492" actId="478"/>
          <ac:spMkLst>
            <pc:docMk/>
            <pc:sldMk cId="1303319117" sldId="2331"/>
            <ac:spMk id="104" creationId="{7326431D-D43D-68EB-E5A1-A2BA27284C25}"/>
          </ac:spMkLst>
        </pc:spChg>
        <pc:spChg chg="add mod">
          <ac:chgData name="Oliver Alvarado Rodriguez" userId="b43339a2721ca99e" providerId="LiveId" clId="{43195163-79D3-B649-BCD6-2CC9077B0ED7}" dt="2022-12-04T00:24:12.935" v="29634" actId="5793"/>
          <ac:spMkLst>
            <pc:docMk/>
            <pc:sldMk cId="1303319117" sldId="2331"/>
            <ac:spMk id="114" creationId="{837961D3-CE86-257A-C913-0A7F8ECF30B4}"/>
          </ac:spMkLst>
        </pc:spChg>
        <pc:spChg chg="add del">
          <ac:chgData name="Oliver Alvarado Rodriguez" userId="b43339a2721ca99e" providerId="LiveId" clId="{43195163-79D3-B649-BCD6-2CC9077B0ED7}" dt="2022-12-01T21:14:51.690" v="22593" actId="478"/>
          <ac:spMkLst>
            <pc:docMk/>
            <pc:sldMk cId="1303319117" sldId="2331"/>
            <ac:spMk id="115" creationId="{EB01EC0C-B53E-1A6F-C1A7-8223CBD82B3A}"/>
          </ac:spMkLst>
        </pc:spChg>
        <pc:spChg chg="add del mod">
          <ac:chgData name="Oliver Alvarado Rodriguez" userId="b43339a2721ca99e" providerId="LiveId" clId="{43195163-79D3-B649-BCD6-2CC9077B0ED7}" dt="2022-12-02T00:00:43.024" v="22631" actId="478"/>
          <ac:spMkLst>
            <pc:docMk/>
            <pc:sldMk cId="1303319117" sldId="2331"/>
            <ac:spMk id="116" creationId="{E5AD05FD-448D-F38F-501B-484DF4916104}"/>
          </ac:spMkLst>
        </pc:spChg>
        <pc:spChg chg="add del mod">
          <ac:chgData name="Oliver Alvarado Rodriguez" userId="b43339a2721ca99e" providerId="LiveId" clId="{43195163-79D3-B649-BCD6-2CC9077B0ED7}" dt="2022-12-02T00:00:40.064" v="22630" actId="478"/>
          <ac:spMkLst>
            <pc:docMk/>
            <pc:sldMk cId="1303319117" sldId="2331"/>
            <ac:spMk id="117" creationId="{E42EBE04-C760-F03C-7912-82E7FC42D371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19" creationId="{B7A7C13C-CDE4-62B7-7289-300F885653C4}"/>
          </ac:spMkLst>
        </pc:spChg>
        <pc:spChg chg="add del mod">
          <ac:chgData name="Oliver Alvarado Rodriguez" userId="b43339a2721ca99e" providerId="LiveId" clId="{43195163-79D3-B649-BCD6-2CC9077B0ED7}" dt="2022-12-02T00:02:12.817" v="22648" actId="478"/>
          <ac:spMkLst>
            <pc:docMk/>
            <pc:sldMk cId="1303319117" sldId="2331"/>
            <ac:spMk id="120" creationId="{1C814DED-E788-D321-5B7F-F88B2E689E24}"/>
          </ac:spMkLst>
        </pc:spChg>
        <pc:spChg chg="add del mod">
          <ac:chgData name="Oliver Alvarado Rodriguez" userId="b43339a2721ca99e" providerId="LiveId" clId="{43195163-79D3-B649-BCD6-2CC9077B0ED7}" dt="2022-12-02T00:05:35.200" v="22655" actId="478"/>
          <ac:spMkLst>
            <pc:docMk/>
            <pc:sldMk cId="1303319117" sldId="2331"/>
            <ac:spMk id="121" creationId="{B6DB11CB-53F3-375F-CE55-0F91AF1190B1}"/>
          </ac:spMkLst>
        </pc:spChg>
        <pc:spChg chg="add del mod">
          <ac:chgData name="Oliver Alvarado Rodriguez" userId="b43339a2721ca99e" providerId="LiveId" clId="{43195163-79D3-B649-BCD6-2CC9077B0ED7}" dt="2022-12-02T00:06:24.889" v="22661" actId="478"/>
          <ac:spMkLst>
            <pc:docMk/>
            <pc:sldMk cId="1303319117" sldId="2331"/>
            <ac:spMk id="122" creationId="{D5CFD9C5-FB58-54C2-1424-836BBC4D9EEB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23" creationId="{E898FE21-1B8D-FDB5-03AB-7DEA84F71603}"/>
          </ac:spMkLst>
        </pc:spChg>
        <pc:spChg chg="add del mod">
          <ac:chgData name="Oliver Alvarado Rodriguez" userId="b43339a2721ca99e" providerId="LiveId" clId="{43195163-79D3-B649-BCD6-2CC9077B0ED7}" dt="2022-12-02T00:06:54.302" v="22681" actId="478"/>
          <ac:spMkLst>
            <pc:docMk/>
            <pc:sldMk cId="1303319117" sldId="2331"/>
            <ac:spMk id="124" creationId="{C2E9FE25-CA9C-9EB5-29AF-E058890C4743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25" creationId="{BF9AC0E5-1F85-065A-BC8D-9AECEF510CC3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26" creationId="{F6A2F9DA-6241-2BEF-0724-8F1A9D36AE6E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32" creationId="{47E6DB7D-3078-22ED-3645-186E441DCC7F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33" creationId="{E213C621-E5C7-FCAF-2BBF-2F08B28EA179}"/>
          </ac:spMkLst>
        </pc:spChg>
        <pc:spChg chg="add del mod">
          <ac:chgData name="Oliver Alvarado Rodriguez" userId="b43339a2721ca99e" providerId="LiveId" clId="{43195163-79D3-B649-BCD6-2CC9077B0ED7}" dt="2022-12-02T00:10:26.458" v="22748" actId="478"/>
          <ac:spMkLst>
            <pc:docMk/>
            <pc:sldMk cId="1303319117" sldId="2331"/>
            <ac:spMk id="137" creationId="{D4D13C50-8FE5-200D-82E9-CAFFE753ED43}"/>
          </ac:spMkLst>
        </pc:spChg>
        <pc:spChg chg="add mod">
          <ac:chgData name="Oliver Alvarado Rodriguez" userId="b43339a2721ca99e" providerId="LiveId" clId="{43195163-79D3-B649-BCD6-2CC9077B0ED7}" dt="2022-12-02T00:12:27.227" v="22845" actId="1076"/>
          <ac:spMkLst>
            <pc:docMk/>
            <pc:sldMk cId="1303319117" sldId="2331"/>
            <ac:spMk id="138" creationId="{235825EA-D258-F66B-F3E3-9E66093E49F1}"/>
          </ac:spMkLst>
        </pc:spChg>
        <pc:picChg chg="add del mod">
          <ac:chgData name="Oliver Alvarado Rodriguez" userId="b43339a2721ca99e" providerId="LiveId" clId="{43195163-79D3-B649-BCD6-2CC9077B0ED7}" dt="2022-12-01T23:56:39.472" v="22616" actId="478"/>
          <ac:picMkLst>
            <pc:docMk/>
            <pc:sldMk cId="1303319117" sldId="2331"/>
            <ac:picMk id="6" creationId="{5F67933A-C870-0FC0-EC15-EFC28DEFC990}"/>
          </ac:picMkLst>
        </pc:picChg>
        <pc:picChg chg="add del mod">
          <ac:chgData name="Oliver Alvarado Rodriguez" userId="b43339a2721ca99e" providerId="LiveId" clId="{43195163-79D3-B649-BCD6-2CC9077B0ED7}" dt="2022-12-02T22:50:01.201" v="24657"/>
          <ac:picMkLst>
            <pc:docMk/>
            <pc:sldMk cId="1303319117" sldId="2331"/>
            <ac:picMk id="6" creationId="{76818B06-1781-7FD3-127B-20D283A0CFB5}"/>
          </ac:picMkLst>
        </pc:picChg>
        <pc:picChg chg="add mod">
          <ac:chgData name="Oliver Alvarado Rodriguez" userId="b43339a2721ca99e" providerId="LiveId" clId="{43195163-79D3-B649-BCD6-2CC9077B0ED7}" dt="2022-12-02T00:19:37.380" v="22996" actId="1076"/>
          <ac:picMkLst>
            <pc:docMk/>
            <pc:sldMk cId="1303319117" sldId="2331"/>
            <ac:picMk id="118" creationId="{E34BDD5A-08F3-A783-AD12-4F1DCA946303}"/>
          </ac:picMkLst>
        </pc:picChg>
        <pc:picChg chg="add mod">
          <ac:chgData name="Oliver Alvarado Rodriguez" userId="b43339a2721ca99e" providerId="LiveId" clId="{43195163-79D3-B649-BCD6-2CC9077B0ED7}" dt="2022-12-02T00:10:13.665" v="22744" actId="1440"/>
          <ac:picMkLst>
            <pc:docMk/>
            <pc:sldMk cId="1303319117" sldId="2331"/>
            <ac:picMk id="136" creationId="{D193A356-611D-C451-A9BD-99442337BEBE}"/>
          </ac:picMkLst>
        </pc:picChg>
        <pc:cxnChg chg="del mod">
          <ac:chgData name="Oliver Alvarado Rodriguez" userId="b43339a2721ca99e" providerId="LiveId" clId="{43195163-79D3-B649-BCD6-2CC9077B0ED7}" dt="2022-12-01T03:19:50.880" v="21299" actId="478"/>
          <ac:cxnSpMkLst>
            <pc:docMk/>
            <pc:sldMk cId="1303319117" sldId="2331"/>
            <ac:cxnSpMk id="11" creationId="{677C3D42-E515-A60B-BC9D-F4EC73D44BB5}"/>
          </ac:cxnSpMkLst>
        </pc:cxnChg>
        <pc:cxnChg chg="del mod">
          <ac:chgData name="Oliver Alvarado Rodriguez" userId="b43339a2721ca99e" providerId="LiveId" clId="{43195163-79D3-B649-BCD6-2CC9077B0ED7}" dt="2022-12-01T03:19:50.880" v="21299" actId="478"/>
          <ac:cxnSpMkLst>
            <pc:docMk/>
            <pc:sldMk cId="1303319117" sldId="2331"/>
            <ac:cxnSpMk id="12" creationId="{EAD9B66F-4CD9-7E56-736C-728B83E84F81}"/>
          </ac:cxnSpMkLst>
        </pc:cxnChg>
        <pc:cxnChg chg="del mod">
          <ac:chgData name="Oliver Alvarado Rodriguez" userId="b43339a2721ca99e" providerId="LiveId" clId="{43195163-79D3-B649-BCD6-2CC9077B0ED7}" dt="2022-12-01T03:19:50.880" v="21299" actId="478"/>
          <ac:cxnSpMkLst>
            <pc:docMk/>
            <pc:sldMk cId="1303319117" sldId="2331"/>
            <ac:cxnSpMk id="13" creationId="{D2D3DA0C-EE70-32B2-FC7F-7C4060E5A195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18" creationId="{EA4B75D1-6D8C-671A-8F91-8DFA917EBEBE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19" creationId="{58EDBA17-43C6-114B-BE88-21FC2A718066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20" creationId="{20969F8E-0CE8-60AF-4089-5290354C298A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21" creationId="{68C7E024-4FB6-9AD6-FD29-02A9A44F08EE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22" creationId="{A2E71DC3-E243-595B-E857-4D47817579D1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27" creationId="{DE4C62DB-0CA7-6B04-AA9D-C0B4072F8700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28" creationId="{12124325-A95C-BD21-196E-22FF8E87503C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29" creationId="{04628E17-9DC9-34A2-C6B9-0C9A75ECDABD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30" creationId="{DD9CEDCF-4D3D-B92B-5AC7-7C05F029B608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31" creationId="{FB4C9E26-A6B5-7B84-02EA-12E0D82541D2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33" creationId="{B30E8C21-7F03-B6DE-48CE-B1E76D0245D7}"/>
          </ac:cxnSpMkLst>
        </pc:cxnChg>
        <pc:cxnChg chg="del mod">
          <ac:chgData name="Oliver Alvarado Rodriguez" userId="b43339a2721ca99e" providerId="LiveId" clId="{43195163-79D3-B649-BCD6-2CC9077B0ED7}" dt="2022-12-01T03:19:56.490" v="21302" actId="478"/>
          <ac:cxnSpMkLst>
            <pc:docMk/>
            <pc:sldMk cId="1303319117" sldId="2331"/>
            <ac:cxnSpMk id="34" creationId="{2922B954-DD4F-4F39-451A-5379F4788CEA}"/>
          </ac:cxnSpMkLst>
        </pc:cxnChg>
        <pc:cxnChg chg="del mod">
          <ac:chgData name="Oliver Alvarado Rodriguez" userId="b43339a2721ca99e" providerId="LiveId" clId="{43195163-79D3-B649-BCD6-2CC9077B0ED7}" dt="2022-12-01T03:19:50.880" v="21299" actId="478"/>
          <ac:cxnSpMkLst>
            <pc:docMk/>
            <pc:sldMk cId="1303319117" sldId="2331"/>
            <ac:cxnSpMk id="36" creationId="{D1B6F454-2B67-E287-42DF-70308DEB1081}"/>
          </ac:cxnSpMkLst>
        </pc:cxnChg>
        <pc:cxnChg chg="del mod">
          <ac:chgData name="Oliver Alvarado Rodriguez" userId="b43339a2721ca99e" providerId="LiveId" clId="{43195163-79D3-B649-BCD6-2CC9077B0ED7}" dt="2022-12-01T03:19:50.880" v="21299" actId="478"/>
          <ac:cxnSpMkLst>
            <pc:docMk/>
            <pc:sldMk cId="1303319117" sldId="2331"/>
            <ac:cxnSpMk id="38" creationId="{1B37DE21-36B6-127F-6EEB-6643F6C881BB}"/>
          </ac:cxnSpMkLst>
        </pc:cxnChg>
        <pc:cxnChg chg="add del mod">
          <ac:chgData name="Oliver Alvarado Rodriguez" userId="b43339a2721ca99e" providerId="LiveId" clId="{43195163-79D3-B649-BCD6-2CC9077B0ED7}" dt="2022-12-01T03:20:59.667" v="21312" actId="478"/>
          <ac:cxnSpMkLst>
            <pc:docMk/>
            <pc:sldMk cId="1303319117" sldId="2331"/>
            <ac:cxnSpMk id="39" creationId="{B43B476E-90EB-0F46-E44E-68D889114ADE}"/>
          </ac:cxnSpMkLst>
        </pc:cxnChg>
        <pc:cxnChg chg="del mod">
          <ac:chgData name="Oliver Alvarado Rodriguez" userId="b43339a2721ca99e" providerId="LiveId" clId="{43195163-79D3-B649-BCD6-2CC9077B0ED7}" dt="2022-12-01T03:19:58.250" v="21303" actId="478"/>
          <ac:cxnSpMkLst>
            <pc:docMk/>
            <pc:sldMk cId="1303319117" sldId="2331"/>
            <ac:cxnSpMk id="40" creationId="{83E652AA-DB63-644A-B28F-D39344B4CD9C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42" creationId="{0CD118FA-804C-5D56-7C33-C834228D28E7}"/>
          </ac:cxnSpMkLst>
        </pc:cxnChg>
        <pc:cxnChg chg="del mod">
          <ac:chgData name="Oliver Alvarado Rodriguez" userId="b43339a2721ca99e" providerId="LiveId" clId="{43195163-79D3-B649-BCD6-2CC9077B0ED7}" dt="2022-12-01T03:19:54.113" v="21301" actId="478"/>
          <ac:cxnSpMkLst>
            <pc:docMk/>
            <pc:sldMk cId="1303319117" sldId="2331"/>
            <ac:cxnSpMk id="44" creationId="{0A6F3560-2FA1-7B9F-0B8D-AB8DBAC7BF66}"/>
          </ac:cxnSpMkLst>
        </pc:cxnChg>
        <pc:cxnChg chg="add del mod">
          <ac:chgData name="Oliver Alvarado Rodriguez" userId="b43339a2721ca99e" providerId="LiveId" clId="{43195163-79D3-B649-BCD6-2CC9077B0ED7}" dt="2022-12-01T03:21:01.217" v="21313" actId="478"/>
          <ac:cxnSpMkLst>
            <pc:docMk/>
            <pc:sldMk cId="1303319117" sldId="2331"/>
            <ac:cxnSpMk id="45" creationId="{7315D6D6-9992-5F95-8FD4-F0EA8A4AA9BA}"/>
          </ac:cxnSpMkLst>
        </pc:cxnChg>
        <pc:cxnChg chg="del mod">
          <ac:chgData name="Oliver Alvarado Rodriguez" userId="b43339a2721ca99e" providerId="LiveId" clId="{43195163-79D3-B649-BCD6-2CC9077B0ED7}" dt="2022-12-01T03:19:52.452" v="21300" actId="478"/>
          <ac:cxnSpMkLst>
            <pc:docMk/>
            <pc:sldMk cId="1303319117" sldId="2331"/>
            <ac:cxnSpMk id="46" creationId="{6ABF64C9-3957-7DF7-BAD3-C3BA89CB8456}"/>
          </ac:cxnSpMkLst>
        </pc:cxnChg>
        <pc:cxnChg chg="add del mod">
          <ac:chgData name="Oliver Alvarado Rodriguez" userId="b43339a2721ca99e" providerId="LiveId" clId="{43195163-79D3-B649-BCD6-2CC9077B0ED7}" dt="2022-12-01T03:28:53.671" v="21369" actId="478"/>
          <ac:cxnSpMkLst>
            <pc:docMk/>
            <pc:sldMk cId="1303319117" sldId="2331"/>
            <ac:cxnSpMk id="50" creationId="{8AE739FD-3A24-5BAD-88DD-D04CC219A7FA}"/>
          </ac:cxnSpMkLst>
        </pc:cxnChg>
        <pc:cxnChg chg="add del mod">
          <ac:chgData name="Oliver Alvarado Rodriguez" userId="b43339a2721ca99e" providerId="LiveId" clId="{43195163-79D3-B649-BCD6-2CC9077B0ED7}" dt="2022-12-01T03:28:52.128" v="21367" actId="478"/>
          <ac:cxnSpMkLst>
            <pc:docMk/>
            <pc:sldMk cId="1303319117" sldId="2331"/>
            <ac:cxnSpMk id="52" creationId="{2A95BD45-0936-74B3-E35F-4F5D9738D448}"/>
          </ac:cxnSpMkLst>
        </pc:cxnChg>
        <pc:cxnChg chg="add del mod">
          <ac:chgData name="Oliver Alvarado Rodriguez" userId="b43339a2721ca99e" providerId="LiveId" clId="{43195163-79D3-B649-BCD6-2CC9077B0ED7}" dt="2022-12-01T03:28:47.119" v="21361" actId="11529"/>
          <ac:cxnSpMkLst>
            <pc:docMk/>
            <pc:sldMk cId="1303319117" sldId="2331"/>
            <ac:cxnSpMk id="55" creationId="{4DE4ED11-7F44-7FCA-1A6B-D50DC7E56DEB}"/>
          </ac:cxnSpMkLst>
        </pc:cxnChg>
        <pc:cxnChg chg="add del mod">
          <ac:chgData name="Oliver Alvarado Rodriguez" userId="b43339a2721ca99e" providerId="LiveId" clId="{43195163-79D3-B649-BCD6-2CC9077B0ED7}" dt="2022-12-01T03:28:46.536" v="21359" actId="11529"/>
          <ac:cxnSpMkLst>
            <pc:docMk/>
            <pc:sldMk cId="1303319117" sldId="2331"/>
            <ac:cxnSpMk id="57" creationId="{73BD1589-AA22-B496-A74E-A57E40F9194B}"/>
          </ac:cxnSpMkLst>
        </pc:cxnChg>
        <pc:cxnChg chg="add del mod">
          <ac:chgData name="Oliver Alvarado Rodriguez" userId="b43339a2721ca99e" providerId="LiveId" clId="{43195163-79D3-B649-BCD6-2CC9077B0ED7}" dt="2022-12-02T00:07:23.721" v="22721" actId="478"/>
          <ac:cxnSpMkLst>
            <pc:docMk/>
            <pc:sldMk cId="1303319117" sldId="2331"/>
            <ac:cxnSpMk id="62" creationId="{B1E5C149-7802-D84B-EDBA-A6C68B2FAE3B}"/>
          </ac:cxnSpMkLst>
        </pc:cxnChg>
        <pc:cxnChg chg="add del mod">
          <ac:chgData name="Oliver Alvarado Rodriguez" userId="b43339a2721ca99e" providerId="LiveId" clId="{43195163-79D3-B649-BCD6-2CC9077B0ED7}" dt="2022-12-02T00:07:22.617" v="22720" actId="478"/>
          <ac:cxnSpMkLst>
            <pc:docMk/>
            <pc:sldMk cId="1303319117" sldId="2331"/>
            <ac:cxnSpMk id="64" creationId="{04AD50C5-C619-256C-05B8-29E7BBF93F50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70" creationId="{078B3499-ACB5-E291-0781-DE252F460F02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71" creationId="{4E688836-A91E-B88B-91F3-D8BACF647F1A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72" creationId="{5AD7EA69-D069-5272-CF53-10EE81500535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73" creationId="{B1D48A5A-CCD4-60ED-3B56-AD033C95A608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74" creationId="{4DD4122D-C07A-F6FA-837E-0256FE12BA01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79" creationId="{47C85708-05C6-60CF-C662-C073AD3E32F6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80" creationId="{2961B1C1-97FE-5471-3350-42AEACD8E6DE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81" creationId="{8D5F8998-DD9F-E05A-91D8-8193F5D0CE01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82" creationId="{C2194E96-C992-AAAB-1BF1-034E46DFC31B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83" creationId="{2ED6A892-F205-BB92-B250-C9863BBFD90E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84" creationId="{BD4F88AF-1880-D875-4C89-ACB8EC045601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85" creationId="{47F6633D-3538-7FC3-7750-36CB5B38CB73}"/>
          </ac:cxnSpMkLst>
        </pc:cxnChg>
        <pc:cxnChg chg="add del mod">
          <ac:chgData name="Oliver Alvarado Rodriguez" userId="b43339a2721ca99e" providerId="LiveId" clId="{43195163-79D3-B649-BCD6-2CC9077B0ED7}" dt="2022-12-02T00:07:36.459" v="22724" actId="478"/>
          <ac:cxnSpMkLst>
            <pc:docMk/>
            <pc:sldMk cId="1303319117" sldId="2331"/>
            <ac:cxnSpMk id="86" creationId="{8DEAE95F-8B73-6DF8-C236-85E8AC2395C9}"/>
          </ac:cxnSpMkLst>
        </pc:cxnChg>
        <pc:cxnChg chg="add del mod">
          <ac:chgData name="Oliver Alvarado Rodriguez" userId="b43339a2721ca99e" providerId="LiveId" clId="{43195163-79D3-B649-BCD6-2CC9077B0ED7}" dt="2022-12-02T00:07:37.638" v="22725" actId="478"/>
          <ac:cxnSpMkLst>
            <pc:docMk/>
            <pc:sldMk cId="1303319117" sldId="2331"/>
            <ac:cxnSpMk id="87" creationId="{EECDB1A1-6ED6-DC6A-882B-D4574D5B894F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96" creationId="{0878B028-7C6F-AECA-0DF0-B164F14C2D5E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97" creationId="{529E0F2E-2D3C-B565-8375-36354A6564B8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98" creationId="{E75FA12F-F89C-E52E-740A-A93B78C63CFF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99" creationId="{A1DC9715-A22D-3472-7B52-7B8179319694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00" creationId="{C96A22C5-6D5E-ED43-AAE2-25E68DEF867B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05" creationId="{D2D390FB-EFA8-9E91-7A7B-1A4E7A5C9D40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06" creationId="{5B3385C3-3AFF-0F11-7D75-F91352B535B5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07" creationId="{48707911-4D43-5E1D-8704-6A175BCAA902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08" creationId="{E1298AF0-5E29-4857-E208-634BA647CEFB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09" creationId="{72F2F1A6-9144-695C-4DBD-85315B0A9291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10" creationId="{9B8BC25E-F9A5-7FC9-2C05-8DF63880C1F5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11" creationId="{98542504-C02D-C31C-CC0D-47F113DC291F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12" creationId="{655745AD-1A5E-1ACC-191B-E53BC6ED4EFF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13" creationId="{54C4570A-E782-5C61-2078-A99A385EC97B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128" creationId="{1D23D01D-3300-5D23-CE15-55671F41E19E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130" creationId="{6D6EDEA3-78CD-7016-4146-F1F0F8917EB0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135" creationId="{40EEC95C-FDE5-EDF6-367F-AB6C353BA15D}"/>
          </ac:cxnSpMkLst>
        </pc:cxnChg>
      </pc:sldChg>
      <pc:sldChg chg="addSp delSp modSp new mod modTransition modAnim">
        <pc:chgData name="Oliver Alvarado Rodriguez" userId="b43339a2721ca99e" providerId="LiveId" clId="{43195163-79D3-B649-BCD6-2CC9077B0ED7}" dt="2022-12-03T18:44:02.473" v="27137" actId="20577"/>
        <pc:sldMkLst>
          <pc:docMk/>
          <pc:sldMk cId="633378901" sldId="2332"/>
        </pc:sldMkLst>
        <pc:spChg chg="mod">
          <ac:chgData name="Oliver Alvarado Rodriguez" userId="b43339a2721ca99e" providerId="LiveId" clId="{43195163-79D3-B649-BCD6-2CC9077B0ED7}" dt="2022-12-03T18:44:02.473" v="27137" actId="20577"/>
          <ac:spMkLst>
            <pc:docMk/>
            <pc:sldMk cId="633378901" sldId="2332"/>
            <ac:spMk id="2" creationId="{5D9436A0-F89A-D259-8EDD-98F00587443E}"/>
          </ac:spMkLst>
        </pc:spChg>
        <pc:spChg chg="del">
          <ac:chgData name="Oliver Alvarado Rodriguez" userId="b43339a2721ca99e" providerId="LiveId" clId="{43195163-79D3-B649-BCD6-2CC9077B0ED7}" dt="2022-12-02T03:24:20.489" v="23549" actId="478"/>
          <ac:spMkLst>
            <pc:docMk/>
            <pc:sldMk cId="633378901" sldId="2332"/>
            <ac:spMk id="3" creationId="{7E1A6BAA-4B88-E6C8-058E-96439A7BD126}"/>
          </ac:spMkLst>
        </pc:spChg>
        <pc:spChg chg="mod">
          <ac:chgData name="Oliver Alvarado Rodriguez" userId="b43339a2721ca99e" providerId="LiveId" clId="{43195163-79D3-B649-BCD6-2CC9077B0ED7}" dt="2022-12-02T03:27:18.192" v="23589" actId="1076"/>
          <ac:spMkLst>
            <pc:docMk/>
            <pc:sldMk cId="633378901" sldId="2332"/>
            <ac:spMk id="5" creationId="{D8885666-4AA9-9FAF-B0C3-313637EDC617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633378901" sldId="2332"/>
            <ac:spMk id="6" creationId="{76E0BFE8-C44B-FCD6-C525-5A553E7CE91E}"/>
          </ac:spMkLst>
        </pc:spChg>
        <pc:spChg chg="add del mod">
          <ac:chgData name="Oliver Alvarado Rodriguez" userId="b43339a2721ca99e" providerId="LiveId" clId="{43195163-79D3-B649-BCD6-2CC9077B0ED7}" dt="2022-12-02T03:30:32.742" v="23595" actId="478"/>
          <ac:spMkLst>
            <pc:docMk/>
            <pc:sldMk cId="633378901" sldId="2332"/>
            <ac:spMk id="7" creationId="{C4018A39-7433-A7BB-E238-3E40A4F19684}"/>
          </ac:spMkLst>
        </pc:spChg>
        <pc:spChg chg="add del mod">
          <ac:chgData name="Oliver Alvarado Rodriguez" userId="b43339a2721ca99e" providerId="LiveId" clId="{43195163-79D3-B649-BCD6-2CC9077B0ED7}" dt="2022-12-02T03:30:32.742" v="23595" actId="478"/>
          <ac:spMkLst>
            <pc:docMk/>
            <pc:sldMk cId="633378901" sldId="2332"/>
            <ac:spMk id="8" creationId="{E787C750-AC7F-FBB5-C4FD-55882B631073}"/>
          </ac:spMkLst>
        </pc:spChg>
        <pc:spChg chg="add del mod">
          <ac:chgData name="Oliver Alvarado Rodriguez" userId="b43339a2721ca99e" providerId="LiveId" clId="{43195163-79D3-B649-BCD6-2CC9077B0ED7}" dt="2022-12-02T03:30:32.742" v="23595" actId="478"/>
          <ac:spMkLst>
            <pc:docMk/>
            <pc:sldMk cId="633378901" sldId="2332"/>
            <ac:spMk id="9" creationId="{63B74508-8564-713D-7792-6A5BB66DF1F8}"/>
          </ac:spMkLst>
        </pc:spChg>
        <pc:spChg chg="add del mod">
          <ac:chgData name="Oliver Alvarado Rodriguez" userId="b43339a2721ca99e" providerId="LiveId" clId="{43195163-79D3-B649-BCD6-2CC9077B0ED7}" dt="2022-12-02T03:30:32.742" v="23595" actId="478"/>
          <ac:spMkLst>
            <pc:docMk/>
            <pc:sldMk cId="633378901" sldId="2332"/>
            <ac:spMk id="10" creationId="{3C6FD23E-B706-51B9-6C5D-ACE35DDE2101}"/>
          </ac:spMkLst>
        </pc:spChg>
        <pc:spChg chg="add del mod">
          <ac:chgData name="Oliver Alvarado Rodriguez" userId="b43339a2721ca99e" providerId="LiveId" clId="{43195163-79D3-B649-BCD6-2CC9077B0ED7}" dt="2022-12-02T03:30:32.742" v="23595" actId="478"/>
          <ac:spMkLst>
            <pc:docMk/>
            <pc:sldMk cId="633378901" sldId="2332"/>
            <ac:spMk id="21" creationId="{A6D20B9D-D938-0E07-5A69-2538C440E7FB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90" creationId="{3BF962BE-FCA4-1BB3-203E-A7F86108CBE9}"/>
          </ac:spMkLst>
        </pc:spChg>
        <pc:spChg chg="add del mod">
          <ac:chgData name="Oliver Alvarado Rodriguez" userId="b43339a2721ca99e" providerId="LiveId" clId="{43195163-79D3-B649-BCD6-2CC9077B0ED7}" dt="2022-12-02T03:34:22.669" v="23617" actId="478"/>
          <ac:spMkLst>
            <pc:docMk/>
            <pc:sldMk cId="633378901" sldId="2332"/>
            <ac:spMk id="91" creationId="{9D7B6764-7F2F-690B-0A46-885C5A37F6A3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93" creationId="{B226EC47-9B2D-7254-B34F-59E83648E4E9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94" creationId="{64D51C70-FCD5-8DD0-2C98-82892BDE2E7D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95" creationId="{541AB9A7-C26F-AD7B-E2DF-7BEDA84F93E5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04" creationId="{64E7A521-DDCB-0B7E-0D29-36FAEA852EF6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05" creationId="{29B2E89D-D4A0-C7BC-D581-9221D92DA706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06" creationId="{1450FFF9-22AF-6360-678D-FC9F351F4DCB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07" creationId="{4333454A-5649-D37B-9771-6A0FE063165C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08" creationId="{4BA58125-43D7-3B3D-8234-1C1E1D2A33D4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09" creationId="{C7CBDEE3-3E86-E384-A3A3-FE5A7D11A3DB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10" creationId="{832D411C-2451-8C4C-9FCF-3C2967327854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15" creationId="{F79FC764-F755-B15E-2EAA-14BE3DAE92CD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16" creationId="{3B741E26-720E-D911-4D2D-C7F2860D377B}"/>
          </ac:spMkLst>
        </pc:spChg>
        <pc:spChg chg="add del mod">
          <ac:chgData name="Oliver Alvarado Rodriguez" userId="b43339a2721ca99e" providerId="LiveId" clId="{43195163-79D3-B649-BCD6-2CC9077B0ED7}" dt="2022-12-02T03:43:22.627" v="23762" actId="478"/>
          <ac:spMkLst>
            <pc:docMk/>
            <pc:sldMk cId="633378901" sldId="2332"/>
            <ac:spMk id="125" creationId="{30E03D3F-15BE-DE2E-114D-1D2E5DEF50F6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33" creationId="{1BF88172-38D1-1BE0-2A89-21CDF184DC21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34" creationId="{6D3088D0-C26F-76E0-DE95-588C71490B8F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35" creationId="{6A692D49-55B5-FFDD-1F88-166154257238}"/>
          </ac:spMkLst>
        </pc:spChg>
        <pc:spChg chg="add mod">
          <ac:chgData name="Oliver Alvarado Rodriguez" userId="b43339a2721ca99e" providerId="LiveId" clId="{43195163-79D3-B649-BCD6-2CC9077B0ED7}" dt="2022-12-03T17:21:09.930" v="26453" actId="1076"/>
          <ac:spMkLst>
            <pc:docMk/>
            <pc:sldMk cId="633378901" sldId="2332"/>
            <ac:spMk id="136" creationId="{A14C87EC-3838-020E-8780-6AEDF6FAE7B8}"/>
          </ac:spMkLst>
        </pc:spChg>
        <pc:spChg chg="add mod">
          <ac:chgData name="Oliver Alvarado Rodriguez" userId="b43339a2721ca99e" providerId="LiveId" clId="{43195163-79D3-B649-BCD6-2CC9077B0ED7}" dt="2022-12-03T17:15:58.807" v="26442" actId="113"/>
          <ac:spMkLst>
            <pc:docMk/>
            <pc:sldMk cId="633378901" sldId="2332"/>
            <ac:spMk id="137" creationId="{0DDF43F6-1CD5-315B-141E-5CEA153FE7FE}"/>
          </ac:spMkLst>
        </pc:spChg>
        <pc:spChg chg="add mod">
          <ac:chgData name="Oliver Alvarado Rodriguez" userId="b43339a2721ca99e" providerId="LiveId" clId="{43195163-79D3-B649-BCD6-2CC9077B0ED7}" dt="2022-12-03T17:19:58.416" v="26448" actId="113"/>
          <ac:spMkLst>
            <pc:docMk/>
            <pc:sldMk cId="633378901" sldId="2332"/>
            <ac:spMk id="138" creationId="{BDB9FC2B-203B-606C-EB5C-B4FC8B949D7F}"/>
          </ac:spMkLst>
        </pc:spChg>
        <pc:picChg chg="add del mod">
          <ac:chgData name="Oliver Alvarado Rodriguez" userId="b43339a2721ca99e" providerId="LiveId" clId="{43195163-79D3-B649-BCD6-2CC9077B0ED7}" dt="2022-12-02T22:50:02.789" v="24659"/>
          <ac:picMkLst>
            <pc:docMk/>
            <pc:sldMk cId="633378901" sldId="2332"/>
            <ac:picMk id="3" creationId="{24ABC1D5-456D-C41F-25BF-E473FA358228}"/>
          </ac:picMkLst>
        </pc:picChg>
        <pc:cxnChg chg="add mod">
          <ac:chgData name="Oliver Alvarado Rodriguez" userId="b43339a2721ca99e" providerId="LiveId" clId="{43195163-79D3-B649-BCD6-2CC9077B0ED7}" dt="2022-12-03T17:20:40.171" v="26450" actId="13822"/>
          <ac:cxnSpMkLst>
            <pc:docMk/>
            <pc:sldMk cId="633378901" sldId="2332"/>
            <ac:cxnSpMk id="7" creationId="{5D689B1A-16D3-7F11-B560-2232E360071D}"/>
          </ac:cxnSpMkLst>
        </pc:cxnChg>
        <pc:cxnChg chg="add mod">
          <ac:chgData name="Oliver Alvarado Rodriguez" userId="b43339a2721ca99e" providerId="LiveId" clId="{43195163-79D3-B649-BCD6-2CC9077B0ED7}" dt="2022-12-03T17:20:56.899" v="26452" actId="13822"/>
          <ac:cxnSpMkLst>
            <pc:docMk/>
            <pc:sldMk cId="633378901" sldId="2332"/>
            <ac:cxnSpMk id="9" creationId="{A178F873-BB9A-9CDE-1460-FC401886F333}"/>
          </ac:cxnSpMkLst>
        </pc:cxnChg>
        <pc:cxnChg chg="add del mod">
          <ac:chgData name="Oliver Alvarado Rodriguez" userId="b43339a2721ca99e" providerId="LiveId" clId="{43195163-79D3-B649-BCD6-2CC9077B0ED7}" dt="2022-12-02T03:30:32.742" v="23595" actId="478"/>
          <ac:cxnSpMkLst>
            <pc:docMk/>
            <pc:sldMk cId="633378901" sldId="2332"/>
            <ac:cxnSpMk id="11" creationId="{4631B29F-848F-3F7D-6312-B3A3636DBB72}"/>
          </ac:cxnSpMkLst>
        </pc:cxnChg>
        <pc:cxnChg chg="add del mod">
          <ac:chgData name="Oliver Alvarado Rodriguez" userId="b43339a2721ca99e" providerId="LiveId" clId="{43195163-79D3-B649-BCD6-2CC9077B0ED7}" dt="2022-12-02T03:24:40.327" v="23555" actId="478"/>
          <ac:cxnSpMkLst>
            <pc:docMk/>
            <pc:sldMk cId="633378901" sldId="2332"/>
            <ac:cxnSpMk id="12" creationId="{5AF44871-2AC0-20F2-8D79-ED685C612311}"/>
          </ac:cxnSpMkLst>
        </pc:cxnChg>
        <pc:cxnChg chg="add del mod">
          <ac:chgData name="Oliver Alvarado Rodriguez" userId="b43339a2721ca99e" providerId="LiveId" clId="{43195163-79D3-B649-BCD6-2CC9077B0ED7}" dt="2022-12-02T03:24:39.045" v="23554" actId="478"/>
          <ac:cxnSpMkLst>
            <pc:docMk/>
            <pc:sldMk cId="633378901" sldId="2332"/>
            <ac:cxnSpMk id="13" creationId="{B6EAC141-D68B-3530-9499-EB18D568D82B}"/>
          </ac:cxnSpMkLst>
        </pc:cxnChg>
        <pc:cxnChg chg="add del mod">
          <ac:chgData name="Oliver Alvarado Rodriguez" userId="b43339a2721ca99e" providerId="LiveId" clId="{43195163-79D3-B649-BCD6-2CC9077B0ED7}" dt="2022-12-02T03:24:41.619" v="23556" actId="478"/>
          <ac:cxnSpMkLst>
            <pc:docMk/>
            <pc:sldMk cId="633378901" sldId="2332"/>
            <ac:cxnSpMk id="14" creationId="{6C49E302-440A-5AC5-5755-EC46D4567ABE}"/>
          </ac:cxnSpMkLst>
        </pc:cxnChg>
        <pc:cxnChg chg="add del mod">
          <ac:chgData name="Oliver Alvarado Rodriguez" userId="b43339a2721ca99e" providerId="LiveId" clId="{43195163-79D3-B649-BCD6-2CC9077B0ED7}" dt="2022-12-02T03:30:32.742" v="23595" actId="478"/>
          <ac:cxnSpMkLst>
            <pc:docMk/>
            <pc:sldMk cId="633378901" sldId="2332"/>
            <ac:cxnSpMk id="15" creationId="{62DD6029-E666-2778-EF94-3D42E67980E2}"/>
          </ac:cxnSpMkLst>
        </pc:cxnChg>
        <pc:cxnChg chg="add del mod">
          <ac:chgData name="Oliver Alvarado Rodriguez" userId="b43339a2721ca99e" providerId="LiveId" clId="{43195163-79D3-B649-BCD6-2CC9077B0ED7}" dt="2022-12-02T03:30:32.742" v="23595" actId="478"/>
          <ac:cxnSpMkLst>
            <pc:docMk/>
            <pc:sldMk cId="633378901" sldId="2332"/>
            <ac:cxnSpMk id="16" creationId="{871CD25A-80CA-2C5F-D385-3745F14511D6}"/>
          </ac:cxnSpMkLst>
        </pc:cxnChg>
        <pc:cxnChg chg="add del mod">
          <ac:chgData name="Oliver Alvarado Rodriguez" userId="b43339a2721ca99e" providerId="LiveId" clId="{43195163-79D3-B649-BCD6-2CC9077B0ED7}" dt="2022-12-02T03:30:32.742" v="23595" actId="478"/>
          <ac:cxnSpMkLst>
            <pc:docMk/>
            <pc:sldMk cId="633378901" sldId="2332"/>
            <ac:cxnSpMk id="17" creationId="{1DFBB638-E250-0676-74A2-36E2A00D2782}"/>
          </ac:cxnSpMkLst>
        </pc:cxnChg>
        <pc:cxnChg chg="add del mod">
          <ac:chgData name="Oliver Alvarado Rodriguez" userId="b43339a2721ca99e" providerId="LiveId" clId="{43195163-79D3-B649-BCD6-2CC9077B0ED7}" dt="2022-12-02T03:24:37.618" v="23553" actId="478"/>
          <ac:cxnSpMkLst>
            <pc:docMk/>
            <pc:sldMk cId="633378901" sldId="2332"/>
            <ac:cxnSpMk id="18" creationId="{054F9CE7-5697-8510-F838-1C9C4F784D9A}"/>
          </ac:cxnSpMkLst>
        </pc:cxnChg>
        <pc:cxnChg chg="add del mod">
          <ac:chgData name="Oliver Alvarado Rodriguez" userId="b43339a2721ca99e" providerId="LiveId" clId="{43195163-79D3-B649-BCD6-2CC9077B0ED7}" dt="2022-12-02T03:24:42.663" v="23557" actId="478"/>
          <ac:cxnSpMkLst>
            <pc:docMk/>
            <pc:sldMk cId="633378901" sldId="2332"/>
            <ac:cxnSpMk id="19" creationId="{7D38C31C-D84D-0552-DE63-227469F14B50}"/>
          </ac:cxnSpMkLst>
        </pc:cxnChg>
        <pc:cxnChg chg="add del mod">
          <ac:chgData name="Oliver Alvarado Rodriguez" userId="b43339a2721ca99e" providerId="LiveId" clId="{43195163-79D3-B649-BCD6-2CC9077B0ED7}" dt="2022-12-02T03:30:32.742" v="23595" actId="478"/>
          <ac:cxnSpMkLst>
            <pc:docMk/>
            <pc:sldMk cId="633378901" sldId="2332"/>
            <ac:cxnSpMk id="20" creationId="{35FDDFA8-D5E3-9162-FB3D-1D6E880C805C}"/>
          </ac:cxnSpMkLst>
        </pc:cxnChg>
        <pc:cxnChg chg="add del mod">
          <ac:chgData name="Oliver Alvarado Rodriguez" userId="b43339a2721ca99e" providerId="LiveId" clId="{43195163-79D3-B649-BCD6-2CC9077B0ED7}" dt="2022-12-02T03:43:04.576" v="23761" actId="478"/>
          <ac:cxnSpMkLst>
            <pc:docMk/>
            <pc:sldMk cId="633378901" sldId="2332"/>
            <ac:cxnSpMk id="92" creationId="{115930EA-1CE5-F5C2-212F-84145A023684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96" creationId="{45C38CC8-0CA8-540B-DA00-71003DF31149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97" creationId="{D9B1A495-9275-FB2C-79BF-F97284BE7AC4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98" creationId="{278CECC1-07A0-6C06-B5D0-97DC6FC36FBC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99" creationId="{7720BCAA-B156-61B4-D26A-029C1FA73031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00" creationId="{F1C24CC2-76DF-B41E-CCF9-C6EB5011CC80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01" creationId="{BB89BB37-542A-FC58-8F63-0CC4260BC9B1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02" creationId="{92165D01-7F8A-C3CC-59F8-654877B67989}"/>
          </ac:cxnSpMkLst>
        </pc:cxnChg>
        <pc:cxnChg chg="add del mod">
          <ac:chgData name="Oliver Alvarado Rodriguez" userId="b43339a2721ca99e" providerId="LiveId" clId="{43195163-79D3-B649-BCD6-2CC9077B0ED7}" dt="2022-12-02T03:42:58.406" v="23760" actId="478"/>
          <ac:cxnSpMkLst>
            <pc:docMk/>
            <pc:sldMk cId="633378901" sldId="2332"/>
            <ac:cxnSpMk id="103" creationId="{4056D297-1BB7-9310-2801-6B822436F023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11" creationId="{CE33A6FD-0273-1883-1E6B-B770598BA425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12" creationId="{0AC0F977-F35B-65C0-2802-B763E979774D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13" creationId="{8C3AE841-901B-857B-0F0E-D874522E96C9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14" creationId="{76AB1326-DC00-681B-2FAB-34142CFAB77D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17" creationId="{5E673E26-C288-716B-4157-CFDFB041CB1D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18" creationId="{D4E3AC93-04B8-8308-AC8B-3065755E93A6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20" creationId="{97133208-C721-A837-9E49-CD2681CEDCD3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22" creationId="{6DE97FB3-48BF-9185-1760-6491754C463B}"/>
          </ac:cxnSpMkLst>
        </pc:cxnChg>
        <pc:cxnChg chg="add del">
          <ac:chgData name="Oliver Alvarado Rodriguez" userId="b43339a2721ca99e" providerId="LiveId" clId="{43195163-79D3-B649-BCD6-2CC9077B0ED7}" dt="2022-12-02T03:34:12.179" v="23616" actId="478"/>
          <ac:cxnSpMkLst>
            <pc:docMk/>
            <pc:sldMk cId="633378901" sldId="2332"/>
            <ac:cxnSpMk id="124" creationId="{818A079D-E868-1B19-C1A3-8EDE05035007}"/>
          </ac:cxnSpMkLst>
        </pc:cxnChg>
      </pc:sldChg>
      <pc:sldChg chg="addSp delSp modSp add mod modTransition modAnim">
        <pc:chgData name="Oliver Alvarado Rodriguez" userId="b43339a2721ca99e" providerId="LiveId" clId="{43195163-79D3-B649-BCD6-2CC9077B0ED7}" dt="2022-12-04T23:27:40.960" v="35181" actId="313"/>
        <pc:sldMkLst>
          <pc:docMk/>
          <pc:sldMk cId="2863806197" sldId="2333"/>
        </pc:sldMkLst>
        <pc:spChg chg="add mod">
          <ac:chgData name="Oliver Alvarado Rodriguez" userId="b43339a2721ca99e" providerId="LiveId" clId="{43195163-79D3-B649-BCD6-2CC9077B0ED7}" dt="2022-12-03T02:40:48.177" v="25679" actId="1076"/>
          <ac:spMkLst>
            <pc:docMk/>
            <pc:sldMk cId="2863806197" sldId="2333"/>
            <ac:spMk id="2" creationId="{C9F5C5BE-62FF-CF4B-3664-B8A46EB2D285}"/>
          </ac:spMkLst>
        </pc:spChg>
        <pc:spChg chg="mod">
          <ac:chgData name="Oliver Alvarado Rodriguez" userId="b43339a2721ca99e" providerId="LiveId" clId="{43195163-79D3-B649-BCD6-2CC9077B0ED7}" dt="2022-11-29T21:32:30.272" v="15754" actId="1076"/>
          <ac:spMkLst>
            <pc:docMk/>
            <pc:sldMk cId="2863806197" sldId="2333"/>
            <ac:spMk id="5" creationId="{9AF77B71-B9FC-288C-3951-572EB3CF668F}"/>
          </ac:spMkLst>
        </pc:spChg>
        <pc:graphicFrameChg chg="mod modGraphic">
          <ac:chgData name="Oliver Alvarado Rodriguez" userId="b43339a2721ca99e" providerId="LiveId" clId="{43195163-79D3-B649-BCD6-2CC9077B0ED7}" dt="2022-12-04T23:27:40.960" v="35181" actId="313"/>
          <ac:graphicFrameMkLst>
            <pc:docMk/>
            <pc:sldMk cId="2863806197" sldId="2333"/>
            <ac:graphicFrameMk id="6" creationId="{F6A9DA6A-648F-AD2C-7CEA-585DD289420E}"/>
          </ac:graphicFrameMkLst>
        </pc:graphicFrameChg>
        <pc:graphicFrameChg chg="mod modGraphic">
          <ac:chgData name="Oliver Alvarado Rodriguez" userId="b43339a2721ca99e" providerId="LiveId" clId="{43195163-79D3-B649-BCD6-2CC9077B0ED7}" dt="2022-12-03T02:41:04.171" v="25683" actId="1076"/>
          <ac:graphicFrameMkLst>
            <pc:docMk/>
            <pc:sldMk cId="2863806197" sldId="2333"/>
            <ac:graphicFrameMk id="8" creationId="{CE7F09EA-5221-543F-A8A3-DF0F97329458}"/>
          </ac:graphicFrameMkLst>
        </pc:graphicFrameChg>
        <pc:picChg chg="add del mod">
          <ac:chgData name="Oliver Alvarado Rodriguez" userId="b43339a2721ca99e" providerId="LiveId" clId="{43195163-79D3-B649-BCD6-2CC9077B0ED7}" dt="2022-12-02T22:50:05.283" v="24662"/>
          <ac:picMkLst>
            <pc:docMk/>
            <pc:sldMk cId="2863806197" sldId="2333"/>
            <ac:picMk id="3" creationId="{E7C94F7D-E96E-3596-81A8-02E26E9735CF}"/>
          </ac:picMkLst>
        </pc:picChg>
      </pc:sldChg>
      <pc:sldChg chg="addSp delSp modSp new del mod">
        <pc:chgData name="Oliver Alvarado Rodriguez" userId="b43339a2721ca99e" providerId="LiveId" clId="{43195163-79D3-B649-BCD6-2CC9077B0ED7}" dt="2022-11-29T22:22:43.435" v="16448" actId="2696"/>
        <pc:sldMkLst>
          <pc:docMk/>
          <pc:sldMk cId="3588748443" sldId="2334"/>
        </pc:sldMkLst>
        <pc:spChg chg="mod">
          <ac:chgData name="Oliver Alvarado Rodriguez" userId="b43339a2721ca99e" providerId="LiveId" clId="{43195163-79D3-B649-BCD6-2CC9077B0ED7}" dt="2022-11-29T22:19:25.969" v="16354" actId="1036"/>
          <ac:spMkLst>
            <pc:docMk/>
            <pc:sldMk cId="3588748443" sldId="2334"/>
            <ac:spMk id="2" creationId="{A95CD509-945F-E613-B4C0-7102E5AECA4A}"/>
          </ac:spMkLst>
        </pc:spChg>
        <pc:spChg chg="del">
          <ac:chgData name="Oliver Alvarado Rodriguez" userId="b43339a2721ca99e" providerId="LiveId" clId="{43195163-79D3-B649-BCD6-2CC9077B0ED7}" dt="2022-11-29T22:14:42.919" v="16307"/>
          <ac:spMkLst>
            <pc:docMk/>
            <pc:sldMk cId="3588748443" sldId="2334"/>
            <ac:spMk id="3" creationId="{9072E7D3-3953-1E09-E4F4-1F096829C285}"/>
          </ac:spMkLst>
        </pc:spChg>
        <pc:spChg chg="add del mod">
          <ac:chgData name="Oliver Alvarado Rodriguez" userId="b43339a2721ca99e" providerId="LiveId" clId="{43195163-79D3-B649-BCD6-2CC9077B0ED7}" dt="2022-11-29T22:22:22.277" v="16445" actId="21"/>
          <ac:spMkLst>
            <pc:docMk/>
            <pc:sldMk cId="3588748443" sldId="2334"/>
            <ac:spMk id="10" creationId="{D9606EE3-7638-E46C-46F3-E293B2BDB35C}"/>
          </ac:spMkLst>
        </pc:spChg>
        <pc:spChg chg="add del mod">
          <ac:chgData name="Oliver Alvarado Rodriguez" userId="b43339a2721ca99e" providerId="LiveId" clId="{43195163-79D3-B649-BCD6-2CC9077B0ED7}" dt="2022-11-29T22:22:09.686" v="16442" actId="21"/>
          <ac:spMkLst>
            <pc:docMk/>
            <pc:sldMk cId="3588748443" sldId="2334"/>
            <ac:spMk id="12" creationId="{A43F9A5E-5B82-2E2E-4855-B6F7A5A06D58}"/>
          </ac:spMkLst>
        </pc:spChg>
        <pc:spChg chg="add mod">
          <ac:chgData name="Oliver Alvarado Rodriguez" userId="b43339a2721ca99e" providerId="LiveId" clId="{43195163-79D3-B649-BCD6-2CC9077B0ED7}" dt="2022-11-29T22:20:47.452" v="16389" actId="21"/>
          <ac:spMkLst>
            <pc:docMk/>
            <pc:sldMk cId="3588748443" sldId="2334"/>
            <ac:spMk id="15" creationId="{7AF11814-18EF-FB56-1F61-C2926BBFB422}"/>
          </ac:spMkLst>
        </pc:spChg>
        <pc:picChg chg="add del mod modCrop">
          <ac:chgData name="Oliver Alvarado Rodriguez" userId="b43339a2721ca99e" providerId="LiveId" clId="{43195163-79D3-B649-BCD6-2CC9077B0ED7}" dt="2022-11-29T22:20:47.452" v="16389" actId="21"/>
          <ac:picMkLst>
            <pc:docMk/>
            <pc:sldMk cId="3588748443" sldId="2334"/>
            <ac:picMk id="7" creationId="{CC5A19D3-9DE2-7E4D-2945-85A06192780F}"/>
          </ac:picMkLst>
        </pc:picChg>
        <pc:picChg chg="add del mod">
          <ac:chgData name="Oliver Alvarado Rodriguez" userId="b43339a2721ca99e" providerId="LiveId" clId="{43195163-79D3-B649-BCD6-2CC9077B0ED7}" dt="2022-11-29T22:21:50.215" v="16438" actId="21"/>
          <ac:picMkLst>
            <pc:docMk/>
            <pc:sldMk cId="3588748443" sldId="2334"/>
            <ac:picMk id="8" creationId="{DAF1FD80-2679-C196-300B-2A7C3E7725BF}"/>
          </ac:picMkLst>
        </pc:picChg>
        <pc:picChg chg="add del mod modCrop">
          <ac:chgData name="Oliver Alvarado Rodriguez" userId="b43339a2721ca99e" providerId="LiveId" clId="{43195163-79D3-B649-BCD6-2CC9077B0ED7}" dt="2022-11-29T22:21:28.832" v="16417" actId="21"/>
          <ac:picMkLst>
            <pc:docMk/>
            <pc:sldMk cId="3588748443" sldId="2334"/>
            <ac:picMk id="13" creationId="{FB77DDA6-22DE-1432-A841-B503F2270EA8}"/>
          </ac:picMkLst>
        </pc:picChg>
      </pc:sldChg>
      <pc:sldChg chg="new del">
        <pc:chgData name="Oliver Alvarado Rodriguez" userId="b43339a2721ca99e" providerId="LiveId" clId="{43195163-79D3-B649-BCD6-2CC9077B0ED7}" dt="2022-11-29T22:14:14.930" v="16295" actId="2696"/>
        <pc:sldMkLst>
          <pc:docMk/>
          <pc:sldMk cId="983089904" sldId="2335"/>
        </pc:sldMkLst>
      </pc:sldChg>
      <pc:sldChg chg="addSp delSp modSp new mod modTransition modAnim modNotesTx">
        <pc:chgData name="Oliver Alvarado Rodriguez" userId="b43339a2721ca99e" providerId="LiveId" clId="{43195163-79D3-B649-BCD6-2CC9077B0ED7}" dt="2022-12-04T15:10:44.507" v="30103" actId="1076"/>
        <pc:sldMkLst>
          <pc:docMk/>
          <pc:sldMk cId="2025164080" sldId="2335"/>
        </pc:sldMkLst>
        <pc:spChg chg="mod">
          <ac:chgData name="Oliver Alvarado Rodriguez" userId="b43339a2721ca99e" providerId="LiveId" clId="{43195163-79D3-B649-BCD6-2CC9077B0ED7}" dt="2022-12-04T14:58:48.607" v="29935" actId="1076"/>
          <ac:spMkLst>
            <pc:docMk/>
            <pc:sldMk cId="2025164080" sldId="2335"/>
            <ac:spMk id="2" creationId="{EF8107BB-8BB8-4A2A-8A6D-942FD712D056}"/>
          </ac:spMkLst>
        </pc:spChg>
        <pc:spChg chg="add del mod">
          <ac:chgData name="Oliver Alvarado Rodriguez" userId="b43339a2721ca99e" providerId="LiveId" clId="{43195163-79D3-B649-BCD6-2CC9077B0ED7}" dt="2022-12-04T15:01:10.174" v="29948" actId="478"/>
          <ac:spMkLst>
            <pc:docMk/>
            <pc:sldMk cId="2025164080" sldId="2335"/>
            <ac:spMk id="3" creationId="{422A795C-631D-6472-7B50-5B5FB85E1190}"/>
          </ac:spMkLst>
        </pc:spChg>
        <pc:spChg chg="del">
          <ac:chgData name="Oliver Alvarado Rodriguez" userId="b43339a2721ca99e" providerId="LiveId" clId="{43195163-79D3-B649-BCD6-2CC9077B0ED7}" dt="2022-11-29T22:20:49.895" v="16390" actId="478"/>
          <ac:spMkLst>
            <pc:docMk/>
            <pc:sldMk cId="2025164080" sldId="2335"/>
            <ac:spMk id="3" creationId="{7248AABB-D0B5-126E-B625-3083B51B7C62}"/>
          </ac:spMkLst>
        </pc:spChg>
        <pc:spChg chg="mod">
          <ac:chgData name="Oliver Alvarado Rodriguez" userId="b43339a2721ca99e" providerId="LiveId" clId="{43195163-79D3-B649-BCD6-2CC9077B0ED7}" dt="2022-12-04T15:09:35.808" v="30090" actId="1036"/>
          <ac:spMkLst>
            <pc:docMk/>
            <pc:sldMk cId="2025164080" sldId="2335"/>
            <ac:spMk id="4" creationId="{83023D37-FE41-73B6-835B-EDEF3580D410}"/>
          </ac:spMkLst>
        </pc:spChg>
        <pc:spChg chg="mod">
          <ac:chgData name="Oliver Alvarado Rodriguez" userId="b43339a2721ca99e" providerId="LiveId" clId="{43195163-79D3-B649-BCD6-2CC9077B0ED7}" dt="2022-12-04T15:09:38.646" v="30091" actId="1036"/>
          <ac:spMkLst>
            <pc:docMk/>
            <pc:sldMk cId="2025164080" sldId="2335"/>
            <ac:spMk id="5" creationId="{B4684D2D-ACE4-40A4-86CC-7D15F310AFBF}"/>
          </ac:spMkLst>
        </pc:spChg>
        <pc:spChg chg="mod">
          <ac:chgData name="Oliver Alvarado Rodriguez" userId="b43339a2721ca99e" providerId="LiveId" clId="{43195163-79D3-B649-BCD6-2CC9077B0ED7}" dt="2022-12-04T15:09:41.345" v="30092" actId="1036"/>
          <ac:spMkLst>
            <pc:docMk/>
            <pc:sldMk cId="2025164080" sldId="2335"/>
            <ac:spMk id="6" creationId="{4FFDF8FD-7611-30E7-0AC9-56C8EEF8F944}"/>
          </ac:spMkLst>
        </pc:spChg>
        <pc:spChg chg="add mod">
          <ac:chgData name="Oliver Alvarado Rodriguez" userId="b43339a2721ca99e" providerId="LiveId" clId="{43195163-79D3-B649-BCD6-2CC9077B0ED7}" dt="2022-12-04T14:58:55.740" v="29938" actId="1076"/>
          <ac:spMkLst>
            <pc:docMk/>
            <pc:sldMk cId="2025164080" sldId="2335"/>
            <ac:spMk id="8" creationId="{02E61F49-A969-0638-6F22-8B846AE74B6A}"/>
          </ac:spMkLst>
        </pc:spChg>
        <pc:spChg chg="add mod">
          <ac:chgData name="Oliver Alvarado Rodriguez" userId="b43339a2721ca99e" providerId="LiveId" clId="{43195163-79D3-B649-BCD6-2CC9077B0ED7}" dt="2022-12-04T15:09:29.672" v="30089" actId="1036"/>
          <ac:spMkLst>
            <pc:docMk/>
            <pc:sldMk cId="2025164080" sldId="2335"/>
            <ac:spMk id="10" creationId="{FCE6853E-3238-D37B-D2F8-12D37B698C17}"/>
          </ac:spMkLst>
        </pc:spChg>
        <pc:spChg chg="add del mod">
          <ac:chgData name="Oliver Alvarado Rodriguez" userId="b43339a2721ca99e" providerId="LiveId" clId="{43195163-79D3-B649-BCD6-2CC9077B0ED7}" dt="2022-12-04T14:57:59.016" v="29913" actId="478"/>
          <ac:spMkLst>
            <pc:docMk/>
            <pc:sldMk cId="2025164080" sldId="2335"/>
            <ac:spMk id="12" creationId="{BFD993B5-9150-7127-B3FC-EF0D618DE687}"/>
          </ac:spMkLst>
        </pc:spChg>
        <pc:spChg chg="add mod">
          <ac:chgData name="Oliver Alvarado Rodriguez" userId="b43339a2721ca99e" providerId="LiveId" clId="{43195163-79D3-B649-BCD6-2CC9077B0ED7}" dt="2022-12-04T15:10:44.507" v="30103" actId="1076"/>
          <ac:spMkLst>
            <pc:docMk/>
            <pc:sldMk cId="2025164080" sldId="2335"/>
            <ac:spMk id="13" creationId="{45D1C60D-4F29-2141-AF05-E1195A8A0B7E}"/>
          </ac:spMkLst>
        </pc:spChg>
        <pc:spChg chg="add del mod">
          <ac:chgData name="Oliver Alvarado Rodriguez" userId="b43339a2721ca99e" providerId="LiveId" clId="{43195163-79D3-B649-BCD6-2CC9077B0ED7}" dt="2022-12-04T15:07:27.976" v="30036" actId="478"/>
          <ac:spMkLst>
            <pc:docMk/>
            <pc:sldMk cId="2025164080" sldId="2335"/>
            <ac:spMk id="14" creationId="{29CF8306-A9E2-7C90-9953-7764AEA955FF}"/>
          </ac:spMkLst>
        </pc:spChg>
        <pc:spChg chg="add del mod">
          <ac:chgData name="Oliver Alvarado Rodriguez" userId="b43339a2721ca99e" providerId="LiveId" clId="{43195163-79D3-B649-BCD6-2CC9077B0ED7}" dt="2022-12-04T15:07:29.215" v="30037" actId="478"/>
          <ac:spMkLst>
            <pc:docMk/>
            <pc:sldMk cId="2025164080" sldId="2335"/>
            <ac:spMk id="15" creationId="{5DE476E5-CD45-617E-75AB-20E9F2F32821}"/>
          </ac:spMkLst>
        </pc:spChg>
        <pc:spChg chg="add mod">
          <ac:chgData name="Oliver Alvarado Rodriguez" userId="b43339a2721ca99e" providerId="LiveId" clId="{43195163-79D3-B649-BCD6-2CC9077B0ED7}" dt="2022-12-04T15:09:55.408" v="30093" actId="1076"/>
          <ac:spMkLst>
            <pc:docMk/>
            <pc:sldMk cId="2025164080" sldId="2335"/>
            <ac:spMk id="16" creationId="{9839906B-3F80-27A2-A5AE-996D437E3A9F}"/>
          </ac:spMkLst>
        </pc:spChg>
        <pc:spChg chg="add mod">
          <ac:chgData name="Oliver Alvarado Rodriguez" userId="b43339a2721ca99e" providerId="LiveId" clId="{43195163-79D3-B649-BCD6-2CC9077B0ED7}" dt="2022-12-04T15:10:31.215" v="30100" actId="17032"/>
          <ac:spMkLst>
            <pc:docMk/>
            <pc:sldMk cId="2025164080" sldId="2335"/>
            <ac:spMk id="17" creationId="{115C71AE-64B9-9D5E-82E6-CB55C35891CF}"/>
          </ac:spMkLst>
        </pc:spChg>
        <pc:spChg chg="add mod">
          <ac:chgData name="Oliver Alvarado Rodriguez" userId="b43339a2721ca99e" providerId="LiveId" clId="{43195163-79D3-B649-BCD6-2CC9077B0ED7}" dt="2022-12-04T15:10:38.298" v="30102" actId="1076"/>
          <ac:spMkLst>
            <pc:docMk/>
            <pc:sldMk cId="2025164080" sldId="2335"/>
            <ac:spMk id="18" creationId="{55ACCA50-6231-674F-C410-98A631C18E30}"/>
          </ac:spMkLst>
        </pc:spChg>
        <pc:picChg chg="add del mod">
          <ac:chgData name="Oliver Alvarado Rodriguez" userId="b43339a2721ca99e" providerId="LiveId" clId="{43195163-79D3-B649-BCD6-2CC9077B0ED7}" dt="2022-12-02T19:33:49.280" v="24219"/>
          <ac:picMkLst>
            <pc:docMk/>
            <pc:sldMk cId="2025164080" sldId="2335"/>
            <ac:picMk id="3" creationId="{2379F347-3D3B-B7F7-2A76-AFF1BA476D34}"/>
          </ac:picMkLst>
        </pc:picChg>
        <pc:picChg chg="add mod modCrop">
          <ac:chgData name="Oliver Alvarado Rodriguez" userId="b43339a2721ca99e" providerId="LiveId" clId="{43195163-79D3-B649-BCD6-2CC9077B0ED7}" dt="2022-12-04T15:08:41.210" v="30074" actId="732"/>
          <ac:picMkLst>
            <pc:docMk/>
            <pc:sldMk cId="2025164080" sldId="2335"/>
            <ac:picMk id="7" creationId="{5AB9E105-B4DE-02CA-24A7-6F47663F1331}"/>
          </ac:picMkLst>
        </pc:picChg>
        <pc:picChg chg="add mod modCrop">
          <ac:chgData name="Oliver Alvarado Rodriguez" userId="b43339a2721ca99e" providerId="LiveId" clId="{43195163-79D3-B649-BCD6-2CC9077B0ED7}" dt="2022-12-04T15:09:29.672" v="30089" actId="1036"/>
          <ac:picMkLst>
            <pc:docMk/>
            <pc:sldMk cId="2025164080" sldId="2335"/>
            <ac:picMk id="9" creationId="{19B2A250-2A35-C9C9-330E-2F74A9BD4B5B}"/>
          </ac:picMkLst>
        </pc:picChg>
        <pc:picChg chg="add del mod">
          <ac:chgData name="Oliver Alvarado Rodriguez" userId="b43339a2721ca99e" providerId="LiveId" clId="{43195163-79D3-B649-BCD6-2CC9077B0ED7}" dt="2022-12-04T14:57:56.273" v="29912" actId="478"/>
          <ac:picMkLst>
            <pc:docMk/>
            <pc:sldMk cId="2025164080" sldId="2335"/>
            <ac:picMk id="11" creationId="{C0744CF8-0EEC-1EA7-11F0-31BB9089B2BC}"/>
          </ac:picMkLst>
        </pc:picChg>
        <pc:picChg chg="add del mod">
          <ac:chgData name="Oliver Alvarado Rodriguez" userId="b43339a2721ca99e" providerId="LiveId" clId="{43195163-79D3-B649-BCD6-2CC9077B0ED7}" dt="2022-12-02T20:20:12.460" v="24596"/>
          <ac:picMkLst>
            <pc:docMk/>
            <pc:sldMk cId="2025164080" sldId="2335"/>
            <ac:picMk id="14" creationId="{475AD453-1C32-FDA5-1E07-FB1D7B34C8BB}"/>
          </ac:picMkLst>
        </pc:picChg>
        <pc:picChg chg="add del mod">
          <ac:chgData name="Oliver Alvarado Rodriguez" userId="b43339a2721ca99e" providerId="LiveId" clId="{43195163-79D3-B649-BCD6-2CC9077B0ED7}" dt="2022-12-02T21:08:09.769" v="24605"/>
          <ac:picMkLst>
            <pc:docMk/>
            <pc:sldMk cId="2025164080" sldId="2335"/>
            <ac:picMk id="15" creationId="{5C44C644-4041-1FAF-B759-A03C71D89087}"/>
          </ac:picMkLst>
        </pc:picChg>
        <pc:picChg chg="add del mod">
          <ac:chgData name="Oliver Alvarado Rodriguez" userId="b43339a2721ca99e" providerId="LiveId" clId="{43195163-79D3-B649-BCD6-2CC9077B0ED7}" dt="2022-12-02T22:49:39.220" v="24629"/>
          <ac:picMkLst>
            <pc:docMk/>
            <pc:sldMk cId="2025164080" sldId="2335"/>
            <ac:picMk id="16" creationId="{6C7D366E-2B89-463E-507E-19A418DF7A2D}"/>
          </ac:picMkLst>
        </pc:picChg>
      </pc:sldChg>
      <pc:sldChg chg="addSp delSp modSp add mod modTransition modAnim modNotesTx">
        <pc:chgData name="Oliver Alvarado Rodriguez" userId="b43339a2721ca99e" providerId="LiveId" clId="{43195163-79D3-B649-BCD6-2CC9077B0ED7}" dt="2022-12-04T15:13:17.765" v="30216" actId="1035"/>
        <pc:sldMkLst>
          <pc:docMk/>
          <pc:sldMk cId="220808352" sldId="2336"/>
        </pc:sldMkLst>
        <pc:spChg chg="mod">
          <ac:chgData name="Oliver Alvarado Rodriguez" userId="b43339a2721ca99e" providerId="LiveId" clId="{43195163-79D3-B649-BCD6-2CC9077B0ED7}" dt="2022-12-04T15:13:17.765" v="30216" actId="1035"/>
          <ac:spMkLst>
            <pc:docMk/>
            <pc:sldMk cId="220808352" sldId="2336"/>
            <ac:spMk id="2" creationId="{BA8B983B-827F-CE24-9300-E619C4810F0C}"/>
          </ac:spMkLst>
        </pc:spChg>
        <pc:spChg chg="del">
          <ac:chgData name="Oliver Alvarado Rodriguez" userId="b43339a2721ca99e" providerId="LiveId" clId="{43195163-79D3-B649-BCD6-2CC9077B0ED7}" dt="2022-12-03T22:43:05.388" v="29480" actId="478"/>
          <ac:spMkLst>
            <pc:docMk/>
            <pc:sldMk cId="220808352" sldId="2336"/>
            <ac:spMk id="41" creationId="{0A83832C-1420-7D51-73AE-8B1D7707749E}"/>
          </ac:spMkLst>
        </pc:spChg>
        <pc:spChg chg="del">
          <ac:chgData name="Oliver Alvarado Rodriguez" userId="b43339a2721ca99e" providerId="LiveId" clId="{43195163-79D3-B649-BCD6-2CC9077B0ED7}" dt="2022-12-03T22:43:03.670" v="29479" actId="478"/>
          <ac:spMkLst>
            <pc:docMk/>
            <pc:sldMk cId="220808352" sldId="2336"/>
            <ac:spMk id="42" creationId="{9FFF654E-6290-5FDD-CA72-C66192876816}"/>
          </ac:spMkLst>
        </pc:spChg>
        <pc:picChg chg="add del mod">
          <ac:chgData name="Oliver Alvarado Rodriguez" userId="b43339a2721ca99e" providerId="LiveId" clId="{43195163-79D3-B649-BCD6-2CC9077B0ED7}" dt="2022-12-02T21:29:37.172" v="24614"/>
          <ac:picMkLst>
            <pc:docMk/>
            <pc:sldMk cId="220808352" sldId="2336"/>
            <ac:picMk id="6" creationId="{32EAF668-2F46-D3FE-F36F-4DCD58FE0526}"/>
          </ac:picMkLst>
        </pc:picChg>
        <pc:picChg chg="add del mod">
          <ac:chgData name="Oliver Alvarado Rodriguez" userId="b43339a2721ca99e" providerId="LiveId" clId="{43195163-79D3-B649-BCD6-2CC9077B0ED7}" dt="2022-12-02T21:29:57.979" v="24616"/>
          <ac:picMkLst>
            <pc:docMk/>
            <pc:sldMk cId="220808352" sldId="2336"/>
            <ac:picMk id="10" creationId="{C87D323B-3900-6BC4-7ECE-DAC95CF91D53}"/>
          </ac:picMkLst>
        </pc:picChg>
        <pc:picChg chg="add del mod">
          <ac:chgData name="Oliver Alvarado Rodriguez" userId="b43339a2721ca99e" providerId="LiveId" clId="{43195163-79D3-B649-BCD6-2CC9077B0ED7}" dt="2022-12-02T22:49:47.817" v="24640"/>
          <ac:picMkLst>
            <pc:docMk/>
            <pc:sldMk cId="220808352" sldId="2336"/>
            <ac:picMk id="12" creationId="{AB244BC1-2AFD-0119-CFCA-4600BFBB8D4E}"/>
          </ac:picMkLst>
        </pc:picChg>
      </pc:sldChg>
      <pc:sldChg chg="delSp add del mod">
        <pc:chgData name="Oliver Alvarado Rodriguez" userId="b43339a2721ca99e" providerId="LiveId" clId="{43195163-79D3-B649-BCD6-2CC9077B0ED7}" dt="2022-11-30T17:05:11.101" v="19570" actId="2696"/>
        <pc:sldMkLst>
          <pc:docMk/>
          <pc:sldMk cId="755946305" sldId="2337"/>
        </pc:sldMkLst>
        <pc:spChg chg="del">
          <ac:chgData name="Oliver Alvarado Rodriguez" userId="b43339a2721ca99e" providerId="LiveId" clId="{43195163-79D3-B649-BCD6-2CC9077B0ED7}" dt="2022-11-30T17:05:09.382" v="19569" actId="21"/>
          <ac:spMkLst>
            <pc:docMk/>
            <pc:sldMk cId="755946305" sldId="2337"/>
            <ac:spMk id="7" creationId="{760471A5-6BED-BA18-898F-3A94941D01AA}"/>
          </ac:spMkLst>
        </pc:spChg>
      </pc:sldChg>
      <pc:sldChg chg="add del">
        <pc:chgData name="Oliver Alvarado Rodriguez" userId="b43339a2721ca99e" providerId="LiveId" clId="{43195163-79D3-B649-BCD6-2CC9077B0ED7}" dt="2022-11-30T01:25:49.674" v="18302" actId="2696"/>
        <pc:sldMkLst>
          <pc:docMk/>
          <pc:sldMk cId="2105932684" sldId="2337"/>
        </pc:sldMkLst>
      </pc:sldChg>
      <pc:sldChg chg="addSp delSp modSp new del mod">
        <pc:chgData name="Oliver Alvarado Rodriguez" userId="b43339a2721ca99e" providerId="LiveId" clId="{43195163-79D3-B649-BCD6-2CC9077B0ED7}" dt="2022-11-30T01:27:01.664" v="18379" actId="2696"/>
        <pc:sldMkLst>
          <pc:docMk/>
          <pc:sldMk cId="3525185631" sldId="2337"/>
        </pc:sldMkLst>
        <pc:spChg chg="mod">
          <ac:chgData name="Oliver Alvarado Rodriguez" userId="b43339a2721ca99e" providerId="LiveId" clId="{43195163-79D3-B649-BCD6-2CC9077B0ED7}" dt="2022-11-30T01:26:05.834" v="18372" actId="20577"/>
          <ac:spMkLst>
            <pc:docMk/>
            <pc:sldMk cId="3525185631" sldId="2337"/>
            <ac:spMk id="2" creationId="{600B6A19-DD3B-B2B1-71A7-293094256EA3}"/>
          </ac:spMkLst>
        </pc:spChg>
        <pc:spChg chg="del">
          <ac:chgData name="Oliver Alvarado Rodriguez" userId="b43339a2721ca99e" providerId="LiveId" clId="{43195163-79D3-B649-BCD6-2CC9077B0ED7}" dt="2022-11-30T01:26:14.815" v="18373" actId="478"/>
          <ac:spMkLst>
            <pc:docMk/>
            <pc:sldMk cId="3525185631" sldId="2337"/>
            <ac:spMk id="3" creationId="{B131CD88-52F2-EEB9-ECCD-5C0F9FB61487}"/>
          </ac:spMkLst>
        </pc:spChg>
        <pc:spChg chg="add mod">
          <ac:chgData name="Oliver Alvarado Rodriguez" userId="b43339a2721ca99e" providerId="LiveId" clId="{43195163-79D3-B649-BCD6-2CC9077B0ED7}" dt="2022-11-30T01:26:48.231" v="18378" actId="1076"/>
          <ac:spMkLst>
            <pc:docMk/>
            <pc:sldMk cId="3525185631" sldId="2337"/>
            <ac:spMk id="7" creationId="{760471A5-6BED-BA18-898F-3A94941D01AA}"/>
          </ac:spMkLst>
        </pc:spChg>
      </pc:sldChg>
      <pc:sldChg chg="addSp delSp modSp new mod modTransition modAnim">
        <pc:chgData name="Oliver Alvarado Rodriguez" userId="b43339a2721ca99e" providerId="LiveId" clId="{43195163-79D3-B649-BCD6-2CC9077B0ED7}" dt="2022-12-04T15:32:46.252" v="31112" actId="17032"/>
        <pc:sldMkLst>
          <pc:docMk/>
          <pc:sldMk cId="1485922778" sldId="2338"/>
        </pc:sldMkLst>
        <pc:spChg chg="add mod">
          <ac:chgData name="Oliver Alvarado Rodriguez" userId="b43339a2721ca99e" providerId="LiveId" clId="{43195163-79D3-B649-BCD6-2CC9077B0ED7}" dt="2022-12-04T15:32:46.252" v="31112" actId="17032"/>
          <ac:spMkLst>
            <pc:docMk/>
            <pc:sldMk cId="1485922778" sldId="2338"/>
            <ac:spMk id="2" creationId="{9050DFB8-41C5-D9FE-F072-A13EE5586570}"/>
          </ac:spMkLst>
        </pc:spChg>
        <pc:spChg chg="del mod">
          <ac:chgData name="Oliver Alvarado Rodriguez" userId="b43339a2721ca99e" providerId="LiveId" clId="{43195163-79D3-B649-BCD6-2CC9077B0ED7}" dt="2022-11-30T02:38:31.973" v="18438" actId="478"/>
          <ac:spMkLst>
            <pc:docMk/>
            <pc:sldMk cId="1485922778" sldId="2338"/>
            <ac:spMk id="2" creationId="{9E0174B2-249B-09D5-E9A7-4900623114C8}"/>
          </ac:spMkLst>
        </pc:spChg>
        <pc:spChg chg="del">
          <ac:chgData name="Oliver Alvarado Rodriguez" userId="b43339a2721ca99e" providerId="LiveId" clId="{43195163-79D3-B649-BCD6-2CC9077B0ED7}" dt="2022-11-30T02:37:36.872" v="18431" actId="478"/>
          <ac:spMkLst>
            <pc:docMk/>
            <pc:sldMk cId="1485922778" sldId="2338"/>
            <ac:spMk id="3" creationId="{4FEBF8A6-0D0D-0DF0-7901-B513ED934487}"/>
          </ac:spMkLst>
        </pc:spChg>
        <pc:spChg chg="add del mod">
          <ac:chgData name="Oliver Alvarado Rodriguez" userId="b43339a2721ca99e" providerId="LiveId" clId="{43195163-79D3-B649-BCD6-2CC9077B0ED7}" dt="2022-11-30T02:38:33.626" v="18439" actId="478"/>
          <ac:spMkLst>
            <pc:docMk/>
            <pc:sldMk cId="1485922778" sldId="2338"/>
            <ac:spMk id="10" creationId="{628B7B38-032D-A790-3109-A44EAABA7CC7}"/>
          </ac:spMkLst>
        </pc:spChg>
        <pc:spChg chg="add mod">
          <ac:chgData name="Oliver Alvarado Rodriguez" userId="b43339a2721ca99e" providerId="LiveId" clId="{43195163-79D3-B649-BCD6-2CC9077B0ED7}" dt="2022-11-30T02:40:12.052" v="18511" actId="122"/>
          <ac:spMkLst>
            <pc:docMk/>
            <pc:sldMk cId="1485922778" sldId="2338"/>
            <ac:spMk id="12" creationId="{32728C60-862C-B046-CCDC-F8D7233882E8}"/>
          </ac:spMkLst>
        </pc:spChg>
        <pc:spChg chg="add mod">
          <ac:chgData name="Oliver Alvarado Rodriguez" userId="b43339a2721ca99e" providerId="LiveId" clId="{43195163-79D3-B649-BCD6-2CC9077B0ED7}" dt="2022-11-30T02:41:00.339" v="18538" actId="255"/>
          <ac:spMkLst>
            <pc:docMk/>
            <pc:sldMk cId="1485922778" sldId="2338"/>
            <ac:spMk id="13" creationId="{C8DCB7D0-910A-A33D-83B2-116081604EDF}"/>
          </ac:spMkLst>
        </pc:spChg>
        <pc:spChg chg="add mod">
          <ac:chgData name="Oliver Alvarado Rodriguez" userId="b43339a2721ca99e" providerId="LiveId" clId="{43195163-79D3-B649-BCD6-2CC9077B0ED7}" dt="2022-11-30T02:41:31.242" v="18546" actId="255"/>
          <ac:spMkLst>
            <pc:docMk/>
            <pc:sldMk cId="1485922778" sldId="2338"/>
            <ac:spMk id="14" creationId="{C4E3A7A3-1358-455C-7502-D9099720DEE4}"/>
          </ac:spMkLst>
        </pc:spChg>
        <pc:picChg chg="add del mod">
          <ac:chgData name="Oliver Alvarado Rodriguez" userId="b43339a2721ca99e" providerId="LiveId" clId="{43195163-79D3-B649-BCD6-2CC9077B0ED7}" dt="2022-12-02T22:50:00.370" v="24656"/>
          <ac:picMkLst>
            <pc:docMk/>
            <pc:sldMk cId="1485922778" sldId="2338"/>
            <ac:picMk id="2" creationId="{5AB52B4C-D0F0-1679-0E69-7D800DA2E2B6}"/>
          </ac:picMkLst>
        </pc:picChg>
        <pc:picChg chg="add mod">
          <ac:chgData name="Oliver Alvarado Rodriguez" userId="b43339a2721ca99e" providerId="LiveId" clId="{43195163-79D3-B649-BCD6-2CC9077B0ED7}" dt="2022-11-30T02:40:25.333" v="18532" actId="1035"/>
          <ac:picMkLst>
            <pc:docMk/>
            <pc:sldMk cId="1485922778" sldId="2338"/>
            <ac:picMk id="7" creationId="{88CD4381-D011-B07F-DD62-512A0FE3900A}"/>
          </ac:picMkLst>
        </pc:picChg>
        <pc:picChg chg="add mod">
          <ac:chgData name="Oliver Alvarado Rodriguez" userId="b43339a2721ca99e" providerId="LiveId" clId="{43195163-79D3-B649-BCD6-2CC9077B0ED7}" dt="2022-11-30T02:40:25.333" v="18532" actId="1035"/>
          <ac:picMkLst>
            <pc:docMk/>
            <pc:sldMk cId="1485922778" sldId="2338"/>
            <ac:picMk id="8" creationId="{30758054-6E55-5D0C-8629-3307CE3CCAB3}"/>
          </ac:picMkLst>
        </pc:picChg>
      </pc:sldChg>
      <pc:sldChg chg="addSp delSp modSp new mod modTransition modAnim">
        <pc:chgData name="Oliver Alvarado Rodriguez" userId="b43339a2721ca99e" providerId="LiveId" clId="{43195163-79D3-B649-BCD6-2CC9077B0ED7}" dt="2022-12-04T15:23:52.695" v="31108" actId="20577"/>
        <pc:sldMkLst>
          <pc:docMk/>
          <pc:sldMk cId="66753782" sldId="2339"/>
        </pc:sldMkLst>
        <pc:spChg chg="mod">
          <ac:chgData name="Oliver Alvarado Rodriguez" userId="b43339a2721ca99e" providerId="LiveId" clId="{43195163-79D3-B649-BCD6-2CC9077B0ED7}" dt="2022-12-04T15:19:36.372" v="30536" actId="20577"/>
          <ac:spMkLst>
            <pc:docMk/>
            <pc:sldMk cId="66753782" sldId="2339"/>
            <ac:spMk id="2" creationId="{01F5FF11-547C-A622-AD2B-365FC272951D}"/>
          </ac:spMkLst>
        </pc:spChg>
        <pc:spChg chg="add mod">
          <ac:chgData name="Oliver Alvarado Rodriguez" userId="b43339a2721ca99e" providerId="LiveId" clId="{43195163-79D3-B649-BCD6-2CC9077B0ED7}" dt="2022-12-04T15:23:52.695" v="31108" actId="20577"/>
          <ac:spMkLst>
            <pc:docMk/>
            <pc:sldMk cId="66753782" sldId="2339"/>
            <ac:spMk id="3" creationId="{2F7FAB6D-7FB1-E417-FD46-64A2289FB469}"/>
          </ac:spMkLst>
        </pc:spChg>
        <pc:spChg chg="del">
          <ac:chgData name="Oliver Alvarado Rodriguez" userId="b43339a2721ca99e" providerId="LiveId" clId="{43195163-79D3-B649-BCD6-2CC9077B0ED7}" dt="2022-11-30T03:31:45.391" v="19358" actId="931"/>
          <ac:spMkLst>
            <pc:docMk/>
            <pc:sldMk cId="66753782" sldId="2339"/>
            <ac:spMk id="3" creationId="{6024CDDC-01F3-8D15-17FF-3E7DD6587FD6}"/>
          </ac:spMkLst>
        </pc:spChg>
        <pc:spChg chg="add mod">
          <ac:chgData name="Oliver Alvarado Rodriguez" userId="b43339a2721ca99e" providerId="LiveId" clId="{43195163-79D3-B649-BCD6-2CC9077B0ED7}" dt="2022-12-04T15:22:54.896" v="30977" actId="20577"/>
          <ac:spMkLst>
            <pc:docMk/>
            <pc:sldMk cId="66753782" sldId="2339"/>
            <ac:spMk id="9" creationId="{E554F350-66EC-5546-B17C-496D7423C849}"/>
          </ac:spMkLst>
        </pc:spChg>
        <pc:spChg chg="add del mod">
          <ac:chgData name="Oliver Alvarado Rodriguez" userId="b43339a2721ca99e" providerId="LiveId" clId="{43195163-79D3-B649-BCD6-2CC9077B0ED7}" dt="2022-12-04T15:22:57.120" v="30979"/>
          <ac:spMkLst>
            <pc:docMk/>
            <pc:sldMk cId="66753782" sldId="2339"/>
            <ac:spMk id="10" creationId="{F2583A44-E69A-5A99-E1BB-4F02C756E9C9}"/>
          </ac:spMkLst>
        </pc:spChg>
        <pc:picChg chg="add del mod">
          <ac:chgData name="Oliver Alvarado Rodriguez" userId="b43339a2721ca99e" providerId="LiveId" clId="{43195163-79D3-B649-BCD6-2CC9077B0ED7}" dt="2022-12-02T22:49:58.801" v="24654"/>
          <ac:picMkLst>
            <pc:docMk/>
            <pc:sldMk cId="66753782" sldId="2339"/>
            <ac:picMk id="3" creationId="{4FFED547-FC0B-471A-4B63-1CFA8FD775D4}"/>
          </ac:picMkLst>
        </pc:picChg>
        <pc:picChg chg="add mod">
          <ac:chgData name="Oliver Alvarado Rodriguez" userId="b43339a2721ca99e" providerId="LiveId" clId="{43195163-79D3-B649-BCD6-2CC9077B0ED7}" dt="2022-11-30T03:32:09.888" v="19365" actId="1440"/>
          <ac:picMkLst>
            <pc:docMk/>
            <pc:sldMk cId="66753782" sldId="2339"/>
            <ac:picMk id="8" creationId="{EFAC294B-BC25-FE5E-82F2-ACE9EDA6345C}"/>
          </ac:picMkLst>
        </pc:picChg>
      </pc:sldChg>
      <pc:sldChg chg="addSp delSp modSp add mod modTransition modAnim">
        <pc:chgData name="Oliver Alvarado Rodriguez" userId="b43339a2721ca99e" providerId="LiveId" clId="{43195163-79D3-B649-BCD6-2CC9077B0ED7}" dt="2022-12-04T15:22:33.696" v="30974" actId="20577"/>
        <pc:sldMkLst>
          <pc:docMk/>
          <pc:sldMk cId="1933896587" sldId="2340"/>
        </pc:sldMkLst>
        <pc:spChg chg="mod">
          <ac:chgData name="Oliver Alvarado Rodriguez" userId="b43339a2721ca99e" providerId="LiveId" clId="{43195163-79D3-B649-BCD6-2CC9077B0ED7}" dt="2022-12-04T15:20:12.110" v="30614" actId="20577"/>
          <ac:spMkLst>
            <pc:docMk/>
            <pc:sldMk cId="1933896587" sldId="2340"/>
            <ac:spMk id="2" creationId="{02D414FA-2E12-5274-AEDD-C9F2841C4B76}"/>
          </ac:spMkLst>
        </pc:spChg>
        <pc:spChg chg="mod">
          <ac:chgData name="Oliver Alvarado Rodriguez" userId="b43339a2721ca99e" providerId="LiveId" clId="{43195163-79D3-B649-BCD6-2CC9077B0ED7}" dt="2022-12-04T15:21:06.679" v="30757" actId="20577"/>
          <ac:spMkLst>
            <pc:docMk/>
            <pc:sldMk cId="1933896587" sldId="2340"/>
            <ac:spMk id="9" creationId="{B535B87A-D853-9C61-3265-B23B64853375}"/>
          </ac:spMkLst>
        </pc:spChg>
        <pc:spChg chg="mod">
          <ac:chgData name="Oliver Alvarado Rodriguez" userId="b43339a2721ca99e" providerId="LiveId" clId="{43195163-79D3-B649-BCD6-2CC9077B0ED7}" dt="2022-12-04T15:22:33.696" v="30974" actId="20577"/>
          <ac:spMkLst>
            <pc:docMk/>
            <pc:sldMk cId="1933896587" sldId="2340"/>
            <ac:spMk id="10" creationId="{52AA5FF4-7510-A0DA-D8D2-AA41F6CCF038}"/>
          </ac:spMkLst>
        </pc:spChg>
        <pc:picChg chg="add del mod">
          <ac:chgData name="Oliver Alvarado Rodriguez" userId="b43339a2721ca99e" providerId="LiveId" clId="{43195163-79D3-B649-BCD6-2CC9077B0ED7}" dt="2022-12-02T22:49:59.593" v="24655"/>
          <ac:picMkLst>
            <pc:docMk/>
            <pc:sldMk cId="1933896587" sldId="2340"/>
            <ac:picMk id="3" creationId="{64D1739D-A12F-6C43-988E-257AD4115EEB}"/>
          </ac:picMkLst>
        </pc:picChg>
      </pc:sldChg>
      <pc:sldChg chg="modSp new del mod">
        <pc:chgData name="Oliver Alvarado Rodriguez" userId="b43339a2721ca99e" providerId="LiveId" clId="{43195163-79D3-B649-BCD6-2CC9077B0ED7}" dt="2022-11-30T17:45:21.581" v="19629" actId="2696"/>
        <pc:sldMkLst>
          <pc:docMk/>
          <pc:sldMk cId="223595017" sldId="2341"/>
        </pc:sldMkLst>
        <pc:spChg chg="mod">
          <ac:chgData name="Oliver Alvarado Rodriguez" userId="b43339a2721ca99e" providerId="LiveId" clId="{43195163-79D3-B649-BCD6-2CC9077B0ED7}" dt="2022-11-30T17:06:06.767" v="19628" actId="20577"/>
          <ac:spMkLst>
            <pc:docMk/>
            <pc:sldMk cId="223595017" sldId="2341"/>
            <ac:spMk id="2" creationId="{761DC78C-7F0A-3629-D2B9-4B9C1EB7FBC9}"/>
          </ac:spMkLst>
        </pc:spChg>
      </pc:sldChg>
      <pc:sldChg chg="addSp delSp modSp add mod modTransition modAnim">
        <pc:chgData name="Oliver Alvarado Rodriguez" userId="b43339a2721ca99e" providerId="LiveId" clId="{43195163-79D3-B649-BCD6-2CC9077B0ED7}" dt="2022-12-04T15:15:29.859" v="30325" actId="1076"/>
        <pc:sldMkLst>
          <pc:docMk/>
          <pc:sldMk cId="1915762114" sldId="2341"/>
        </pc:sldMkLst>
        <pc:spChg chg="mod">
          <ac:chgData name="Oliver Alvarado Rodriguez" userId="b43339a2721ca99e" providerId="LiveId" clId="{43195163-79D3-B649-BCD6-2CC9077B0ED7}" dt="2022-12-04T15:15:29.859" v="30325" actId="1076"/>
          <ac:spMkLst>
            <pc:docMk/>
            <pc:sldMk cId="1915762114" sldId="2341"/>
            <ac:spMk id="2" creationId="{761DC78C-7F0A-3629-D2B9-4B9C1EB7FBC9}"/>
          </ac:spMkLst>
        </pc:spChg>
        <pc:spChg chg="del">
          <ac:chgData name="Oliver Alvarado Rodriguez" userId="b43339a2721ca99e" providerId="LiveId" clId="{43195163-79D3-B649-BCD6-2CC9077B0ED7}" dt="2022-11-30T17:47:32.318" v="19631"/>
          <ac:spMkLst>
            <pc:docMk/>
            <pc:sldMk cId="1915762114" sldId="2341"/>
            <ac:spMk id="3" creationId="{A13E2644-059B-73B9-E9A2-A454A3FFE61B}"/>
          </ac:spMkLst>
        </pc:spChg>
        <pc:spChg chg="add mod">
          <ac:chgData name="Oliver Alvarado Rodriguez" userId="b43339a2721ca99e" providerId="LiveId" clId="{43195163-79D3-B649-BCD6-2CC9077B0ED7}" dt="2022-11-30T19:12:32.105" v="20026" actId="20577"/>
          <ac:spMkLst>
            <pc:docMk/>
            <pc:sldMk cId="1915762114" sldId="2341"/>
            <ac:spMk id="8" creationId="{93CC528A-2F88-381E-FF0A-B461FCC693F0}"/>
          </ac:spMkLst>
        </pc:spChg>
        <pc:spChg chg="add mod">
          <ac:chgData name="Oliver Alvarado Rodriguez" userId="b43339a2721ca99e" providerId="LiveId" clId="{43195163-79D3-B649-BCD6-2CC9077B0ED7}" dt="2022-11-30T17:49:56.072" v="19640" actId="1076"/>
          <ac:spMkLst>
            <pc:docMk/>
            <pc:sldMk cId="1915762114" sldId="2341"/>
            <ac:spMk id="9" creationId="{AADF9BB3-DB3D-DC28-123E-DC40296AA905}"/>
          </ac:spMkLst>
        </pc:spChg>
        <pc:spChg chg="add mod">
          <ac:chgData name="Oliver Alvarado Rodriguez" userId="b43339a2721ca99e" providerId="LiveId" clId="{43195163-79D3-B649-BCD6-2CC9077B0ED7}" dt="2022-11-30T17:49:56.072" v="19640" actId="1076"/>
          <ac:spMkLst>
            <pc:docMk/>
            <pc:sldMk cId="1915762114" sldId="2341"/>
            <ac:spMk id="10" creationId="{0922B2F4-F7C7-8586-CBE4-02EBFC3BDA45}"/>
          </ac:spMkLst>
        </pc:spChg>
        <pc:spChg chg="add mod">
          <ac:chgData name="Oliver Alvarado Rodriguez" userId="b43339a2721ca99e" providerId="LiveId" clId="{43195163-79D3-B649-BCD6-2CC9077B0ED7}" dt="2022-11-30T17:49:56.072" v="19640" actId="1076"/>
          <ac:spMkLst>
            <pc:docMk/>
            <pc:sldMk cId="1915762114" sldId="2341"/>
            <ac:spMk id="11" creationId="{425F7F22-D9F7-81A7-3C8F-33C97F24D6B4}"/>
          </ac:spMkLst>
        </pc:spChg>
        <pc:spChg chg="add mod">
          <ac:chgData name="Oliver Alvarado Rodriguez" userId="b43339a2721ca99e" providerId="LiveId" clId="{43195163-79D3-B649-BCD6-2CC9077B0ED7}" dt="2022-11-30T17:49:56.072" v="19640" actId="1076"/>
          <ac:spMkLst>
            <pc:docMk/>
            <pc:sldMk cId="1915762114" sldId="2341"/>
            <ac:spMk id="12" creationId="{A4C809D1-263D-BE41-CB8F-65058DD767E7}"/>
          </ac:spMkLst>
        </pc:spChg>
        <pc:spChg chg="add mod">
          <ac:chgData name="Oliver Alvarado Rodriguez" userId="b43339a2721ca99e" providerId="LiveId" clId="{43195163-79D3-B649-BCD6-2CC9077B0ED7}" dt="2022-11-30T17:49:56.072" v="19640" actId="1076"/>
          <ac:spMkLst>
            <pc:docMk/>
            <pc:sldMk cId="1915762114" sldId="2341"/>
            <ac:spMk id="13" creationId="{BDA61FB6-92E7-379A-25EF-1C6354894421}"/>
          </ac:spMkLst>
        </pc:spChg>
        <pc:spChg chg="add mod">
          <ac:chgData name="Oliver Alvarado Rodriguez" userId="b43339a2721ca99e" providerId="LiveId" clId="{43195163-79D3-B649-BCD6-2CC9077B0ED7}" dt="2022-11-30T17:49:56.072" v="19640" actId="1076"/>
          <ac:spMkLst>
            <pc:docMk/>
            <pc:sldMk cId="1915762114" sldId="2341"/>
            <ac:spMk id="18" creationId="{EF612272-1E9C-A11D-6445-BF7C223DDBAC}"/>
          </ac:spMkLst>
        </pc:spChg>
        <pc:spChg chg="add mod">
          <ac:chgData name="Oliver Alvarado Rodriguez" userId="b43339a2721ca99e" providerId="LiveId" clId="{43195163-79D3-B649-BCD6-2CC9077B0ED7}" dt="2022-11-30T19:24:57.215" v="20064" actId="1076"/>
          <ac:spMkLst>
            <pc:docMk/>
            <pc:sldMk cId="1915762114" sldId="2341"/>
            <ac:spMk id="19" creationId="{C8B7B021-0D10-6245-4660-0380132E3F55}"/>
          </ac:spMkLst>
        </pc:spChg>
        <pc:spChg chg="add mod">
          <ac:chgData name="Oliver Alvarado Rodriguez" userId="b43339a2721ca99e" providerId="LiveId" clId="{43195163-79D3-B649-BCD6-2CC9077B0ED7}" dt="2022-11-30T19:24:47.434" v="20062" actId="1076"/>
          <ac:spMkLst>
            <pc:docMk/>
            <pc:sldMk cId="1915762114" sldId="2341"/>
            <ac:spMk id="20" creationId="{14E82B95-BFB2-C6A8-D2B1-CCA65D468586}"/>
          </ac:spMkLst>
        </pc:spChg>
        <pc:spChg chg="add mod">
          <ac:chgData name="Oliver Alvarado Rodriguez" userId="b43339a2721ca99e" providerId="LiveId" clId="{43195163-79D3-B649-BCD6-2CC9077B0ED7}" dt="2022-11-30T17:49:56.072" v="19640" actId="1076"/>
          <ac:spMkLst>
            <pc:docMk/>
            <pc:sldMk cId="1915762114" sldId="2341"/>
            <ac:spMk id="21" creationId="{E551F699-4BF7-BC82-79CE-B7C63D6AE507}"/>
          </ac:spMkLst>
        </pc:spChg>
        <pc:spChg chg="add mod">
          <ac:chgData name="Oliver Alvarado Rodriguez" userId="b43339a2721ca99e" providerId="LiveId" clId="{43195163-79D3-B649-BCD6-2CC9077B0ED7}" dt="2022-11-30T17:49:56.072" v="19640" actId="1076"/>
          <ac:spMkLst>
            <pc:docMk/>
            <pc:sldMk cId="1915762114" sldId="2341"/>
            <ac:spMk id="22" creationId="{DEECE717-98E8-4BA2-FA79-088F43409F8C}"/>
          </ac:spMkLst>
        </pc:spChg>
        <pc:spChg chg="add mod">
          <ac:chgData name="Oliver Alvarado Rodriguez" userId="b43339a2721ca99e" providerId="LiveId" clId="{43195163-79D3-B649-BCD6-2CC9077B0ED7}" dt="2022-11-30T19:12:42.250" v="20031" actId="1037"/>
          <ac:spMkLst>
            <pc:docMk/>
            <pc:sldMk cId="1915762114" sldId="2341"/>
            <ac:spMk id="28" creationId="{91CE3DA7-6EC5-2A20-63A4-227197AD005F}"/>
          </ac:spMkLst>
        </pc:spChg>
        <pc:spChg chg="add del mod">
          <ac:chgData name="Oliver Alvarado Rodriguez" userId="b43339a2721ca99e" providerId="LiveId" clId="{43195163-79D3-B649-BCD6-2CC9077B0ED7}" dt="2022-11-30T18:49:22.850" v="19984" actId="478"/>
          <ac:spMkLst>
            <pc:docMk/>
            <pc:sldMk cId="1915762114" sldId="2341"/>
            <ac:spMk id="29" creationId="{4AC0EB5B-C4E1-BDDD-5C7F-8B85AD7ECA05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30" creationId="{888D09BE-5E76-F2E5-08CD-FCD4D16C73CA}"/>
          </ac:spMkLst>
        </pc:spChg>
        <pc:spChg chg="add del mod">
          <ac:chgData name="Oliver Alvarado Rodriguez" userId="b43339a2721ca99e" providerId="LiveId" clId="{43195163-79D3-B649-BCD6-2CC9077B0ED7}" dt="2022-11-30T18:10:50.110" v="19650" actId="478"/>
          <ac:spMkLst>
            <pc:docMk/>
            <pc:sldMk cId="1915762114" sldId="2341"/>
            <ac:spMk id="31" creationId="{3D1CB486-59EB-D7A4-1B4A-AE0B718453ED}"/>
          </ac:spMkLst>
        </pc:spChg>
        <pc:spChg chg="add del mod">
          <ac:chgData name="Oliver Alvarado Rodriguez" userId="b43339a2721ca99e" providerId="LiveId" clId="{43195163-79D3-B649-BCD6-2CC9077B0ED7}" dt="2022-11-30T18:10:46.380" v="19647" actId="478"/>
          <ac:spMkLst>
            <pc:docMk/>
            <pc:sldMk cId="1915762114" sldId="2341"/>
            <ac:spMk id="32" creationId="{D35A3BC9-60F6-201F-E65A-295BAA79A734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33" creationId="{629C2E9B-7BF1-4A57-2CFA-0C065C3A033B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34" creationId="{57AA853D-055B-E294-49D6-013085BD5C0E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39" creationId="{65EB4F95-E546-DAFB-BE4D-3E983C807E40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40" creationId="{CDF1E223-D208-592B-7C4E-15DA122779ED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41" creationId="{14787B1C-7BA3-9757-B7C5-3D549EBFC150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44" creationId="{D1A16452-1FDE-D7E5-C8F2-D0542095BB92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45" creationId="{6D967460-D4B0-FC87-94E4-F5BE6B97D352}"/>
          </ac:spMkLst>
        </pc:spChg>
        <pc:spChg chg="add del mod">
          <ac:chgData name="Oliver Alvarado Rodriguez" userId="b43339a2721ca99e" providerId="LiveId" clId="{43195163-79D3-B649-BCD6-2CC9077B0ED7}" dt="2022-11-30T18:22:54.097" v="19687" actId="478"/>
          <ac:spMkLst>
            <pc:docMk/>
            <pc:sldMk cId="1915762114" sldId="2341"/>
            <ac:spMk id="54" creationId="{115A567B-D70D-3A19-0311-DAFE3CC57488}"/>
          </ac:spMkLst>
        </pc:spChg>
        <pc:spChg chg="add del mod">
          <ac:chgData name="Oliver Alvarado Rodriguez" userId="b43339a2721ca99e" providerId="LiveId" clId="{43195163-79D3-B649-BCD6-2CC9077B0ED7}" dt="2022-11-30T18:14:50.169" v="19685"/>
          <ac:spMkLst>
            <pc:docMk/>
            <pc:sldMk cId="1915762114" sldId="2341"/>
            <ac:spMk id="55" creationId="{65E15129-7DF5-EB25-43D0-8C8A436C5DBA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56" creationId="{6268D95D-083D-95C4-1CE2-4EF0E93581DF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57" creationId="{0C61C72E-4626-9889-138C-E90A2F57EA45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58" creationId="{F3503445-1243-5AAD-AC5D-8007ED8A8367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59" creationId="{D7012D31-6D96-2822-216C-5B9DA354AD4E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64" creationId="{6BF97AF3-C5C6-EDC0-7AA4-F23425FADC75}"/>
          </ac:spMkLst>
        </pc:spChg>
        <pc:spChg chg="add del">
          <ac:chgData name="Oliver Alvarado Rodriguez" userId="b43339a2721ca99e" providerId="LiveId" clId="{43195163-79D3-B649-BCD6-2CC9077B0ED7}" dt="2022-11-30T18:49:21.730" v="19983" actId="478"/>
          <ac:spMkLst>
            <pc:docMk/>
            <pc:sldMk cId="1915762114" sldId="2341"/>
            <ac:spMk id="67" creationId="{CD301228-7D67-D808-66EA-C672DA87F0B4}"/>
          </ac:spMkLst>
        </pc:spChg>
        <pc:spChg chg="add mod">
          <ac:chgData name="Oliver Alvarado Rodriguez" userId="b43339a2721ca99e" providerId="LiveId" clId="{43195163-79D3-B649-BCD6-2CC9077B0ED7}" dt="2022-11-30T22:51:21.999" v="21074" actId="14100"/>
          <ac:spMkLst>
            <pc:docMk/>
            <pc:sldMk cId="1915762114" sldId="2341"/>
            <ac:spMk id="68" creationId="{8DB04553-1357-50A9-BCC5-1115CD9807C4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75" creationId="{B8A87E37-D834-8798-6AF0-82E2EE83E3D1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76" creationId="{5DB9E40C-02E3-8C96-D20C-C8F9900F81E2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77" creationId="{18DC8C52-29E4-9156-8E1A-C185381EC2EC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81" creationId="{B8B442E3-F6F8-0991-6525-6AFDAB0AF868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82" creationId="{262FFC7F-16EF-74D9-8AF1-459F5F305CF4}"/>
          </ac:spMkLst>
        </pc:spChg>
        <pc:spChg chg="add del mod">
          <ac:chgData name="Oliver Alvarado Rodriguez" userId="b43339a2721ca99e" providerId="LiveId" clId="{43195163-79D3-B649-BCD6-2CC9077B0ED7}" dt="2022-11-30T19:14:37.653" v="20041" actId="11529"/>
          <ac:spMkLst>
            <pc:docMk/>
            <pc:sldMk cId="1915762114" sldId="2341"/>
            <ac:spMk id="94" creationId="{93969AF3-7F87-5D52-B94F-5F9BC500F8DF}"/>
          </ac:spMkLst>
        </pc:spChg>
        <pc:spChg chg="add mod">
          <ac:chgData name="Oliver Alvarado Rodriguez" userId="b43339a2721ca99e" providerId="LiveId" clId="{43195163-79D3-B649-BCD6-2CC9077B0ED7}" dt="2022-11-30T22:50:32.384" v="21067" actId="14100"/>
          <ac:spMkLst>
            <pc:docMk/>
            <pc:sldMk cId="1915762114" sldId="2341"/>
            <ac:spMk id="95" creationId="{9A84E18D-0E7C-77E6-6906-9BAC9A144F96}"/>
          </ac:spMkLst>
        </pc:spChg>
        <pc:spChg chg="add mod">
          <ac:chgData name="Oliver Alvarado Rodriguez" userId="b43339a2721ca99e" providerId="LiveId" clId="{43195163-79D3-B649-BCD6-2CC9077B0ED7}" dt="2022-11-30T22:50:22.194" v="21064" actId="14100"/>
          <ac:spMkLst>
            <pc:docMk/>
            <pc:sldMk cId="1915762114" sldId="2341"/>
            <ac:spMk id="96" creationId="{D6AF969B-8F91-645B-B6BE-0FD1938237A9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97" creationId="{4247D78B-0256-8B0B-1787-8F2A5FA55A0E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112" creationId="{62EFBB16-C433-FEEE-1BF8-5AAEEC405C7D}"/>
          </ac:spMkLst>
        </pc:spChg>
        <pc:graphicFrameChg chg="add mod modGraphic">
          <ac:chgData name="Oliver Alvarado Rodriguez" userId="b43339a2721ca99e" providerId="LiveId" clId="{43195163-79D3-B649-BCD6-2CC9077B0ED7}" dt="2022-11-30T19:25:10.003" v="20067" actId="20577"/>
          <ac:graphicFrameMkLst>
            <pc:docMk/>
            <pc:sldMk cId="1915762114" sldId="2341"/>
            <ac:graphicFrameMk id="27" creationId="{15165CA7-810D-7903-2E6B-33A38DE3DD2D}"/>
          </ac:graphicFrameMkLst>
        </pc:graphicFrameChg>
        <pc:picChg chg="add del mod">
          <ac:chgData name="Oliver Alvarado Rodriguez" userId="b43339a2721ca99e" providerId="LiveId" clId="{43195163-79D3-B649-BCD6-2CC9077B0ED7}" dt="2022-12-02T22:49:51.525" v="24645"/>
          <ac:picMkLst>
            <pc:docMk/>
            <pc:sldMk cId="1915762114" sldId="2341"/>
            <ac:picMk id="3" creationId="{31E6FF6B-E0A8-A445-5474-E72A1EE6CA23}"/>
          </ac:picMkLst>
        </pc:picChg>
        <pc:picChg chg="add mod">
          <ac:chgData name="Oliver Alvarado Rodriguez" userId="b43339a2721ca99e" providerId="LiveId" clId="{43195163-79D3-B649-BCD6-2CC9077B0ED7}" dt="2022-11-30T19:09:09.181" v="20000" actId="14826"/>
          <ac:picMkLst>
            <pc:docMk/>
            <pc:sldMk cId="1915762114" sldId="2341"/>
            <ac:picMk id="7" creationId="{4375EF52-C098-8FAE-0597-DCFCAB310A2D}"/>
          </ac:picMkLst>
        </pc:picChg>
        <pc:cxnChg chg="add mod">
          <ac:chgData name="Oliver Alvarado Rodriguez" userId="b43339a2721ca99e" providerId="LiveId" clId="{43195163-79D3-B649-BCD6-2CC9077B0ED7}" dt="2022-11-30T17:49:56.072" v="19640" actId="1076"/>
          <ac:cxnSpMkLst>
            <pc:docMk/>
            <pc:sldMk cId="1915762114" sldId="2341"/>
            <ac:cxnSpMk id="14" creationId="{CBE1B475-D2DC-CA3F-AEE5-28C339AC5E7D}"/>
          </ac:cxnSpMkLst>
        </pc:cxnChg>
        <pc:cxnChg chg="add mod">
          <ac:chgData name="Oliver Alvarado Rodriguez" userId="b43339a2721ca99e" providerId="LiveId" clId="{43195163-79D3-B649-BCD6-2CC9077B0ED7}" dt="2022-11-30T17:49:56.072" v="19640" actId="1076"/>
          <ac:cxnSpMkLst>
            <pc:docMk/>
            <pc:sldMk cId="1915762114" sldId="2341"/>
            <ac:cxnSpMk id="15" creationId="{8F76153D-D82A-8AF9-4C95-2E96E131522D}"/>
          </ac:cxnSpMkLst>
        </pc:cxnChg>
        <pc:cxnChg chg="add mod">
          <ac:chgData name="Oliver Alvarado Rodriguez" userId="b43339a2721ca99e" providerId="LiveId" clId="{43195163-79D3-B649-BCD6-2CC9077B0ED7}" dt="2022-11-30T17:49:56.072" v="19640" actId="1076"/>
          <ac:cxnSpMkLst>
            <pc:docMk/>
            <pc:sldMk cId="1915762114" sldId="2341"/>
            <ac:cxnSpMk id="16" creationId="{CDF62F92-EB6C-245C-2528-A712DAB28A76}"/>
          </ac:cxnSpMkLst>
        </pc:cxnChg>
        <pc:cxnChg chg="add mod">
          <ac:chgData name="Oliver Alvarado Rodriguez" userId="b43339a2721ca99e" providerId="LiveId" clId="{43195163-79D3-B649-BCD6-2CC9077B0ED7}" dt="2022-11-30T17:49:56.072" v="19640" actId="1076"/>
          <ac:cxnSpMkLst>
            <pc:docMk/>
            <pc:sldMk cId="1915762114" sldId="2341"/>
            <ac:cxnSpMk id="17" creationId="{A686D748-C552-70B8-A615-D3ACFFBADBFF}"/>
          </ac:cxnSpMkLst>
        </pc:cxnChg>
        <pc:cxnChg chg="add mod">
          <ac:chgData name="Oliver Alvarado Rodriguez" userId="b43339a2721ca99e" providerId="LiveId" clId="{43195163-79D3-B649-BCD6-2CC9077B0ED7}" dt="2022-11-30T19:25:02.098" v="20065" actId="14100"/>
          <ac:cxnSpMkLst>
            <pc:docMk/>
            <pc:sldMk cId="1915762114" sldId="2341"/>
            <ac:cxnSpMk id="23" creationId="{CDD62A9F-C3C5-3EDC-781E-D8AC97CFC212}"/>
          </ac:cxnSpMkLst>
        </pc:cxnChg>
        <pc:cxnChg chg="add mod">
          <ac:chgData name="Oliver Alvarado Rodriguez" userId="b43339a2721ca99e" providerId="LiveId" clId="{43195163-79D3-B649-BCD6-2CC9077B0ED7}" dt="2022-11-30T19:24:47.434" v="20062" actId="1076"/>
          <ac:cxnSpMkLst>
            <pc:docMk/>
            <pc:sldMk cId="1915762114" sldId="2341"/>
            <ac:cxnSpMk id="24" creationId="{8634C781-A16F-6CDF-DD27-F083B6BD5126}"/>
          </ac:cxnSpMkLst>
        </pc:cxnChg>
        <pc:cxnChg chg="add mod">
          <ac:chgData name="Oliver Alvarado Rodriguez" userId="b43339a2721ca99e" providerId="LiveId" clId="{43195163-79D3-B649-BCD6-2CC9077B0ED7}" dt="2022-11-30T17:49:56.072" v="19640" actId="1076"/>
          <ac:cxnSpMkLst>
            <pc:docMk/>
            <pc:sldMk cId="1915762114" sldId="2341"/>
            <ac:cxnSpMk id="25" creationId="{4D31EA60-CE0C-FF5A-59A6-5E4C5CEE6425}"/>
          </ac:cxnSpMkLst>
        </pc:cxnChg>
        <pc:cxnChg chg="add mod">
          <ac:chgData name="Oliver Alvarado Rodriguez" userId="b43339a2721ca99e" providerId="LiveId" clId="{43195163-79D3-B649-BCD6-2CC9077B0ED7}" dt="2022-11-30T17:49:56.072" v="19640" actId="1076"/>
          <ac:cxnSpMkLst>
            <pc:docMk/>
            <pc:sldMk cId="1915762114" sldId="2341"/>
            <ac:cxnSpMk id="26" creationId="{C7B47E00-567C-1B9E-6348-F82F2C206AB1}"/>
          </ac:cxnSpMkLst>
        </pc:cxnChg>
        <pc:cxnChg chg="add del mod">
          <ac:chgData name="Oliver Alvarado Rodriguez" userId="b43339a2721ca99e" providerId="LiveId" clId="{43195163-79D3-B649-BCD6-2CC9077B0ED7}" dt="2022-11-30T18:10:48.789" v="19649" actId="478"/>
          <ac:cxnSpMkLst>
            <pc:docMk/>
            <pc:sldMk cId="1915762114" sldId="2341"/>
            <ac:cxnSpMk id="35" creationId="{E6B94609-43F9-FE50-E69B-38D39A584EAB}"/>
          </ac:cxnSpMkLst>
        </pc:cxnChg>
        <pc:cxnChg chg="add del mod">
          <ac:chgData name="Oliver Alvarado Rodriguez" userId="b43339a2721ca99e" providerId="LiveId" clId="{43195163-79D3-B649-BCD6-2CC9077B0ED7}" dt="2022-11-30T18:10:47.461" v="19648" actId="478"/>
          <ac:cxnSpMkLst>
            <pc:docMk/>
            <pc:sldMk cId="1915762114" sldId="2341"/>
            <ac:cxnSpMk id="36" creationId="{A198B420-86DA-29D2-F8C1-D732319559FA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37" creationId="{9E507707-D0B1-B664-D2BA-42DBE4BD2484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38" creationId="{7DA33A9E-107B-74CA-BDC6-9432A51FF1B4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42" creationId="{4495222A-6199-BFFA-E940-E9AEDA7330AE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43" creationId="{1E67C6B8-0917-D843-DA1E-990690F29EE4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47" creationId="{90039517-DC3B-DC10-6FEC-64D7AB037D90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49" creationId="{BE9F5C9D-5174-BCD3-7BAD-1B3D5BBCBB2C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53" creationId="{EC87E3A6-AB54-F356-7DEE-607270B73928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60" creationId="{DE8ABB3E-87BB-62D4-F656-1DF036BFF802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61" creationId="{1948F202-7BD3-1400-5EBF-2D8CB23D5815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63" creationId="{6719A1DE-4C11-F4B1-ED08-EE262017A9F1}"/>
          </ac:cxnSpMkLst>
        </pc:cxnChg>
        <pc:cxnChg chg="add del">
          <ac:chgData name="Oliver Alvarado Rodriguez" userId="b43339a2721ca99e" providerId="LiveId" clId="{43195163-79D3-B649-BCD6-2CC9077B0ED7}" dt="2022-11-30T19:03:38.557" v="19995" actId="11529"/>
          <ac:cxnSpMkLst>
            <pc:docMk/>
            <pc:sldMk cId="1915762114" sldId="2341"/>
            <ac:cxnSpMk id="70" creationId="{80694474-E7C0-0693-8EEC-EEB5CD6B7BDB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72" creationId="{3006EB84-013F-1ECE-6021-BC9A2F3FB90C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74" creationId="{EA686D6A-4C9E-977E-54FC-BF5998706BBF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78" creationId="{0FD448A7-3D58-1805-096F-FAA1199AB73F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79" creationId="{544862E5-ADB8-FB11-DF1F-2786301880BF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80" creationId="{04B29302-1483-1DBB-8FAD-43D3A9C5EFD3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86" creationId="{7504AE91-85B0-6AA9-7E7F-C67EE2519A73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89" creationId="{D24F43C5-29E2-7B26-06F2-1FA2EFD04A74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99" creationId="{2A9742FB-7A67-32A6-3861-11A5DC278247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101" creationId="{113EACE7-4CB1-CBA9-3FA4-70CC51021B75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103" creationId="{E76DD84C-BE46-E1AE-C092-8F38BE4F3106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105" creationId="{9382993F-336C-2764-C28C-8A703D1D6CCD}"/>
          </ac:cxnSpMkLst>
        </pc:cxnChg>
      </pc:sldChg>
      <pc:sldChg chg="modSp new del mod">
        <pc:chgData name="Oliver Alvarado Rodriguez" userId="b43339a2721ca99e" providerId="LiveId" clId="{43195163-79D3-B649-BCD6-2CC9077B0ED7}" dt="2022-12-02T00:12:36.336" v="22847" actId="2696"/>
        <pc:sldMkLst>
          <pc:docMk/>
          <pc:sldMk cId="65551803" sldId="2342"/>
        </pc:sldMkLst>
        <pc:spChg chg="mod">
          <ac:chgData name="Oliver Alvarado Rodriguez" userId="b43339a2721ca99e" providerId="LiveId" clId="{43195163-79D3-B649-BCD6-2CC9077B0ED7}" dt="2022-11-30T22:12:32.775" v="20992" actId="20577"/>
          <ac:spMkLst>
            <pc:docMk/>
            <pc:sldMk cId="65551803" sldId="2342"/>
            <ac:spMk id="2" creationId="{2C0BBCC3-21B5-9286-CEB0-747E44D87BAB}"/>
          </ac:spMkLst>
        </pc:spChg>
      </pc:sldChg>
      <pc:sldChg chg="addSp delSp modSp new add del mod modTransition modAnim">
        <pc:chgData name="Oliver Alvarado Rodriguez" userId="b43339a2721ca99e" providerId="LiveId" clId="{43195163-79D3-B649-BCD6-2CC9077B0ED7}" dt="2022-12-03T21:11:01.889" v="27292" actId="2696"/>
        <pc:sldMkLst>
          <pc:docMk/>
          <pc:sldMk cId="1718357628" sldId="2343"/>
        </pc:sldMkLst>
        <pc:spChg chg="mod">
          <ac:chgData name="Oliver Alvarado Rodriguez" userId="b43339a2721ca99e" providerId="LiveId" clId="{43195163-79D3-B649-BCD6-2CC9077B0ED7}" dt="2022-11-30T22:14:19.377" v="21058" actId="20577"/>
          <ac:spMkLst>
            <pc:docMk/>
            <pc:sldMk cId="1718357628" sldId="2343"/>
            <ac:spMk id="2" creationId="{5BDB966A-87E7-214B-DF2B-CBEE02812006}"/>
          </ac:spMkLst>
        </pc:spChg>
        <pc:spChg chg="mod">
          <ac:chgData name="Oliver Alvarado Rodriguez" userId="b43339a2721ca99e" providerId="LiveId" clId="{43195163-79D3-B649-BCD6-2CC9077B0ED7}" dt="2022-12-03T21:05:20.395" v="27167" actId="20577"/>
          <ac:spMkLst>
            <pc:docMk/>
            <pc:sldMk cId="1718357628" sldId="2343"/>
            <ac:spMk id="3" creationId="{23E5677A-547C-04B2-9C42-5EBA790098F9}"/>
          </ac:spMkLst>
        </pc:spChg>
        <pc:picChg chg="add del mod">
          <ac:chgData name="Oliver Alvarado Rodriguez" userId="b43339a2721ca99e" providerId="LiveId" clId="{43195163-79D3-B649-BCD6-2CC9077B0ED7}" dt="2022-12-02T22:01:19.298" v="24622"/>
          <ac:picMkLst>
            <pc:docMk/>
            <pc:sldMk cId="1718357628" sldId="2343"/>
            <ac:picMk id="7" creationId="{E1C1BAE4-3268-3CF6-315F-96733565BE31}"/>
          </ac:picMkLst>
        </pc:picChg>
        <pc:picChg chg="add del mod">
          <ac:chgData name="Oliver Alvarado Rodriguez" userId="b43339a2721ca99e" providerId="LiveId" clId="{43195163-79D3-B649-BCD6-2CC9077B0ED7}" dt="2022-12-02T22:50:03.554" v="24660"/>
          <ac:picMkLst>
            <pc:docMk/>
            <pc:sldMk cId="1718357628" sldId="2343"/>
            <ac:picMk id="8" creationId="{1C3723B9-6F36-4B9C-E77E-1E172E5EA347}"/>
          </ac:picMkLst>
        </pc:picChg>
      </pc:sldChg>
      <pc:sldChg chg="delSp modSp add del mod">
        <pc:chgData name="Oliver Alvarado Rodriguez" userId="b43339a2721ca99e" providerId="LiveId" clId="{43195163-79D3-B649-BCD6-2CC9077B0ED7}" dt="2022-12-01T17:49:51.412" v="21473" actId="2696"/>
        <pc:sldMkLst>
          <pc:docMk/>
          <pc:sldMk cId="3453471639" sldId="2344"/>
        </pc:sldMkLst>
        <pc:spChg chg="mod">
          <ac:chgData name="Oliver Alvarado Rodriguez" userId="b43339a2721ca99e" providerId="LiveId" clId="{43195163-79D3-B649-BCD6-2CC9077B0ED7}" dt="2022-12-01T17:46:43.193" v="21465" actId="207"/>
          <ac:spMkLst>
            <pc:docMk/>
            <pc:sldMk cId="3453471639" sldId="2344"/>
            <ac:spMk id="24" creationId="{C9604EB9-5084-C8AA-40C2-F94765EDEB5C}"/>
          </ac:spMkLst>
        </pc:spChg>
        <pc:spChg chg="mod">
          <ac:chgData name="Oliver Alvarado Rodriguez" userId="b43339a2721ca99e" providerId="LiveId" clId="{43195163-79D3-B649-BCD6-2CC9077B0ED7}" dt="2022-12-01T17:46:51.681" v="21466" actId="207"/>
          <ac:spMkLst>
            <pc:docMk/>
            <pc:sldMk cId="3453471639" sldId="2344"/>
            <ac:spMk id="66" creationId="{97702883-CAF4-E609-4203-C74D324CBD8F}"/>
          </ac:spMkLst>
        </pc:spChg>
        <pc:spChg chg="mod">
          <ac:chgData name="Oliver Alvarado Rodriguez" userId="b43339a2721ca99e" providerId="LiveId" clId="{43195163-79D3-B649-BCD6-2CC9077B0ED7}" dt="2022-12-01T17:46:51.681" v="21466" actId="207"/>
          <ac:spMkLst>
            <pc:docMk/>
            <pc:sldMk cId="3453471639" sldId="2344"/>
            <ac:spMk id="67" creationId="{75B61C95-159E-FADF-4F6E-9115EACB5EF0}"/>
          </ac:spMkLst>
        </pc:spChg>
        <pc:spChg chg="mod">
          <ac:chgData name="Oliver Alvarado Rodriguez" userId="b43339a2721ca99e" providerId="LiveId" clId="{43195163-79D3-B649-BCD6-2CC9077B0ED7}" dt="2022-12-01T17:46:51.681" v="21466" actId="207"/>
          <ac:spMkLst>
            <pc:docMk/>
            <pc:sldMk cId="3453471639" sldId="2344"/>
            <ac:spMk id="68" creationId="{56E38004-C481-69DD-B777-015113542A81}"/>
          </ac:spMkLst>
        </pc:spChg>
        <pc:spChg chg="mod">
          <ac:chgData name="Oliver Alvarado Rodriguez" userId="b43339a2721ca99e" providerId="LiveId" clId="{43195163-79D3-B649-BCD6-2CC9077B0ED7}" dt="2022-12-01T17:46:51.681" v="21466" actId="207"/>
          <ac:spMkLst>
            <pc:docMk/>
            <pc:sldMk cId="3453471639" sldId="2344"/>
            <ac:spMk id="69" creationId="{E876FAD3-13C0-8415-4A96-B03E596B2C04}"/>
          </ac:spMkLst>
        </pc:spChg>
        <pc:cxnChg chg="mod">
          <ac:chgData name="Oliver Alvarado Rodriguez" userId="b43339a2721ca99e" providerId="LiveId" clId="{43195163-79D3-B649-BCD6-2CC9077B0ED7}" dt="2022-12-01T17:45:48.969" v="21464" actId="208"/>
          <ac:cxnSpMkLst>
            <pc:docMk/>
            <pc:sldMk cId="3453471639" sldId="2344"/>
            <ac:cxnSpMk id="27" creationId="{DE4C62DB-0CA7-6B04-AA9D-C0B4072F8700}"/>
          </ac:cxnSpMkLst>
        </pc:cxnChg>
        <pc:cxnChg chg="mod">
          <ac:chgData name="Oliver Alvarado Rodriguez" userId="b43339a2721ca99e" providerId="LiveId" clId="{43195163-79D3-B649-BCD6-2CC9077B0ED7}" dt="2022-12-01T17:47:17.336" v="21467" actId="208"/>
          <ac:cxnSpMkLst>
            <pc:docMk/>
            <pc:sldMk cId="3453471639" sldId="2344"/>
            <ac:cxnSpMk id="28" creationId="{12124325-A95C-BD21-196E-22FF8E87503C}"/>
          </ac:cxnSpMkLst>
        </pc:cxnChg>
        <pc:cxnChg chg="mod">
          <ac:chgData name="Oliver Alvarado Rodriguez" userId="b43339a2721ca99e" providerId="LiveId" clId="{43195163-79D3-B649-BCD6-2CC9077B0ED7}" dt="2022-12-01T17:47:49.634" v="21468" actId="208"/>
          <ac:cxnSpMkLst>
            <pc:docMk/>
            <pc:sldMk cId="3453471639" sldId="2344"/>
            <ac:cxnSpMk id="29" creationId="{04628E17-9DC9-34A2-C6B9-0C9A75ECDABD}"/>
          </ac:cxnSpMkLst>
        </pc:cxnChg>
        <pc:cxnChg chg="mod">
          <ac:chgData name="Oliver Alvarado Rodriguez" userId="b43339a2721ca99e" providerId="LiveId" clId="{43195163-79D3-B649-BCD6-2CC9077B0ED7}" dt="2022-12-01T17:48:09.295" v="21469" actId="208"/>
          <ac:cxnSpMkLst>
            <pc:docMk/>
            <pc:sldMk cId="3453471639" sldId="2344"/>
            <ac:cxnSpMk id="30" creationId="{DD9CEDCF-4D3D-B92B-5AC7-7C05F029B608}"/>
          </ac:cxnSpMkLst>
        </pc:cxnChg>
        <pc:cxnChg chg="mod">
          <ac:chgData name="Oliver Alvarado Rodriguez" userId="b43339a2721ca99e" providerId="LiveId" clId="{43195163-79D3-B649-BCD6-2CC9077B0ED7}" dt="2022-12-01T17:48:26.008" v="21470" actId="208"/>
          <ac:cxnSpMkLst>
            <pc:docMk/>
            <pc:sldMk cId="3453471639" sldId="2344"/>
            <ac:cxnSpMk id="31" creationId="{FB4C9E26-A6B5-7B84-02EA-12E0D82541D2}"/>
          </ac:cxnSpMkLst>
        </pc:cxnChg>
        <pc:cxnChg chg="del mod">
          <ac:chgData name="Oliver Alvarado Rodriguez" userId="b43339a2721ca99e" providerId="LiveId" clId="{43195163-79D3-B649-BCD6-2CC9077B0ED7}" dt="2022-12-01T17:49:48.744" v="21472" actId="478"/>
          <ac:cxnSpMkLst>
            <pc:docMk/>
            <pc:sldMk cId="3453471639" sldId="2344"/>
            <ac:cxnSpMk id="33" creationId="{B30E8C21-7F03-B6DE-48CE-B1E76D0245D7}"/>
          </ac:cxnSpMkLst>
        </pc:cxnChg>
      </pc:sldChg>
      <pc:sldChg chg="modSp new del mod">
        <pc:chgData name="Oliver Alvarado Rodriguez" userId="b43339a2721ca99e" providerId="LiveId" clId="{43195163-79D3-B649-BCD6-2CC9077B0ED7}" dt="2022-12-02T00:15:53.608" v="22976" actId="2696"/>
        <pc:sldMkLst>
          <pc:docMk/>
          <pc:sldMk cId="3834251243" sldId="2344"/>
        </pc:sldMkLst>
        <pc:spChg chg="mod">
          <ac:chgData name="Oliver Alvarado Rodriguez" userId="b43339a2721ca99e" providerId="LiveId" clId="{43195163-79D3-B649-BCD6-2CC9077B0ED7}" dt="2022-12-01T18:41:03.533" v="22085" actId="20577"/>
          <ac:spMkLst>
            <pc:docMk/>
            <pc:sldMk cId="3834251243" sldId="2344"/>
            <ac:spMk id="2" creationId="{8072CD5D-10A3-4CB5-6D0E-615D1B2E9514}"/>
          </ac:spMkLst>
        </pc:spChg>
        <pc:spChg chg="mod">
          <ac:chgData name="Oliver Alvarado Rodriguez" userId="b43339a2721ca99e" providerId="LiveId" clId="{43195163-79D3-B649-BCD6-2CC9077B0ED7}" dt="2022-12-01T20:44:50.659" v="22210" actId="20577"/>
          <ac:spMkLst>
            <pc:docMk/>
            <pc:sldMk cId="3834251243" sldId="2344"/>
            <ac:spMk id="3" creationId="{C4E8FBEC-59A1-1511-1664-621F261BCE16}"/>
          </ac:spMkLst>
        </pc:spChg>
      </pc:sldChg>
      <pc:sldChg chg="modSp new del mod">
        <pc:chgData name="Oliver Alvarado Rodriguez" userId="b43339a2721ca99e" providerId="LiveId" clId="{43195163-79D3-B649-BCD6-2CC9077B0ED7}" dt="2022-12-02T00:15:54.974" v="22977" actId="2696"/>
        <pc:sldMkLst>
          <pc:docMk/>
          <pc:sldMk cId="2769875455" sldId="2345"/>
        </pc:sldMkLst>
        <pc:spChg chg="mod">
          <ac:chgData name="Oliver Alvarado Rodriguez" userId="b43339a2721ca99e" providerId="LiveId" clId="{43195163-79D3-B649-BCD6-2CC9077B0ED7}" dt="2022-12-01T18:41:27.243" v="22111" actId="20577"/>
          <ac:spMkLst>
            <pc:docMk/>
            <pc:sldMk cId="2769875455" sldId="2345"/>
            <ac:spMk id="2" creationId="{0AFD6D74-0B83-CC63-ECAD-C0D84F029E00}"/>
          </ac:spMkLst>
        </pc:spChg>
      </pc:sldChg>
      <pc:sldChg chg="addSp delSp modSp add mod modTransition modAnim">
        <pc:chgData name="Oliver Alvarado Rodriguez" userId="b43339a2721ca99e" providerId="LiveId" clId="{43195163-79D3-B649-BCD6-2CC9077B0ED7}" dt="2022-12-04T00:24:36.711" v="29670" actId="255"/>
        <pc:sldMkLst>
          <pc:docMk/>
          <pc:sldMk cId="4051637864" sldId="2346"/>
        </pc:sldMkLst>
        <pc:spChg chg="mod">
          <ac:chgData name="Oliver Alvarado Rodriguez" userId="b43339a2721ca99e" providerId="LiveId" clId="{43195163-79D3-B649-BCD6-2CC9077B0ED7}" dt="2022-12-02T00:17:11.855" v="22987" actId="20577"/>
          <ac:spMkLst>
            <pc:docMk/>
            <pc:sldMk cId="4051637864" sldId="2346"/>
            <ac:spMk id="2" creationId="{CEBBD0F0-EB7C-50DA-1765-28B5E1F96410}"/>
          </ac:spMkLst>
        </pc:spChg>
        <pc:spChg chg="mod">
          <ac:chgData name="Oliver Alvarado Rodriguez" userId="b43339a2721ca99e" providerId="LiveId" clId="{43195163-79D3-B649-BCD6-2CC9077B0ED7}" dt="2022-12-04T00:24:36.711" v="29670" actId="255"/>
          <ac:spMkLst>
            <pc:docMk/>
            <pc:sldMk cId="4051637864" sldId="2346"/>
            <ac:spMk id="114" creationId="{837961D3-CE86-257A-C913-0A7F8ECF30B4}"/>
          </ac:spMkLst>
        </pc:spChg>
        <pc:spChg chg="mod">
          <ac:chgData name="Oliver Alvarado Rodriguez" userId="b43339a2721ca99e" providerId="LiveId" clId="{43195163-79D3-B649-BCD6-2CC9077B0ED7}" dt="2022-12-02T00:17:22.833" v="22994" actId="1038"/>
          <ac:spMkLst>
            <pc:docMk/>
            <pc:sldMk cId="4051637864" sldId="2346"/>
            <ac:spMk id="138" creationId="{235825EA-D258-F66B-F3E3-9E66093E49F1}"/>
          </ac:spMkLst>
        </pc:spChg>
        <pc:picChg chg="add del mod">
          <ac:chgData name="Oliver Alvarado Rodriguez" userId="b43339a2721ca99e" providerId="LiveId" clId="{43195163-79D3-B649-BCD6-2CC9077B0ED7}" dt="2022-12-02T22:50:02.014" v="24658"/>
          <ac:picMkLst>
            <pc:docMk/>
            <pc:sldMk cId="4051637864" sldId="2346"/>
            <ac:picMk id="6" creationId="{8499D71C-41D6-E19F-B902-2BE54842F781}"/>
          </ac:picMkLst>
        </pc:picChg>
        <pc:picChg chg="mod modCrop">
          <ac:chgData name="Oliver Alvarado Rodriguez" userId="b43339a2721ca99e" providerId="LiveId" clId="{43195163-79D3-B649-BCD6-2CC9077B0ED7}" dt="2022-12-02T00:15:22.773" v="22975" actId="1076"/>
          <ac:picMkLst>
            <pc:docMk/>
            <pc:sldMk cId="4051637864" sldId="2346"/>
            <ac:picMk id="118" creationId="{E34BDD5A-08F3-A783-AD12-4F1DCA946303}"/>
          </ac:picMkLst>
        </pc:picChg>
        <pc:picChg chg="mod">
          <ac:chgData name="Oliver Alvarado Rodriguez" userId="b43339a2721ca99e" providerId="LiveId" clId="{43195163-79D3-B649-BCD6-2CC9077B0ED7}" dt="2022-12-02T00:14:28.181" v="22967" actId="1076"/>
          <ac:picMkLst>
            <pc:docMk/>
            <pc:sldMk cId="4051637864" sldId="2346"/>
            <ac:picMk id="136" creationId="{D193A356-611D-C451-A9BD-99442337BEBE}"/>
          </ac:picMkLst>
        </pc:picChg>
      </pc:sldChg>
      <pc:sldChg chg="modSp new del mod">
        <pc:chgData name="Oliver Alvarado Rodriguez" userId="b43339a2721ca99e" providerId="LiveId" clId="{43195163-79D3-B649-BCD6-2CC9077B0ED7}" dt="2022-12-02T18:12:48.882" v="24152" actId="2696"/>
        <pc:sldMkLst>
          <pc:docMk/>
          <pc:sldMk cId="1562493833" sldId="2347"/>
        </pc:sldMkLst>
        <pc:spChg chg="mod">
          <ac:chgData name="Oliver Alvarado Rodriguez" userId="b43339a2721ca99e" providerId="LiveId" clId="{43195163-79D3-B649-BCD6-2CC9077B0ED7}" dt="2022-12-02T17:27:59.047" v="23815" actId="20577"/>
          <ac:spMkLst>
            <pc:docMk/>
            <pc:sldMk cId="1562493833" sldId="2347"/>
            <ac:spMk id="2" creationId="{651DFA88-A3CF-2A18-841A-36102D9DC792}"/>
          </ac:spMkLst>
        </pc:spChg>
      </pc:sldChg>
      <pc:sldChg chg="modSp new del mod">
        <pc:chgData name="Oliver Alvarado Rodriguez" userId="b43339a2721ca99e" providerId="LiveId" clId="{43195163-79D3-B649-BCD6-2CC9077B0ED7}" dt="2022-12-03T02:47:10.801" v="25699" actId="2696"/>
        <pc:sldMkLst>
          <pc:docMk/>
          <pc:sldMk cId="2958843983" sldId="2347"/>
        </pc:sldMkLst>
        <pc:spChg chg="mod">
          <ac:chgData name="Oliver Alvarado Rodriguez" userId="b43339a2721ca99e" providerId="LiveId" clId="{43195163-79D3-B649-BCD6-2CC9077B0ED7}" dt="2022-12-03T02:47:07.333" v="25697" actId="20577"/>
          <ac:spMkLst>
            <pc:docMk/>
            <pc:sldMk cId="2958843983" sldId="2347"/>
            <ac:spMk id="2" creationId="{9D1F5360-34FB-0F03-1270-7E5B17E86452}"/>
          </ac:spMkLst>
        </pc:spChg>
      </pc:sldChg>
      <pc:sldChg chg="addSp delSp modSp add del mod">
        <pc:chgData name="Oliver Alvarado Rodriguez" userId="b43339a2721ca99e" providerId="LiveId" clId="{43195163-79D3-B649-BCD6-2CC9077B0ED7}" dt="2022-12-04T15:18:43.131" v="30515" actId="20577"/>
        <pc:sldMkLst>
          <pc:docMk/>
          <pc:sldMk cId="487012275" sldId="2348"/>
        </pc:sldMkLst>
        <pc:spChg chg="add del mod">
          <ac:chgData name="Oliver Alvarado Rodriguez" userId="b43339a2721ca99e" providerId="LiveId" clId="{43195163-79D3-B649-BCD6-2CC9077B0ED7}" dt="2022-12-03T03:13:34.178" v="26157" actId="478"/>
          <ac:spMkLst>
            <pc:docMk/>
            <pc:sldMk cId="487012275" sldId="2348"/>
            <ac:spMk id="2" creationId="{EEA78D6E-8B19-75A2-4D46-F5AF61692CDC}"/>
          </ac:spMkLst>
        </pc:spChg>
        <pc:spChg chg="add del mod">
          <ac:chgData name="Oliver Alvarado Rodriguez" userId="b43339a2721ca99e" providerId="LiveId" clId="{43195163-79D3-B649-BCD6-2CC9077B0ED7}" dt="2022-12-03T03:13:34.178" v="26157" actId="478"/>
          <ac:spMkLst>
            <pc:docMk/>
            <pc:sldMk cId="487012275" sldId="2348"/>
            <ac:spMk id="3" creationId="{9A60A87F-57BF-B894-2CEB-E38A03C91A93}"/>
          </ac:spMkLst>
        </pc:spChg>
        <pc:spChg chg="add del mod">
          <ac:chgData name="Oliver Alvarado Rodriguez" userId="b43339a2721ca99e" providerId="LiveId" clId="{43195163-79D3-B649-BCD6-2CC9077B0ED7}" dt="2022-12-03T03:13:36.030" v="26158" actId="478"/>
          <ac:spMkLst>
            <pc:docMk/>
            <pc:sldMk cId="487012275" sldId="2348"/>
            <ac:spMk id="8" creationId="{8066AFEA-64BC-14BE-794E-94F42A0F7292}"/>
          </ac:spMkLst>
        </pc:spChg>
        <pc:spChg chg="mod">
          <ac:chgData name="Oliver Alvarado Rodriguez" userId="b43339a2721ca99e" providerId="LiveId" clId="{43195163-79D3-B649-BCD6-2CC9077B0ED7}" dt="2022-12-04T15:18:43.131" v="30515" actId="20577"/>
          <ac:spMkLst>
            <pc:docMk/>
            <pc:sldMk cId="487012275" sldId="2348"/>
            <ac:spMk id="10" creationId="{B1B23E0D-37EC-1CD0-6A8D-37CEE08054B5}"/>
          </ac:spMkLst>
        </pc:spChg>
        <pc:spChg chg="del">
          <ac:chgData name="Oliver Alvarado Rodriguez" userId="b43339a2721ca99e" providerId="LiveId" clId="{43195163-79D3-B649-BCD6-2CC9077B0ED7}" dt="2022-12-03T02:47:18.269" v="25700" actId="478"/>
          <ac:spMkLst>
            <pc:docMk/>
            <pc:sldMk cId="487012275" sldId="2348"/>
            <ac:spMk id="12" creationId="{964A5145-11BD-C94D-F84A-45C2F356AE20}"/>
          </ac:spMkLst>
        </pc:spChg>
        <pc:spChg chg="del">
          <ac:chgData name="Oliver Alvarado Rodriguez" userId="b43339a2721ca99e" providerId="LiveId" clId="{43195163-79D3-B649-BCD6-2CC9077B0ED7}" dt="2022-12-03T02:47:18.269" v="25700" actId="478"/>
          <ac:spMkLst>
            <pc:docMk/>
            <pc:sldMk cId="487012275" sldId="2348"/>
            <ac:spMk id="15" creationId="{9D1671C2-7FCA-A6B7-6174-F1E7199A5E1D}"/>
          </ac:spMkLst>
        </pc:spChg>
        <pc:spChg chg="del">
          <ac:chgData name="Oliver Alvarado Rodriguez" userId="b43339a2721ca99e" providerId="LiveId" clId="{43195163-79D3-B649-BCD6-2CC9077B0ED7}" dt="2022-12-03T02:47:18.269" v="25700" actId="478"/>
          <ac:spMkLst>
            <pc:docMk/>
            <pc:sldMk cId="487012275" sldId="2348"/>
            <ac:spMk id="16" creationId="{646F0B00-4334-B79F-D970-BE9C2CEA05D1}"/>
          </ac:spMkLst>
        </pc:spChg>
        <pc:spChg chg="add del mod">
          <ac:chgData name="Oliver Alvarado Rodriguez" userId="b43339a2721ca99e" providerId="LiveId" clId="{43195163-79D3-B649-BCD6-2CC9077B0ED7}" dt="2022-12-03T03:13:37.681" v="26159" actId="478"/>
          <ac:spMkLst>
            <pc:docMk/>
            <pc:sldMk cId="487012275" sldId="2348"/>
            <ac:spMk id="22" creationId="{E3905B4D-063F-F647-E389-C4083C402AC4}"/>
          </ac:spMkLst>
        </pc:spChg>
        <pc:spChg chg="add del mod">
          <ac:chgData name="Oliver Alvarado Rodriguez" userId="b43339a2721ca99e" providerId="LiveId" clId="{43195163-79D3-B649-BCD6-2CC9077B0ED7}" dt="2022-12-03T03:13:37.681" v="26159" actId="478"/>
          <ac:spMkLst>
            <pc:docMk/>
            <pc:sldMk cId="487012275" sldId="2348"/>
            <ac:spMk id="23" creationId="{26752C3A-9A5E-7052-5C5A-5D009E588294}"/>
          </ac:spMkLst>
        </pc:spChg>
        <pc:spChg chg="add del mod">
          <ac:chgData name="Oliver Alvarado Rodriguez" userId="b43339a2721ca99e" providerId="LiveId" clId="{43195163-79D3-B649-BCD6-2CC9077B0ED7}" dt="2022-12-03T03:13:36.030" v="26158" actId="478"/>
          <ac:spMkLst>
            <pc:docMk/>
            <pc:sldMk cId="487012275" sldId="2348"/>
            <ac:spMk id="24" creationId="{1E151425-E147-BED9-EFE0-17FAE1B86B9F}"/>
          </ac:spMkLst>
        </pc:spChg>
        <pc:spChg chg="add del mod">
          <ac:chgData name="Oliver Alvarado Rodriguez" userId="b43339a2721ca99e" providerId="LiveId" clId="{43195163-79D3-B649-BCD6-2CC9077B0ED7}" dt="2022-12-03T03:13:36.030" v="26158" actId="478"/>
          <ac:spMkLst>
            <pc:docMk/>
            <pc:sldMk cId="487012275" sldId="2348"/>
            <ac:spMk id="25" creationId="{7E5A1391-D97B-2153-F8EC-0F682118C8F4}"/>
          </ac:spMkLst>
        </pc:spChg>
        <pc:spChg chg="del">
          <ac:chgData name="Oliver Alvarado Rodriguez" userId="b43339a2721ca99e" providerId="LiveId" clId="{43195163-79D3-B649-BCD6-2CC9077B0ED7}" dt="2022-12-03T02:47:18.269" v="25700" actId="478"/>
          <ac:spMkLst>
            <pc:docMk/>
            <pc:sldMk cId="487012275" sldId="2348"/>
            <ac:spMk id="26" creationId="{060F108F-8D21-BFA4-2956-6608C4BDAD32}"/>
          </ac:spMkLst>
        </pc:spChg>
        <pc:spChg chg="del">
          <ac:chgData name="Oliver Alvarado Rodriguez" userId="b43339a2721ca99e" providerId="LiveId" clId="{43195163-79D3-B649-BCD6-2CC9077B0ED7}" dt="2022-12-03T02:47:18.269" v="25700" actId="478"/>
          <ac:spMkLst>
            <pc:docMk/>
            <pc:sldMk cId="487012275" sldId="2348"/>
            <ac:spMk id="27" creationId="{9882CFC8-EDAB-0A0D-A19B-9184AC53DC66}"/>
          </ac:spMkLst>
        </pc:spChg>
        <pc:spChg chg="del">
          <ac:chgData name="Oliver Alvarado Rodriguez" userId="b43339a2721ca99e" providerId="LiveId" clId="{43195163-79D3-B649-BCD6-2CC9077B0ED7}" dt="2022-12-03T02:47:18.269" v="25700" actId="478"/>
          <ac:spMkLst>
            <pc:docMk/>
            <pc:sldMk cId="487012275" sldId="2348"/>
            <ac:spMk id="28" creationId="{1DE72474-3FEB-0DE0-CD8A-02AE85D72BCA}"/>
          </ac:spMkLst>
        </pc:spChg>
        <pc:spChg chg="del">
          <ac:chgData name="Oliver Alvarado Rodriguez" userId="b43339a2721ca99e" providerId="LiveId" clId="{43195163-79D3-B649-BCD6-2CC9077B0ED7}" dt="2022-12-03T02:47:18.269" v="25700" actId="478"/>
          <ac:spMkLst>
            <pc:docMk/>
            <pc:sldMk cId="487012275" sldId="2348"/>
            <ac:spMk id="30" creationId="{91B26AF3-9287-D497-7746-5C736C4E6D40}"/>
          </ac:spMkLst>
        </pc:spChg>
        <pc:spChg chg="del">
          <ac:chgData name="Oliver Alvarado Rodriguez" userId="b43339a2721ca99e" providerId="LiveId" clId="{43195163-79D3-B649-BCD6-2CC9077B0ED7}" dt="2022-12-03T02:47:18.269" v="25700" actId="478"/>
          <ac:spMkLst>
            <pc:docMk/>
            <pc:sldMk cId="487012275" sldId="2348"/>
            <ac:spMk id="31" creationId="{46FDBA34-535F-D47F-2FE0-FF2BC54730D4}"/>
          </ac:spMkLst>
        </pc:spChg>
        <pc:spChg chg="add del mod">
          <ac:chgData name="Oliver Alvarado Rodriguez" userId="b43339a2721ca99e" providerId="LiveId" clId="{43195163-79D3-B649-BCD6-2CC9077B0ED7}" dt="2022-12-03T03:05:15.972" v="25963" actId="478"/>
          <ac:spMkLst>
            <pc:docMk/>
            <pc:sldMk cId="487012275" sldId="2348"/>
            <ac:spMk id="38" creationId="{A82E0820-D3D3-1390-1B74-26A5F2659451}"/>
          </ac:spMkLst>
        </pc:spChg>
        <pc:spChg chg="add del mod">
          <ac:chgData name="Oliver Alvarado Rodriguez" userId="b43339a2721ca99e" providerId="LiveId" clId="{43195163-79D3-B649-BCD6-2CC9077B0ED7}" dt="2022-12-03T03:05:15.972" v="25963" actId="478"/>
          <ac:spMkLst>
            <pc:docMk/>
            <pc:sldMk cId="487012275" sldId="2348"/>
            <ac:spMk id="39" creationId="{6B42D822-56B9-8D63-DD41-B566033E75C7}"/>
          </ac:spMkLst>
        </pc:spChg>
        <pc:spChg chg="add del mod">
          <ac:chgData name="Oliver Alvarado Rodriguez" userId="b43339a2721ca99e" providerId="LiveId" clId="{43195163-79D3-B649-BCD6-2CC9077B0ED7}" dt="2022-12-03T03:05:15.972" v="25963" actId="478"/>
          <ac:spMkLst>
            <pc:docMk/>
            <pc:sldMk cId="487012275" sldId="2348"/>
            <ac:spMk id="40" creationId="{44009FEB-532E-3946-BE08-8870C457FECB}"/>
          </ac:spMkLst>
        </pc:spChg>
        <pc:spChg chg="add del mod">
          <ac:chgData name="Oliver Alvarado Rodriguez" userId="b43339a2721ca99e" providerId="LiveId" clId="{43195163-79D3-B649-BCD6-2CC9077B0ED7}" dt="2022-12-03T03:05:15.972" v="25963" actId="478"/>
          <ac:spMkLst>
            <pc:docMk/>
            <pc:sldMk cId="487012275" sldId="2348"/>
            <ac:spMk id="56" creationId="{1E9A6300-8FBD-E842-2E33-854362655D2F}"/>
          </ac:spMkLst>
        </pc:spChg>
        <pc:spChg chg="add del mod">
          <ac:chgData name="Oliver Alvarado Rodriguez" userId="b43339a2721ca99e" providerId="LiveId" clId="{43195163-79D3-B649-BCD6-2CC9077B0ED7}" dt="2022-12-03T03:05:03.869" v="25959" actId="478"/>
          <ac:spMkLst>
            <pc:docMk/>
            <pc:sldMk cId="487012275" sldId="2348"/>
            <ac:spMk id="60" creationId="{68326E0A-A0BA-90F1-198B-48DBCAD82D18}"/>
          </ac:spMkLst>
        </pc:spChg>
        <pc:spChg chg="add del mod">
          <ac:chgData name="Oliver Alvarado Rodriguez" userId="b43339a2721ca99e" providerId="LiveId" clId="{43195163-79D3-B649-BCD6-2CC9077B0ED7}" dt="2022-12-03T03:05:06.811" v="25960" actId="478"/>
          <ac:spMkLst>
            <pc:docMk/>
            <pc:sldMk cId="487012275" sldId="2348"/>
            <ac:spMk id="61" creationId="{32182A16-1956-E464-2A6A-F1EB3DDD8252}"/>
          </ac:spMkLst>
        </pc:spChg>
        <pc:spChg chg="add del mod">
          <ac:chgData name="Oliver Alvarado Rodriguez" userId="b43339a2721ca99e" providerId="LiveId" clId="{43195163-79D3-B649-BCD6-2CC9077B0ED7}" dt="2022-12-03T03:01:19.996" v="25818" actId="478"/>
          <ac:spMkLst>
            <pc:docMk/>
            <pc:sldMk cId="487012275" sldId="2348"/>
            <ac:spMk id="62" creationId="{7E182158-F596-4E8A-D99B-06608BD52A8A}"/>
          </ac:spMkLst>
        </pc:spChg>
        <pc:spChg chg="add del mod">
          <ac:chgData name="Oliver Alvarado Rodriguez" userId="b43339a2721ca99e" providerId="LiveId" clId="{43195163-79D3-B649-BCD6-2CC9077B0ED7}" dt="2022-12-03T03:01:17.738" v="25817" actId="478"/>
          <ac:spMkLst>
            <pc:docMk/>
            <pc:sldMk cId="487012275" sldId="2348"/>
            <ac:spMk id="63" creationId="{6F3067F4-EBA8-40C0-97B8-1214DBE43A26}"/>
          </ac:spMkLst>
        </pc:spChg>
        <pc:spChg chg="add del mod">
          <ac:chgData name="Oliver Alvarado Rodriguez" userId="b43339a2721ca99e" providerId="LiveId" clId="{43195163-79D3-B649-BCD6-2CC9077B0ED7}" dt="2022-12-03T03:01:47.387" v="25821"/>
          <ac:spMkLst>
            <pc:docMk/>
            <pc:sldMk cId="487012275" sldId="2348"/>
            <ac:spMk id="64" creationId="{ECDF7E73-FDBA-11C0-F868-C26494BE9B0E}"/>
          </ac:spMkLst>
        </pc:spChg>
        <pc:spChg chg="add del mod">
          <ac:chgData name="Oliver Alvarado Rodriguez" userId="b43339a2721ca99e" providerId="LiveId" clId="{43195163-79D3-B649-BCD6-2CC9077B0ED7}" dt="2022-12-03T03:05:01.955" v="25958" actId="478"/>
          <ac:spMkLst>
            <pc:docMk/>
            <pc:sldMk cId="487012275" sldId="2348"/>
            <ac:spMk id="65" creationId="{E5BC70FF-38E6-D525-9311-CCA8783782D3}"/>
          </ac:spMkLst>
        </pc:spChg>
        <pc:spChg chg="add del mod">
          <ac:chgData name="Oliver Alvarado Rodriguez" userId="b43339a2721ca99e" providerId="LiveId" clId="{43195163-79D3-B649-BCD6-2CC9077B0ED7}" dt="2022-12-03T03:13:40.526" v="26160" actId="478"/>
          <ac:spMkLst>
            <pc:docMk/>
            <pc:sldMk cId="487012275" sldId="2348"/>
            <ac:spMk id="68" creationId="{7E7EBBEB-C9F2-C102-831F-02565876DCDD}"/>
          </ac:spMkLst>
        </pc:spChg>
        <pc:spChg chg="add del mod">
          <ac:chgData name="Oliver Alvarado Rodriguez" userId="b43339a2721ca99e" providerId="LiveId" clId="{43195163-79D3-B649-BCD6-2CC9077B0ED7}" dt="2022-12-03T03:13:36.030" v="26158" actId="478"/>
          <ac:spMkLst>
            <pc:docMk/>
            <pc:sldMk cId="487012275" sldId="2348"/>
            <ac:spMk id="75" creationId="{231755D1-B1FA-CDFE-6136-BB620181C2AD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84" creationId="{78A3C11A-1438-1F79-C2FF-BE6D2D37AC7F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85" creationId="{B06E59DD-F3A1-B354-137F-CD243078F8CC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86" creationId="{3D5FC0E5-F07D-02D8-CE0E-8DAAFBA8D249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93" creationId="{BE6DE992-81C0-2A96-78AC-87744BBB1E68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94" creationId="{1A919192-69E2-F89A-4AA9-076934F5A501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95" creationId="{430BA52E-8481-40C0-CD16-A8F1417B25A6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96" creationId="{0575FF50-D006-D6DD-8E22-B8476E9906FE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03" creationId="{3037D76D-8349-1E8D-6824-093AC05C6F19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04" creationId="{DEDC6A8B-2E8D-7D5E-882A-D29BD7912EC0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05" creationId="{32F4A588-B338-0EE5-9E24-9857FFD3DDBC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21" creationId="{1C4969D3-44E5-2CC4-A007-1FA6CED2CDAC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22" creationId="{DF1D6F51-5FF5-AA60-9AF3-6149AAAC92C8}"/>
          </ac:spMkLst>
        </pc:spChg>
        <pc:spChg chg="add del mod">
          <ac:chgData name="Oliver Alvarado Rodriguez" userId="b43339a2721ca99e" providerId="LiveId" clId="{43195163-79D3-B649-BCD6-2CC9077B0ED7}" dt="2022-12-03T17:22:54.032" v="26469" actId="478"/>
          <ac:spMkLst>
            <pc:docMk/>
            <pc:sldMk cId="487012275" sldId="2348"/>
            <ac:spMk id="123" creationId="{A2E09D6C-1252-312D-498B-1F9B96067A24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24" creationId="{68CB5A17-9D9D-3FAE-A9CD-8ADBCD81C2AD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25" creationId="{5240C38A-D2B9-5117-9A2B-672C8F1C982B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26" creationId="{D5F7FE96-86F2-3153-BDC6-1AE0BB8AA28D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27" creationId="{F8EC2D0D-84A6-4FB1-BCEC-D8087F253025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34" creationId="{4147CBA1-34E5-8C28-C7E2-FC1534C1F9C0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35" creationId="{9474CAB2-7CA2-E53A-E50F-61D5E5065271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36" creationId="{C52CAEC2-5CCE-A25F-9F29-A36E5CE51A27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37" creationId="{EEB89EE4-0468-11EC-A7B5-A95C61516EC9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44" creationId="{29632CBE-CC0D-F419-536F-1E993C23A2A9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45" creationId="{B62A1566-5939-A80B-96C5-230A2D693AF6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46" creationId="{527A3668-36CB-E13A-F5E8-BF37140D5C4C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62" creationId="{C39C6CE2-7811-2020-6251-58309AE5C40B}"/>
          </ac:spMkLst>
        </pc:spChg>
        <pc:spChg chg="add del mod">
          <ac:chgData name="Oliver Alvarado Rodriguez" userId="b43339a2721ca99e" providerId="LiveId" clId="{43195163-79D3-B649-BCD6-2CC9077B0ED7}" dt="2022-12-03T03:17:18.289" v="26268" actId="478"/>
          <ac:spMkLst>
            <pc:docMk/>
            <pc:sldMk cId="487012275" sldId="2348"/>
            <ac:spMk id="163" creationId="{63506A95-DA18-A12C-1C5A-E488EDB041E5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64" creationId="{1EB6448E-0004-6F45-AFF1-B61FDB8D4E07}"/>
          </ac:spMkLst>
        </pc:spChg>
        <pc:spChg chg="add del mod">
          <ac:chgData name="Oliver Alvarado Rodriguez" userId="b43339a2721ca99e" providerId="LiveId" clId="{43195163-79D3-B649-BCD6-2CC9077B0ED7}" dt="2022-12-03T03:18:13.853" v="26309" actId="478"/>
          <ac:spMkLst>
            <pc:docMk/>
            <pc:sldMk cId="487012275" sldId="2348"/>
            <ac:spMk id="165" creationId="{74827BA7-6308-8941-6B27-E743B404D866}"/>
          </ac:spMkLst>
        </pc:spChg>
        <pc:spChg chg="add del mod">
          <ac:chgData name="Oliver Alvarado Rodriguez" userId="b43339a2721ca99e" providerId="LiveId" clId="{43195163-79D3-B649-BCD6-2CC9077B0ED7}" dt="2022-12-03T03:18:12.559" v="26308" actId="478"/>
          <ac:spMkLst>
            <pc:docMk/>
            <pc:sldMk cId="487012275" sldId="2348"/>
            <ac:spMk id="166" creationId="{D3FDD346-5EC4-FAD1-1F1C-A86EA171691E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67" creationId="{E4E39AB1-A64E-E3B3-B959-CB5E56545B3E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68" creationId="{7B01E1FB-34F3-1C24-4FD4-D3D6540F97C2}"/>
          </ac:spMkLst>
        </pc:spChg>
        <pc:spChg chg="add mod">
          <ac:chgData name="Oliver Alvarado Rodriguez" userId="b43339a2721ca99e" providerId="LiveId" clId="{43195163-79D3-B649-BCD6-2CC9077B0ED7}" dt="2022-12-03T17:24:01.044" v="26516" actId="1076"/>
          <ac:spMkLst>
            <pc:docMk/>
            <pc:sldMk cId="487012275" sldId="2348"/>
            <ac:spMk id="169" creationId="{3738C570-D9CC-DB86-41A0-FAEED06CCED0}"/>
          </ac:spMkLst>
        </pc:spChg>
        <pc:spChg chg="add del mod">
          <ac:chgData name="Oliver Alvarado Rodriguez" userId="b43339a2721ca99e" providerId="LiveId" clId="{43195163-79D3-B649-BCD6-2CC9077B0ED7}" dt="2022-12-03T03:20:06.116" v="26383" actId="478"/>
          <ac:spMkLst>
            <pc:docMk/>
            <pc:sldMk cId="487012275" sldId="2348"/>
            <ac:spMk id="170" creationId="{ED3E4F32-8B67-F12B-2795-CC3B53427DF8}"/>
          </ac:spMkLst>
        </pc:spChg>
        <pc:spChg chg="add del mod">
          <ac:chgData name="Oliver Alvarado Rodriguez" userId="b43339a2721ca99e" providerId="LiveId" clId="{43195163-79D3-B649-BCD6-2CC9077B0ED7}" dt="2022-12-03T03:20:12.043" v="26390" actId="478"/>
          <ac:spMkLst>
            <pc:docMk/>
            <pc:sldMk cId="487012275" sldId="2348"/>
            <ac:spMk id="171" creationId="{B88F19D6-CC12-DE02-D20E-782ADD3D50C1}"/>
          </ac:spMkLst>
        </pc:spChg>
        <pc:spChg chg="add del mod">
          <ac:chgData name="Oliver Alvarado Rodriguez" userId="b43339a2721ca99e" providerId="LiveId" clId="{43195163-79D3-B649-BCD6-2CC9077B0ED7}" dt="2022-12-03T03:20:10.751" v="26388" actId="478"/>
          <ac:spMkLst>
            <pc:docMk/>
            <pc:sldMk cId="487012275" sldId="2348"/>
            <ac:spMk id="172" creationId="{C3DE2959-FA7E-B5C6-D0D1-C7B84C75D3EE}"/>
          </ac:spMkLst>
        </pc:spChg>
        <pc:spChg chg="add del mod">
          <ac:chgData name="Oliver Alvarado Rodriguez" userId="b43339a2721ca99e" providerId="LiveId" clId="{43195163-79D3-B649-BCD6-2CC9077B0ED7}" dt="2022-12-03T03:19:58.315" v="26377" actId="478"/>
          <ac:spMkLst>
            <pc:docMk/>
            <pc:sldMk cId="487012275" sldId="2348"/>
            <ac:spMk id="179" creationId="{3E365ED3-39F6-C379-4230-78D1BE976B96}"/>
          </ac:spMkLst>
        </pc:spChg>
        <pc:spChg chg="add del mod">
          <ac:chgData name="Oliver Alvarado Rodriguez" userId="b43339a2721ca99e" providerId="LiveId" clId="{43195163-79D3-B649-BCD6-2CC9077B0ED7}" dt="2022-12-03T03:19:56.472" v="26375" actId="478"/>
          <ac:spMkLst>
            <pc:docMk/>
            <pc:sldMk cId="487012275" sldId="2348"/>
            <ac:spMk id="180" creationId="{2D4D2D6D-4113-D274-B97F-5CFF9486E99A}"/>
          </ac:spMkLst>
        </pc:spChg>
        <pc:spChg chg="add del mod">
          <ac:chgData name="Oliver Alvarado Rodriguez" userId="b43339a2721ca99e" providerId="LiveId" clId="{43195163-79D3-B649-BCD6-2CC9077B0ED7}" dt="2022-12-03T03:20:05.409" v="26382" actId="478"/>
          <ac:spMkLst>
            <pc:docMk/>
            <pc:sldMk cId="487012275" sldId="2348"/>
            <ac:spMk id="181" creationId="{677DF66E-E546-7570-B0B0-ED396E9F158D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82" creationId="{9EAF2258-5EB1-B1FE-C206-CDECFCACC6B8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89" creationId="{24249E93-8BD4-0856-4DE1-E37E3B43C4AD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90" creationId="{C474EFAA-4556-30C2-CB06-F03CE74F7FFF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91" creationId="{A8E219BA-45F3-3F71-2AC4-26987446D90D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204" creationId="{55C097D4-DBD9-4348-6A00-694C608A724E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205" creationId="{E60E8761-2DB2-8724-0D7B-804FEE9F089A}"/>
          </ac:spMkLst>
        </pc:spChg>
        <pc:spChg chg="add del mod">
          <ac:chgData name="Oliver Alvarado Rodriguez" userId="b43339a2721ca99e" providerId="LiveId" clId="{43195163-79D3-B649-BCD6-2CC9077B0ED7}" dt="2022-12-03T17:23:35.616" v="26500" actId="478"/>
          <ac:spMkLst>
            <pc:docMk/>
            <pc:sldMk cId="487012275" sldId="2348"/>
            <ac:spMk id="206" creationId="{BB60B2F3-BDBC-CE9C-7347-62159C29B5B8}"/>
          </ac:spMkLst>
        </pc:spChg>
        <pc:spChg chg="add del mod">
          <ac:chgData name="Oliver Alvarado Rodriguez" userId="b43339a2721ca99e" providerId="LiveId" clId="{43195163-79D3-B649-BCD6-2CC9077B0ED7}" dt="2022-12-03T17:22:43.479" v="26466" actId="478"/>
          <ac:spMkLst>
            <pc:docMk/>
            <pc:sldMk cId="487012275" sldId="2348"/>
            <ac:spMk id="207" creationId="{D296922A-1FCA-24B9-2E6A-2CC647CBC049}"/>
          </ac:spMkLst>
        </pc:spChg>
        <pc:spChg chg="add mod">
          <ac:chgData name="Oliver Alvarado Rodriguez" userId="b43339a2721ca99e" providerId="LiveId" clId="{43195163-79D3-B649-BCD6-2CC9077B0ED7}" dt="2022-12-03T17:23:23.165" v="26499" actId="1076"/>
          <ac:spMkLst>
            <pc:docMk/>
            <pc:sldMk cId="487012275" sldId="2348"/>
            <ac:spMk id="208" creationId="{FAA5F1D5-4111-5C8D-CC71-B89A1FCB9F9F}"/>
          </ac:spMkLst>
        </pc:spChg>
        <pc:spChg chg="add del mod">
          <ac:chgData name="Oliver Alvarado Rodriguez" userId="b43339a2721ca99e" providerId="LiveId" clId="{43195163-79D3-B649-BCD6-2CC9077B0ED7}" dt="2022-12-03T17:23:47.648" v="26506" actId="478"/>
          <ac:spMkLst>
            <pc:docMk/>
            <pc:sldMk cId="487012275" sldId="2348"/>
            <ac:spMk id="209" creationId="{A985FC59-C86E-E7FA-5B3B-3D5CD34637EB}"/>
          </ac:spMkLst>
        </pc:spChg>
        <pc:spChg chg="add mod">
          <ac:chgData name="Oliver Alvarado Rodriguez" userId="b43339a2721ca99e" providerId="LiveId" clId="{43195163-79D3-B649-BCD6-2CC9077B0ED7}" dt="2022-12-03T17:24:13.763" v="26518" actId="1076"/>
          <ac:spMkLst>
            <pc:docMk/>
            <pc:sldMk cId="487012275" sldId="2348"/>
            <ac:spMk id="210" creationId="{90996EAB-85C2-3942-4B53-90EAAB7A629B}"/>
          </ac:spMkLst>
        </pc:spChg>
        <pc:picChg chg="del">
          <ac:chgData name="Oliver Alvarado Rodriguez" userId="b43339a2721ca99e" providerId="LiveId" clId="{43195163-79D3-B649-BCD6-2CC9077B0ED7}" dt="2022-12-03T02:47:18.269" v="25700" actId="478"/>
          <ac:picMkLst>
            <pc:docMk/>
            <pc:sldMk cId="487012275" sldId="2348"/>
            <ac:picMk id="7" creationId="{F036F856-11E3-F06D-3873-98203EAC6562}"/>
          </ac:picMkLst>
        </pc:picChg>
        <pc:picChg chg="del">
          <ac:chgData name="Oliver Alvarado Rodriguez" userId="b43339a2721ca99e" providerId="LiveId" clId="{43195163-79D3-B649-BCD6-2CC9077B0ED7}" dt="2022-12-03T02:47:18.269" v="25700" actId="478"/>
          <ac:picMkLst>
            <pc:docMk/>
            <pc:sldMk cId="487012275" sldId="2348"/>
            <ac:picMk id="20" creationId="{FEDFAE15-4704-30DD-6AB6-F7DAFBF8A4BE}"/>
          </ac:picMkLst>
        </pc:picChg>
        <pc:cxnChg chg="add del mod">
          <ac:chgData name="Oliver Alvarado Rodriguez" userId="b43339a2721ca99e" providerId="LiveId" clId="{43195163-79D3-B649-BCD6-2CC9077B0ED7}" dt="2022-12-03T03:13:34.178" v="26157" actId="478"/>
          <ac:cxnSpMkLst>
            <pc:docMk/>
            <pc:sldMk cId="487012275" sldId="2348"/>
            <ac:cxnSpMk id="9" creationId="{6A0414EA-07FE-1671-63F2-F21E696AF103}"/>
          </ac:cxnSpMkLst>
        </pc:cxnChg>
        <pc:cxnChg chg="add del mod">
          <ac:chgData name="Oliver Alvarado Rodriguez" userId="b43339a2721ca99e" providerId="LiveId" clId="{43195163-79D3-B649-BCD6-2CC9077B0ED7}" dt="2022-12-03T03:13:34.178" v="26157" actId="478"/>
          <ac:cxnSpMkLst>
            <pc:docMk/>
            <pc:sldMk cId="487012275" sldId="2348"/>
            <ac:cxnSpMk id="11" creationId="{AB00ED81-4CF9-DE8F-17F0-258B3C55A11A}"/>
          </ac:cxnSpMkLst>
        </pc:cxnChg>
        <pc:cxnChg chg="add del mod">
          <ac:chgData name="Oliver Alvarado Rodriguez" userId="b43339a2721ca99e" providerId="LiveId" clId="{43195163-79D3-B649-BCD6-2CC9077B0ED7}" dt="2022-12-03T03:05:29.183" v="25971" actId="478"/>
          <ac:cxnSpMkLst>
            <pc:docMk/>
            <pc:sldMk cId="487012275" sldId="2348"/>
            <ac:cxnSpMk id="13" creationId="{CBA032D3-2E32-A15A-A904-0E49297E0CFF}"/>
          </ac:cxnSpMkLst>
        </pc:cxnChg>
        <pc:cxnChg chg="del mod">
          <ac:chgData name="Oliver Alvarado Rodriguez" userId="b43339a2721ca99e" providerId="LiveId" clId="{43195163-79D3-B649-BCD6-2CC9077B0ED7}" dt="2022-12-03T02:47:18.269" v="25700" actId="478"/>
          <ac:cxnSpMkLst>
            <pc:docMk/>
            <pc:sldMk cId="487012275" sldId="2348"/>
            <ac:cxnSpMk id="14" creationId="{0D578C74-8A22-510C-D48B-C3D73F2D9827}"/>
          </ac:cxnSpMkLst>
        </pc:cxnChg>
        <pc:cxnChg chg="add del mod">
          <ac:chgData name="Oliver Alvarado Rodriguez" userId="b43339a2721ca99e" providerId="LiveId" clId="{43195163-79D3-B649-BCD6-2CC9077B0ED7}" dt="2022-12-03T03:13:34.178" v="26157" actId="478"/>
          <ac:cxnSpMkLst>
            <pc:docMk/>
            <pc:sldMk cId="487012275" sldId="2348"/>
            <ac:cxnSpMk id="17" creationId="{0CAFE989-0F0F-C3A6-80F1-04A773FDCAB4}"/>
          </ac:cxnSpMkLst>
        </pc:cxnChg>
        <pc:cxnChg chg="del mod">
          <ac:chgData name="Oliver Alvarado Rodriguez" userId="b43339a2721ca99e" providerId="LiveId" clId="{43195163-79D3-B649-BCD6-2CC9077B0ED7}" dt="2022-12-03T02:47:18.269" v="25700" actId="478"/>
          <ac:cxnSpMkLst>
            <pc:docMk/>
            <pc:sldMk cId="487012275" sldId="2348"/>
            <ac:cxnSpMk id="18" creationId="{7730974A-2EDA-D556-6E98-197E6A909F3D}"/>
          </ac:cxnSpMkLst>
        </pc:cxnChg>
        <pc:cxnChg chg="add del mod">
          <ac:chgData name="Oliver Alvarado Rodriguez" userId="b43339a2721ca99e" providerId="LiveId" clId="{43195163-79D3-B649-BCD6-2CC9077B0ED7}" dt="2022-12-03T03:13:34.178" v="26157" actId="478"/>
          <ac:cxnSpMkLst>
            <pc:docMk/>
            <pc:sldMk cId="487012275" sldId="2348"/>
            <ac:cxnSpMk id="19" creationId="{4E047542-48D3-BE20-2B4F-28400E76FCCC}"/>
          </ac:cxnSpMkLst>
        </pc:cxnChg>
        <pc:cxnChg chg="add del mod">
          <ac:chgData name="Oliver Alvarado Rodriguez" userId="b43339a2721ca99e" providerId="LiveId" clId="{43195163-79D3-B649-BCD6-2CC9077B0ED7}" dt="2022-12-03T03:13:34.178" v="26157" actId="478"/>
          <ac:cxnSpMkLst>
            <pc:docMk/>
            <pc:sldMk cId="487012275" sldId="2348"/>
            <ac:cxnSpMk id="21" creationId="{358C2F64-1623-BDBA-882C-425C42BD03CF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29" creationId="{FE7B247B-273E-B3BA-111C-2D99C2354D37}"/>
          </ac:cxnSpMkLst>
        </pc:cxnChg>
        <pc:cxnChg chg="add del mod">
          <ac:chgData name="Oliver Alvarado Rodriguez" userId="b43339a2721ca99e" providerId="LiveId" clId="{43195163-79D3-B649-BCD6-2CC9077B0ED7}" dt="2022-12-03T03:13:34.178" v="26157" actId="478"/>
          <ac:cxnSpMkLst>
            <pc:docMk/>
            <pc:sldMk cId="487012275" sldId="2348"/>
            <ac:cxnSpMk id="32" creationId="{12AACAA6-D063-61C2-6075-494E6284D1D9}"/>
          </ac:cxnSpMkLst>
        </pc:cxnChg>
        <pc:cxnChg chg="del mod">
          <ac:chgData name="Oliver Alvarado Rodriguez" userId="b43339a2721ca99e" providerId="LiveId" clId="{43195163-79D3-B649-BCD6-2CC9077B0ED7}" dt="2022-12-03T02:47:18.269" v="25700" actId="478"/>
          <ac:cxnSpMkLst>
            <pc:docMk/>
            <pc:sldMk cId="487012275" sldId="2348"/>
            <ac:cxnSpMk id="33" creationId="{75382FF4-A5AA-E676-1CEF-EB855C0E3F85}"/>
          </ac:cxnSpMkLst>
        </pc:cxnChg>
        <pc:cxnChg chg="add del mod">
          <ac:chgData name="Oliver Alvarado Rodriguez" userId="b43339a2721ca99e" providerId="LiveId" clId="{43195163-79D3-B649-BCD6-2CC9077B0ED7}" dt="2022-12-03T03:05:27.426" v="25970" actId="478"/>
          <ac:cxnSpMkLst>
            <pc:docMk/>
            <pc:sldMk cId="487012275" sldId="2348"/>
            <ac:cxnSpMk id="34" creationId="{22567CD4-B12A-C076-63B2-1C6D2946B6F3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35" creationId="{768EE2D4-1084-3537-A189-E3C4C3A8DFC8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36" creationId="{A35299F8-7018-0DF8-0146-8A1C862A737F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37" creationId="{7BC81E20-74C4-A025-DA81-43D519290C8B}"/>
          </ac:cxnSpMkLst>
        </pc:cxnChg>
        <pc:cxnChg chg="add del mod">
          <ac:chgData name="Oliver Alvarado Rodriguez" userId="b43339a2721ca99e" providerId="LiveId" clId="{43195163-79D3-B649-BCD6-2CC9077B0ED7}" dt="2022-12-03T03:05:15.972" v="25963" actId="478"/>
          <ac:cxnSpMkLst>
            <pc:docMk/>
            <pc:sldMk cId="487012275" sldId="2348"/>
            <ac:cxnSpMk id="41" creationId="{6B38238F-BAA1-2439-8717-240CCA649757}"/>
          </ac:cxnSpMkLst>
        </pc:cxnChg>
        <pc:cxnChg chg="add del mod">
          <ac:chgData name="Oliver Alvarado Rodriguez" userId="b43339a2721ca99e" providerId="LiveId" clId="{43195163-79D3-B649-BCD6-2CC9077B0ED7}" dt="2022-12-03T03:05:15.972" v="25963" actId="478"/>
          <ac:cxnSpMkLst>
            <pc:docMk/>
            <pc:sldMk cId="487012275" sldId="2348"/>
            <ac:cxnSpMk id="42" creationId="{59D2CBA9-7606-AAC3-3B66-6563FB32973C}"/>
          </ac:cxnSpMkLst>
        </pc:cxnChg>
        <pc:cxnChg chg="add del mod">
          <ac:chgData name="Oliver Alvarado Rodriguez" userId="b43339a2721ca99e" providerId="LiveId" clId="{43195163-79D3-B649-BCD6-2CC9077B0ED7}" dt="2022-12-03T03:05:15.972" v="25963" actId="478"/>
          <ac:cxnSpMkLst>
            <pc:docMk/>
            <pc:sldMk cId="487012275" sldId="2348"/>
            <ac:cxnSpMk id="43" creationId="{5CBB86D5-EADA-C107-9A5D-550178564EA2}"/>
          </ac:cxnSpMkLst>
        </pc:cxnChg>
        <pc:cxnChg chg="add del mod">
          <ac:chgData name="Oliver Alvarado Rodriguez" userId="b43339a2721ca99e" providerId="LiveId" clId="{43195163-79D3-B649-BCD6-2CC9077B0ED7}" dt="2022-12-03T03:05:15.972" v="25963" actId="478"/>
          <ac:cxnSpMkLst>
            <pc:docMk/>
            <pc:sldMk cId="487012275" sldId="2348"/>
            <ac:cxnSpMk id="44" creationId="{0A15479D-DDBA-7B09-CDC9-D753E415E814}"/>
          </ac:cxnSpMkLst>
        </pc:cxnChg>
        <pc:cxnChg chg="add del mod">
          <ac:chgData name="Oliver Alvarado Rodriguez" userId="b43339a2721ca99e" providerId="LiveId" clId="{43195163-79D3-B649-BCD6-2CC9077B0ED7}" dt="2022-12-03T03:05:15.972" v="25963" actId="478"/>
          <ac:cxnSpMkLst>
            <pc:docMk/>
            <pc:sldMk cId="487012275" sldId="2348"/>
            <ac:cxnSpMk id="45" creationId="{40B49A75-8BDD-0DB7-6D09-BF11AD53E914}"/>
          </ac:cxnSpMkLst>
        </pc:cxnChg>
        <pc:cxnChg chg="add del mod">
          <ac:chgData name="Oliver Alvarado Rodriguez" userId="b43339a2721ca99e" providerId="LiveId" clId="{43195163-79D3-B649-BCD6-2CC9077B0ED7}" dt="2022-12-03T03:05:15.972" v="25963" actId="478"/>
          <ac:cxnSpMkLst>
            <pc:docMk/>
            <pc:sldMk cId="487012275" sldId="2348"/>
            <ac:cxnSpMk id="46" creationId="{BF1D0C1E-BE57-6F00-933D-BC26C538CDC3}"/>
          </ac:cxnSpMkLst>
        </pc:cxnChg>
        <pc:cxnChg chg="add del mod">
          <ac:chgData name="Oliver Alvarado Rodriguez" userId="b43339a2721ca99e" providerId="LiveId" clId="{43195163-79D3-B649-BCD6-2CC9077B0ED7}" dt="2022-12-03T03:05:18.740" v="25964" actId="478"/>
          <ac:cxnSpMkLst>
            <pc:docMk/>
            <pc:sldMk cId="487012275" sldId="2348"/>
            <ac:cxnSpMk id="47" creationId="{9C87405C-1B10-8823-E326-DB25F73F14E7}"/>
          </ac:cxnSpMkLst>
        </pc:cxnChg>
        <pc:cxnChg chg="add del mod">
          <ac:chgData name="Oliver Alvarado Rodriguez" userId="b43339a2721ca99e" providerId="LiveId" clId="{43195163-79D3-B649-BCD6-2CC9077B0ED7}" dt="2022-12-03T03:05:19.398" v="25965" actId="478"/>
          <ac:cxnSpMkLst>
            <pc:docMk/>
            <pc:sldMk cId="487012275" sldId="2348"/>
            <ac:cxnSpMk id="48" creationId="{FD88E9CE-FBAC-0BFE-1F9F-C6950811F365}"/>
          </ac:cxnSpMkLst>
        </pc:cxnChg>
        <pc:cxnChg chg="add del mod">
          <ac:chgData name="Oliver Alvarado Rodriguez" userId="b43339a2721ca99e" providerId="LiveId" clId="{43195163-79D3-B649-BCD6-2CC9077B0ED7}" dt="2022-12-03T03:05:20.073" v="25966" actId="478"/>
          <ac:cxnSpMkLst>
            <pc:docMk/>
            <pc:sldMk cId="487012275" sldId="2348"/>
            <ac:cxnSpMk id="49" creationId="{B077563F-568C-3436-B7E8-002EA7760FD7}"/>
          </ac:cxnSpMkLst>
        </pc:cxnChg>
        <pc:cxnChg chg="add del mod">
          <ac:chgData name="Oliver Alvarado Rodriguez" userId="b43339a2721ca99e" providerId="LiveId" clId="{43195163-79D3-B649-BCD6-2CC9077B0ED7}" dt="2022-12-03T03:05:20.639" v="25967" actId="478"/>
          <ac:cxnSpMkLst>
            <pc:docMk/>
            <pc:sldMk cId="487012275" sldId="2348"/>
            <ac:cxnSpMk id="50" creationId="{8FCA8FA2-F2E4-F8E4-6CEA-C135A4E7E490}"/>
          </ac:cxnSpMkLst>
        </pc:cxnChg>
        <pc:cxnChg chg="add del mod">
          <ac:chgData name="Oliver Alvarado Rodriguez" userId="b43339a2721ca99e" providerId="LiveId" clId="{43195163-79D3-B649-BCD6-2CC9077B0ED7}" dt="2022-12-03T03:05:21.792" v="25968" actId="478"/>
          <ac:cxnSpMkLst>
            <pc:docMk/>
            <pc:sldMk cId="487012275" sldId="2348"/>
            <ac:cxnSpMk id="51" creationId="{6AA2D091-41D1-BDC1-4EE9-4D7164F0F1AB}"/>
          </ac:cxnSpMkLst>
        </pc:cxnChg>
        <pc:cxnChg chg="add del mod">
          <ac:chgData name="Oliver Alvarado Rodriguez" userId="b43339a2721ca99e" providerId="LiveId" clId="{43195163-79D3-B649-BCD6-2CC9077B0ED7}" dt="2022-12-03T03:05:22.441" v="25969" actId="478"/>
          <ac:cxnSpMkLst>
            <pc:docMk/>
            <pc:sldMk cId="487012275" sldId="2348"/>
            <ac:cxnSpMk id="52" creationId="{F581F70A-F18D-B551-E100-B7EC940D6516}"/>
          </ac:cxnSpMkLst>
        </pc:cxnChg>
        <pc:cxnChg chg="add del mod">
          <ac:chgData name="Oliver Alvarado Rodriguez" userId="b43339a2721ca99e" providerId="LiveId" clId="{43195163-79D3-B649-BCD6-2CC9077B0ED7}" dt="2022-12-03T03:01:50.254" v="25822" actId="478"/>
          <ac:cxnSpMkLst>
            <pc:docMk/>
            <pc:sldMk cId="487012275" sldId="2348"/>
            <ac:cxnSpMk id="53" creationId="{3A6CD769-B2C5-596A-6E4D-2FC3260D9A4B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54" creationId="{8CDE7FD1-12EC-E8CA-45E1-7A80FDD15925}"/>
          </ac:cxnSpMkLst>
        </pc:cxnChg>
        <pc:cxnChg chg="add del mod">
          <ac:chgData name="Oliver Alvarado Rodriguez" userId="b43339a2721ca99e" providerId="LiveId" clId="{43195163-79D3-B649-BCD6-2CC9077B0ED7}" dt="2022-12-03T03:02:00.390" v="25823" actId="478"/>
          <ac:cxnSpMkLst>
            <pc:docMk/>
            <pc:sldMk cId="487012275" sldId="2348"/>
            <ac:cxnSpMk id="55" creationId="{9A414A74-42BF-2BDB-1341-C519B5B2ACCA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67" creationId="{40DF5B37-498D-7E99-8D65-465182683F59}"/>
          </ac:cxnSpMkLst>
        </pc:cxnChg>
        <pc:cxnChg chg="add del mod">
          <ac:chgData name="Oliver Alvarado Rodriguez" userId="b43339a2721ca99e" providerId="LiveId" clId="{43195163-79D3-B649-BCD6-2CC9077B0ED7}" dt="2022-12-03T03:08:54.208" v="26101" actId="478"/>
          <ac:cxnSpMkLst>
            <pc:docMk/>
            <pc:sldMk cId="487012275" sldId="2348"/>
            <ac:cxnSpMk id="70" creationId="{26460CB0-76E7-5B57-55C0-02C99848F8AF}"/>
          </ac:cxnSpMkLst>
        </pc:cxnChg>
        <pc:cxnChg chg="add del mod">
          <ac:chgData name="Oliver Alvarado Rodriguez" userId="b43339a2721ca99e" providerId="LiveId" clId="{43195163-79D3-B649-BCD6-2CC9077B0ED7}" dt="2022-12-03T03:13:34.178" v="26157" actId="478"/>
          <ac:cxnSpMkLst>
            <pc:docMk/>
            <pc:sldMk cId="487012275" sldId="2348"/>
            <ac:cxnSpMk id="72" creationId="{98A9BB39-7D53-1D28-1155-CC6040FD9D33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74" creationId="{4E698F21-48F4-97FF-6E42-6A19F842CE21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77" creationId="{166205EC-24E5-952B-8C17-D2C676E9DD7F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79" creationId="{1AAAB554-92BB-51AF-CB8E-88664985D63E}"/>
          </ac:cxnSpMkLst>
        </pc:cxnChg>
        <pc:cxnChg chg="add del mod">
          <ac:chgData name="Oliver Alvarado Rodriguez" userId="b43339a2721ca99e" providerId="LiveId" clId="{43195163-79D3-B649-BCD6-2CC9077B0ED7}" dt="2022-12-03T03:12:57.642" v="26152" actId="478"/>
          <ac:cxnSpMkLst>
            <pc:docMk/>
            <pc:sldMk cId="487012275" sldId="2348"/>
            <ac:cxnSpMk id="81" creationId="{576B551F-3308-73B5-BAB0-1366A7EBA0D0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83" creationId="{ED34FE23-9B9D-4640-6DCC-A7207410EEC9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87" creationId="{FDF250E7-C85F-19AF-BF72-BA55918AD666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88" creationId="{6A847552-19BF-3D98-9822-B1B4F9F00587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89" creationId="{A1960A32-11FF-AC73-6749-050BCB105B17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90" creationId="{6A5C14E9-49AB-BDCD-AE33-35734B4649E6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91" creationId="{1E6C62C9-BDF2-FD24-45D3-70AEC3BFCCCF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92" creationId="{FE3FCC3C-172B-79F7-E3C0-91132B3BAFD3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97" creationId="{C88719D2-F249-E25F-6D36-4C167F55AAA4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98" creationId="{04073503-D698-3A0E-A2A2-149B6B70D850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99" creationId="{9F92AE93-60D1-B0C8-2148-332F3F5C621A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00" creationId="{BC69CCE0-33C5-D954-2830-41C7F08E4BE9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01" creationId="{5B176E3B-3053-EFFD-738D-78F54FC1ABC9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02" creationId="{CCCD57C2-2A23-9C01-8D6B-EDD7A1D7F58E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06" creationId="{2125A0FF-92C0-15BD-7D43-01543DA4929B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07" creationId="{0108B8ED-CC99-DD8E-FA86-FC1996F75286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08" creationId="{9E317CCD-F158-0C48-5801-EE5E3584E19D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09" creationId="{8465D026-AC36-8873-3BAB-BC7D38EDACA6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0" creationId="{46CF5266-39DF-C697-2D68-4D54A00FE39C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1" creationId="{46D81EB6-698E-1EF9-8E71-AFCA98C2E367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2" creationId="{26B301D6-8B58-8714-A985-17F64A391B09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3" creationId="{186A4941-65CE-41E5-B20A-96CBE0EDD131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4" creationId="{0E738771-1FD2-19DB-9993-F79A689DF166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5" creationId="{E67D5EAA-926A-7A81-C1D5-EEE97D8174DC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6" creationId="{6766DCB7-EE60-3A6B-6E80-68560A5FFF4C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7" creationId="{EBB1DC10-12CE-4B2C-17EF-1B3C6E505A11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8" creationId="{61C2CC6A-135C-86E2-B6E7-22E8C329BD02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9" creationId="{33091BB0-96DD-1604-A66F-0629C88A7C20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20" creationId="{591992E2-9B20-A0EF-9485-2FB3795D8EBC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28" creationId="{8E1CACAD-18F2-5A03-BE97-C9D18DFA5EC4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29" creationId="{92313A36-087E-97D8-304A-85415C5E9811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30" creationId="{81D6DB5D-999F-BF5A-DABC-8E1DE128509A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31" creationId="{7FC88E19-3F67-A9EB-BAAD-BA592378C863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32" creationId="{55E2322C-8610-0730-94E4-A52B98E50DB8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33" creationId="{66982FC1-AA85-77F1-E691-D0699AA4EEE4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38" creationId="{621E6A68-1566-7338-7E37-4277AF5FB6B4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39" creationId="{B3F51F1C-4DE8-3A5F-BB22-F880CFEE5CD6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40" creationId="{B145FA2D-9A7C-B74F-DC0A-28156155B5AA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41" creationId="{F168576F-1373-27A1-16FB-116ECE06AEAF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42" creationId="{314D6D89-4D5D-E4D6-5B2A-C61E28E78FE4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43" creationId="{1F769E03-2EE4-376E-497B-FA8F10AC8A38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47" creationId="{447FFBA2-C036-6039-C041-52B17AB3D58B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48" creationId="{0F825ED4-F3DE-99A4-6207-3C690258C3CB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49" creationId="{F426FB7B-6B5E-E29C-8D1B-1A7D72DD841A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0" creationId="{F8DCB532-D5E4-85F8-E691-4A1341635E8A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1" creationId="{A7272F03-FA70-777A-7C72-E7D9F5B70839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2" creationId="{D07A0017-6347-93EC-D8E4-57A02AEF31AD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3" creationId="{DA827A64-75C3-D6FF-9006-C107711D871D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4" creationId="{139A70AE-B666-BA18-2FA3-176159DC625C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5" creationId="{81D6988C-9231-9D80-3978-A153BAAA02C0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6" creationId="{38D94300-6DE3-1962-1276-82917F5F774C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7" creationId="{4F18E2C5-438F-0901-A388-839131690D27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8" creationId="{A7A0465D-43F1-50DC-A32F-5F22AFDB93EB}"/>
          </ac:cxnSpMkLst>
        </pc:cxnChg>
        <pc:cxnChg chg="add del mod">
          <ac:chgData name="Oliver Alvarado Rodriguez" userId="b43339a2721ca99e" providerId="LiveId" clId="{43195163-79D3-B649-BCD6-2CC9077B0ED7}" dt="2022-12-03T03:15:24.208" v="26222" actId="478"/>
          <ac:cxnSpMkLst>
            <pc:docMk/>
            <pc:sldMk cId="487012275" sldId="2348"/>
            <ac:cxnSpMk id="159" creationId="{A3C8266B-34D6-E382-F31F-1B9DEB598D59}"/>
          </ac:cxnSpMkLst>
        </pc:cxnChg>
        <pc:cxnChg chg="add del mod">
          <ac:chgData name="Oliver Alvarado Rodriguez" userId="b43339a2721ca99e" providerId="LiveId" clId="{43195163-79D3-B649-BCD6-2CC9077B0ED7}" dt="2022-12-03T03:15:25.543" v="26223" actId="478"/>
          <ac:cxnSpMkLst>
            <pc:docMk/>
            <pc:sldMk cId="487012275" sldId="2348"/>
            <ac:cxnSpMk id="160" creationId="{8845805B-C656-4E69-41D9-73FD148F6C3B}"/>
          </ac:cxnSpMkLst>
        </pc:cxnChg>
        <pc:cxnChg chg="add del mod">
          <ac:chgData name="Oliver Alvarado Rodriguez" userId="b43339a2721ca99e" providerId="LiveId" clId="{43195163-79D3-B649-BCD6-2CC9077B0ED7}" dt="2022-12-03T03:15:27.961" v="26224" actId="478"/>
          <ac:cxnSpMkLst>
            <pc:docMk/>
            <pc:sldMk cId="487012275" sldId="2348"/>
            <ac:cxnSpMk id="161" creationId="{395C691E-8FE0-1258-8239-BF0DE7A65228}"/>
          </ac:cxnSpMkLst>
        </pc:cxnChg>
        <pc:cxnChg chg="add del mod">
          <ac:chgData name="Oliver Alvarado Rodriguez" userId="b43339a2721ca99e" providerId="LiveId" clId="{43195163-79D3-B649-BCD6-2CC9077B0ED7}" dt="2022-12-03T03:20:06.687" v="26384" actId="478"/>
          <ac:cxnSpMkLst>
            <pc:docMk/>
            <pc:sldMk cId="487012275" sldId="2348"/>
            <ac:cxnSpMk id="173" creationId="{4A24C420-4836-3E29-97FF-C36FF639946B}"/>
          </ac:cxnSpMkLst>
        </pc:cxnChg>
        <pc:cxnChg chg="add del mod">
          <ac:chgData name="Oliver Alvarado Rodriguez" userId="b43339a2721ca99e" providerId="LiveId" clId="{43195163-79D3-B649-BCD6-2CC9077B0ED7}" dt="2022-12-03T03:20:12.747" v="26391" actId="478"/>
          <ac:cxnSpMkLst>
            <pc:docMk/>
            <pc:sldMk cId="487012275" sldId="2348"/>
            <ac:cxnSpMk id="174" creationId="{96E0A6B7-D5BF-772E-50C6-EFE4065D1F29}"/>
          </ac:cxnSpMkLst>
        </pc:cxnChg>
        <pc:cxnChg chg="add del mod">
          <ac:chgData name="Oliver Alvarado Rodriguez" userId="b43339a2721ca99e" providerId="LiveId" clId="{43195163-79D3-B649-BCD6-2CC9077B0ED7}" dt="2022-12-03T03:20:07.248" v="26385" actId="478"/>
          <ac:cxnSpMkLst>
            <pc:docMk/>
            <pc:sldMk cId="487012275" sldId="2348"/>
            <ac:cxnSpMk id="175" creationId="{81BB87B6-88EE-720B-185F-48D377F126A4}"/>
          </ac:cxnSpMkLst>
        </pc:cxnChg>
        <pc:cxnChg chg="add del mod">
          <ac:chgData name="Oliver Alvarado Rodriguez" userId="b43339a2721ca99e" providerId="LiveId" clId="{43195163-79D3-B649-BCD6-2CC9077B0ED7}" dt="2022-12-03T03:20:09.113" v="26386" actId="478"/>
          <ac:cxnSpMkLst>
            <pc:docMk/>
            <pc:sldMk cId="487012275" sldId="2348"/>
            <ac:cxnSpMk id="176" creationId="{80F92BB2-6B73-BD00-65A0-E26B532096D2}"/>
          </ac:cxnSpMkLst>
        </pc:cxnChg>
        <pc:cxnChg chg="add del mod">
          <ac:chgData name="Oliver Alvarado Rodriguez" userId="b43339a2721ca99e" providerId="LiveId" clId="{43195163-79D3-B649-BCD6-2CC9077B0ED7}" dt="2022-12-03T03:20:09.992" v="26387" actId="478"/>
          <ac:cxnSpMkLst>
            <pc:docMk/>
            <pc:sldMk cId="487012275" sldId="2348"/>
            <ac:cxnSpMk id="177" creationId="{5336701D-4F77-83B6-09F3-E845D2DC5E98}"/>
          </ac:cxnSpMkLst>
        </pc:cxnChg>
        <pc:cxnChg chg="add del mod">
          <ac:chgData name="Oliver Alvarado Rodriguez" userId="b43339a2721ca99e" providerId="LiveId" clId="{43195163-79D3-B649-BCD6-2CC9077B0ED7}" dt="2022-12-03T03:20:11.411" v="26389" actId="478"/>
          <ac:cxnSpMkLst>
            <pc:docMk/>
            <pc:sldMk cId="487012275" sldId="2348"/>
            <ac:cxnSpMk id="178" creationId="{D676E228-DB0A-FE1E-8AD0-51C8710C9123}"/>
          </ac:cxnSpMkLst>
        </pc:cxnChg>
        <pc:cxnChg chg="add del mod">
          <ac:chgData name="Oliver Alvarado Rodriguez" userId="b43339a2721ca99e" providerId="LiveId" clId="{43195163-79D3-B649-BCD6-2CC9077B0ED7}" dt="2022-12-03T03:19:57.707" v="26376" actId="478"/>
          <ac:cxnSpMkLst>
            <pc:docMk/>
            <pc:sldMk cId="487012275" sldId="2348"/>
            <ac:cxnSpMk id="183" creationId="{0D3DF8B7-8D69-09EB-FD29-E898B58A3856}"/>
          </ac:cxnSpMkLst>
        </pc:cxnChg>
        <pc:cxnChg chg="add del mod">
          <ac:chgData name="Oliver Alvarado Rodriguez" userId="b43339a2721ca99e" providerId="LiveId" clId="{43195163-79D3-B649-BCD6-2CC9077B0ED7}" dt="2022-12-03T03:20:03.838" v="26380" actId="478"/>
          <ac:cxnSpMkLst>
            <pc:docMk/>
            <pc:sldMk cId="487012275" sldId="2348"/>
            <ac:cxnSpMk id="184" creationId="{C91BC55A-F973-20E3-1324-661FCEEE84E5}"/>
          </ac:cxnSpMkLst>
        </pc:cxnChg>
        <pc:cxnChg chg="add del mod">
          <ac:chgData name="Oliver Alvarado Rodriguez" userId="b43339a2721ca99e" providerId="LiveId" clId="{43195163-79D3-B649-BCD6-2CC9077B0ED7}" dt="2022-12-03T03:20:02.940" v="26379" actId="478"/>
          <ac:cxnSpMkLst>
            <pc:docMk/>
            <pc:sldMk cId="487012275" sldId="2348"/>
            <ac:cxnSpMk id="185" creationId="{C2933D08-99F1-7C6A-2980-A3A7CFE3FB73}"/>
          </ac:cxnSpMkLst>
        </pc:cxnChg>
        <pc:cxnChg chg="add del mod">
          <ac:chgData name="Oliver Alvarado Rodriguez" userId="b43339a2721ca99e" providerId="LiveId" clId="{43195163-79D3-B649-BCD6-2CC9077B0ED7}" dt="2022-12-03T03:20:00.103" v="26378" actId="478"/>
          <ac:cxnSpMkLst>
            <pc:docMk/>
            <pc:sldMk cId="487012275" sldId="2348"/>
            <ac:cxnSpMk id="186" creationId="{C06D9770-7F38-1C07-B8D4-E29804D5FE0B}"/>
          </ac:cxnSpMkLst>
        </pc:cxnChg>
        <pc:cxnChg chg="add del mod">
          <ac:chgData name="Oliver Alvarado Rodriguez" userId="b43339a2721ca99e" providerId="LiveId" clId="{43195163-79D3-B649-BCD6-2CC9077B0ED7}" dt="2022-12-03T03:19:43.663" v="26358" actId="478"/>
          <ac:cxnSpMkLst>
            <pc:docMk/>
            <pc:sldMk cId="487012275" sldId="2348"/>
            <ac:cxnSpMk id="187" creationId="{3D7E25AC-D4C9-6865-E8C9-184F030AC438}"/>
          </ac:cxnSpMkLst>
        </pc:cxnChg>
        <pc:cxnChg chg="add del mod">
          <ac:chgData name="Oliver Alvarado Rodriguez" userId="b43339a2721ca99e" providerId="LiveId" clId="{43195163-79D3-B649-BCD6-2CC9077B0ED7}" dt="2022-12-03T03:20:04.810" v="26381" actId="478"/>
          <ac:cxnSpMkLst>
            <pc:docMk/>
            <pc:sldMk cId="487012275" sldId="2348"/>
            <ac:cxnSpMk id="188" creationId="{7FC5E929-2400-52A1-C4E4-779984E6A9FC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92" creationId="{101D3B91-FA8E-72CA-48C6-6D7448C7C812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93" creationId="{68C0B1AC-5D43-55D2-3A5B-C643FFFE7A46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94" creationId="{4301E18F-5737-E271-4FC3-27659F7D9174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95" creationId="{A2A7B4A9-4D48-9999-DEED-0EE524E68BA4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96" creationId="{4CDC1436-FE0F-AC79-97E1-7415970B8E19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97" creationId="{1C9F6755-454C-B79D-FA9D-0F994D323C79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98" creationId="{45AFBC4B-A527-3680-320B-82266B9FE07E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99" creationId="{3CDD17C8-CB43-3302-A21D-2301AAB3812E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200" creationId="{1553D4B1-7D61-4989-9B10-F7F7D9997A09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201" creationId="{4E23A8EF-39E2-72E2-589D-6BF794DD618C}"/>
          </ac:cxnSpMkLst>
        </pc:cxnChg>
        <pc:cxnChg chg="add del mod">
          <ac:chgData name="Oliver Alvarado Rodriguez" userId="b43339a2721ca99e" providerId="LiveId" clId="{43195163-79D3-B649-BCD6-2CC9077B0ED7}" dt="2022-12-03T03:19:42.598" v="26357" actId="478"/>
          <ac:cxnSpMkLst>
            <pc:docMk/>
            <pc:sldMk cId="487012275" sldId="2348"/>
            <ac:cxnSpMk id="202" creationId="{8BB2B9BE-2971-EFEA-7C0D-408EC92E051C}"/>
          </ac:cxnSpMkLst>
        </pc:cxnChg>
        <pc:cxnChg chg="add del mod">
          <ac:chgData name="Oliver Alvarado Rodriguez" userId="b43339a2721ca99e" providerId="LiveId" clId="{43195163-79D3-B649-BCD6-2CC9077B0ED7}" dt="2022-12-03T03:19:42.046" v="26356" actId="478"/>
          <ac:cxnSpMkLst>
            <pc:docMk/>
            <pc:sldMk cId="487012275" sldId="2348"/>
            <ac:cxnSpMk id="203" creationId="{B067B250-F045-4647-410A-A972E876660A}"/>
          </ac:cxnSpMkLst>
        </pc:cxnChg>
      </pc:sldChg>
      <pc:sldChg chg="modSp new del mod">
        <pc:chgData name="Oliver Alvarado Rodriguez" userId="b43339a2721ca99e" providerId="LiveId" clId="{43195163-79D3-B649-BCD6-2CC9077B0ED7}" dt="2022-12-02T18:12:29.766" v="24151" actId="2696"/>
        <pc:sldMkLst>
          <pc:docMk/>
          <pc:sldMk cId="1336604273" sldId="2348"/>
        </pc:sldMkLst>
        <pc:spChg chg="mod">
          <ac:chgData name="Oliver Alvarado Rodriguez" userId="b43339a2721ca99e" providerId="LiveId" clId="{43195163-79D3-B649-BCD6-2CC9077B0ED7}" dt="2022-12-02T18:12:27.938" v="24150" actId="20577"/>
          <ac:spMkLst>
            <pc:docMk/>
            <pc:sldMk cId="1336604273" sldId="2348"/>
            <ac:spMk id="2" creationId="{72E4A358-4628-6C96-253E-9CE38B9EFAA6}"/>
          </ac:spMkLst>
        </pc:spChg>
      </pc:sldChg>
      <pc:sldChg chg="add del">
        <pc:chgData name="Oliver Alvarado Rodriguez" userId="b43339a2721ca99e" providerId="LiveId" clId="{43195163-79D3-B649-BCD6-2CC9077B0ED7}" dt="2022-12-03T17:15:49.575" v="26439"/>
        <pc:sldMkLst>
          <pc:docMk/>
          <pc:sldMk cId="343170455" sldId="2349"/>
        </pc:sldMkLst>
      </pc:sldChg>
      <pc:sldChg chg="modSp new del mod">
        <pc:chgData name="Oliver Alvarado Rodriguez" userId="b43339a2721ca99e" providerId="LiveId" clId="{43195163-79D3-B649-BCD6-2CC9077B0ED7}" dt="2022-12-03T21:11:44.502" v="27352" actId="2696"/>
        <pc:sldMkLst>
          <pc:docMk/>
          <pc:sldMk cId="463071464" sldId="2349"/>
        </pc:sldMkLst>
        <pc:spChg chg="mod">
          <ac:chgData name="Oliver Alvarado Rodriguez" userId="b43339a2721ca99e" providerId="LiveId" clId="{43195163-79D3-B649-BCD6-2CC9077B0ED7}" dt="2022-12-03T21:11:39.566" v="27351" actId="20577"/>
          <ac:spMkLst>
            <pc:docMk/>
            <pc:sldMk cId="463071464" sldId="2349"/>
            <ac:spMk id="2" creationId="{98ED8464-310D-5899-13C4-E8EC02E51A4A}"/>
          </ac:spMkLst>
        </pc:spChg>
      </pc:sldChg>
      <pc:sldChg chg="modSp new del mod">
        <pc:chgData name="Oliver Alvarado Rodriguez" userId="b43339a2721ca99e" providerId="LiveId" clId="{43195163-79D3-B649-BCD6-2CC9077B0ED7}" dt="2022-12-03T21:07:37.527" v="27224" actId="680"/>
        <pc:sldMkLst>
          <pc:docMk/>
          <pc:sldMk cId="772261701" sldId="2349"/>
        </pc:sldMkLst>
        <pc:spChg chg="mod">
          <ac:chgData name="Oliver Alvarado Rodriguez" userId="b43339a2721ca99e" providerId="LiveId" clId="{43195163-79D3-B649-BCD6-2CC9077B0ED7}" dt="2022-12-03T21:07:36.825" v="27223" actId="20577"/>
          <ac:spMkLst>
            <pc:docMk/>
            <pc:sldMk cId="772261701" sldId="2349"/>
            <ac:spMk id="2" creationId="{3FBBA9B2-7CA0-FF88-1F93-FFA521675172}"/>
          </ac:spMkLst>
        </pc:spChg>
      </pc:sldChg>
      <pc:sldChg chg="addSp delSp modSp new del mod">
        <pc:chgData name="Oliver Alvarado Rodriguez" userId="b43339a2721ca99e" providerId="LiveId" clId="{43195163-79D3-B649-BCD6-2CC9077B0ED7}" dt="2022-12-03T21:11:03.439" v="27293" actId="2696"/>
        <pc:sldMkLst>
          <pc:docMk/>
          <pc:sldMk cId="784228986" sldId="2349"/>
        </pc:sldMkLst>
        <pc:spChg chg="mod">
          <ac:chgData name="Oliver Alvarado Rodriguez" userId="b43339a2721ca99e" providerId="LiveId" clId="{43195163-79D3-B649-BCD6-2CC9077B0ED7}" dt="2022-12-03T21:07:51.374" v="27263" actId="20577"/>
          <ac:spMkLst>
            <pc:docMk/>
            <pc:sldMk cId="784228986" sldId="2349"/>
            <ac:spMk id="2" creationId="{757D57B5-145F-15B3-0319-0F40B35BF7D3}"/>
          </ac:spMkLst>
        </pc:spChg>
        <pc:spChg chg="del">
          <ac:chgData name="Oliver Alvarado Rodriguez" userId="b43339a2721ca99e" providerId="LiveId" clId="{43195163-79D3-B649-BCD6-2CC9077B0ED7}" dt="2022-12-03T21:08:02.993" v="27264" actId="478"/>
          <ac:spMkLst>
            <pc:docMk/>
            <pc:sldMk cId="784228986" sldId="2349"/>
            <ac:spMk id="3" creationId="{093C406B-A1C0-78CD-C8EE-537D5BF6C935}"/>
          </ac:spMkLst>
        </pc:spChg>
        <pc:spChg chg="add mod">
          <ac:chgData name="Oliver Alvarado Rodriguez" userId="b43339a2721ca99e" providerId="LiveId" clId="{43195163-79D3-B649-BCD6-2CC9077B0ED7}" dt="2022-12-03T21:08:32.351" v="27277" actId="1076"/>
          <ac:spMkLst>
            <pc:docMk/>
            <pc:sldMk cId="784228986" sldId="2349"/>
            <ac:spMk id="7" creationId="{F99348D8-DF3E-0E4C-0BEB-A1036ACA365E}"/>
          </ac:spMkLst>
        </pc:spChg>
        <pc:spChg chg="add mod">
          <ac:chgData name="Oliver Alvarado Rodriguez" userId="b43339a2721ca99e" providerId="LiveId" clId="{43195163-79D3-B649-BCD6-2CC9077B0ED7}" dt="2022-12-03T21:09:26.092" v="27288" actId="20577"/>
          <ac:spMkLst>
            <pc:docMk/>
            <pc:sldMk cId="784228986" sldId="2349"/>
            <ac:spMk id="10" creationId="{B8992E10-A7B6-8936-1B47-F9E233C53B1A}"/>
          </ac:spMkLst>
        </pc:spChg>
        <pc:spChg chg="add mod">
          <ac:chgData name="Oliver Alvarado Rodriguez" userId="b43339a2721ca99e" providerId="LiveId" clId="{43195163-79D3-B649-BCD6-2CC9077B0ED7}" dt="2022-12-03T21:09:28.013" v="27290" actId="20577"/>
          <ac:spMkLst>
            <pc:docMk/>
            <pc:sldMk cId="784228986" sldId="2349"/>
            <ac:spMk id="13" creationId="{6D33790E-4D9F-6017-EC3A-7DEFFD39CD50}"/>
          </ac:spMkLst>
        </pc:spChg>
        <pc:cxnChg chg="add mod">
          <ac:chgData name="Oliver Alvarado Rodriguez" userId="b43339a2721ca99e" providerId="LiveId" clId="{43195163-79D3-B649-BCD6-2CC9077B0ED7}" dt="2022-12-03T21:09:00.245" v="27283" actId="1076"/>
          <ac:cxnSpMkLst>
            <pc:docMk/>
            <pc:sldMk cId="784228986" sldId="2349"/>
            <ac:cxnSpMk id="9" creationId="{89DC23AF-B514-C2C8-0466-15A43757112C}"/>
          </ac:cxnSpMkLst>
        </pc:cxnChg>
        <pc:cxnChg chg="add mod">
          <ac:chgData name="Oliver Alvarado Rodriguez" userId="b43339a2721ca99e" providerId="LiveId" clId="{43195163-79D3-B649-BCD6-2CC9077B0ED7}" dt="2022-12-03T21:09:32.110" v="27291" actId="13822"/>
          <ac:cxnSpMkLst>
            <pc:docMk/>
            <pc:sldMk cId="784228986" sldId="2349"/>
            <ac:cxnSpMk id="15" creationId="{BBF87A56-349E-9903-637C-79F9DB54B92A}"/>
          </ac:cxnSpMkLst>
        </pc:cxnChg>
      </pc:sldChg>
      <pc:sldChg chg="modSp new del mod">
        <pc:chgData name="Oliver Alvarado Rodriguez" userId="b43339a2721ca99e" providerId="LiveId" clId="{43195163-79D3-B649-BCD6-2CC9077B0ED7}" dt="2022-12-03T21:22:09.545" v="27967" actId="2696"/>
        <pc:sldMkLst>
          <pc:docMk/>
          <pc:sldMk cId="1184330062" sldId="2349"/>
        </pc:sldMkLst>
        <pc:spChg chg="mod">
          <ac:chgData name="Oliver Alvarado Rodriguez" userId="b43339a2721ca99e" providerId="LiveId" clId="{43195163-79D3-B649-BCD6-2CC9077B0ED7}" dt="2022-12-03T21:16:08.176" v="27726" actId="20577"/>
          <ac:spMkLst>
            <pc:docMk/>
            <pc:sldMk cId="1184330062" sldId="2349"/>
            <ac:spMk id="2" creationId="{C57D70D6-C853-0E92-CF3E-7B35A9B95271}"/>
          </ac:spMkLst>
        </pc:spChg>
        <pc:spChg chg="mod">
          <ac:chgData name="Oliver Alvarado Rodriguez" userId="b43339a2721ca99e" providerId="LiveId" clId="{43195163-79D3-B649-BCD6-2CC9077B0ED7}" dt="2022-12-03T21:17:40.274" v="27964" actId="20577"/>
          <ac:spMkLst>
            <pc:docMk/>
            <pc:sldMk cId="1184330062" sldId="2349"/>
            <ac:spMk id="3" creationId="{3441FD6D-D257-9C42-B4D1-013A599B4F47}"/>
          </ac:spMkLst>
        </pc:spChg>
      </pc:sldChg>
      <pc:sldChg chg="modSp new del mod">
        <pc:chgData name="Oliver Alvarado Rodriguez" userId="b43339a2721ca99e" providerId="LiveId" clId="{43195163-79D3-B649-BCD6-2CC9077B0ED7}" dt="2022-12-03T17:32:39.729" v="26611" actId="2696"/>
        <pc:sldMkLst>
          <pc:docMk/>
          <pc:sldMk cId="1250455009" sldId="2349"/>
        </pc:sldMkLst>
        <pc:spChg chg="mod">
          <ac:chgData name="Oliver Alvarado Rodriguez" userId="b43339a2721ca99e" providerId="LiveId" clId="{43195163-79D3-B649-BCD6-2CC9077B0ED7}" dt="2022-12-03T17:31:38.610" v="26571" actId="20577"/>
          <ac:spMkLst>
            <pc:docMk/>
            <pc:sldMk cId="1250455009" sldId="2349"/>
            <ac:spMk id="2" creationId="{D6F4789F-B69D-C35A-60FB-33F8EF2BEB4E}"/>
          </ac:spMkLst>
        </pc:spChg>
      </pc:sldChg>
      <pc:sldChg chg="new del">
        <pc:chgData name="Oliver Alvarado Rodriguez" userId="b43339a2721ca99e" providerId="LiveId" clId="{43195163-79D3-B649-BCD6-2CC9077B0ED7}" dt="2022-12-03T21:12:03.422" v="27354" actId="2696"/>
        <pc:sldMkLst>
          <pc:docMk/>
          <pc:sldMk cId="1594314768" sldId="2349"/>
        </pc:sldMkLst>
      </pc:sldChg>
      <pc:sldChg chg="modSp new mod">
        <pc:chgData name="Oliver Alvarado Rodriguez" userId="b43339a2721ca99e" providerId="LiveId" clId="{43195163-79D3-B649-BCD6-2CC9077B0ED7}" dt="2022-12-04T17:54:48.933" v="34983" actId="20577"/>
        <pc:sldMkLst>
          <pc:docMk/>
          <pc:sldMk cId="1857169425" sldId="2349"/>
        </pc:sldMkLst>
        <pc:spChg chg="mod">
          <ac:chgData name="Oliver Alvarado Rodriguez" userId="b43339a2721ca99e" providerId="LiveId" clId="{43195163-79D3-B649-BCD6-2CC9077B0ED7}" dt="2022-12-04T17:05:02.387" v="34472" actId="20577"/>
          <ac:spMkLst>
            <pc:docMk/>
            <pc:sldMk cId="1857169425" sldId="2349"/>
            <ac:spMk id="2" creationId="{16F92F43-93F8-6A51-0EF8-8FF670A1E492}"/>
          </ac:spMkLst>
        </pc:spChg>
        <pc:spChg chg="mod">
          <ac:chgData name="Oliver Alvarado Rodriguez" userId="b43339a2721ca99e" providerId="LiveId" clId="{43195163-79D3-B649-BCD6-2CC9077B0ED7}" dt="2022-12-04T17:54:48.933" v="34983" actId="20577"/>
          <ac:spMkLst>
            <pc:docMk/>
            <pc:sldMk cId="1857169425" sldId="2349"/>
            <ac:spMk id="3" creationId="{38AAF5BD-B6FD-E51A-3E63-4923FCEC65FD}"/>
          </ac:spMkLst>
        </pc:spChg>
      </pc:sldChg>
      <pc:sldChg chg="addSp delSp modSp new del mod">
        <pc:chgData name="Oliver Alvarado Rodriguez" userId="b43339a2721ca99e" providerId="LiveId" clId="{43195163-79D3-B649-BCD6-2CC9077B0ED7}" dt="2022-12-03T21:23:01.823" v="28075" actId="2696"/>
        <pc:sldMkLst>
          <pc:docMk/>
          <pc:sldMk cId="2153492200" sldId="2349"/>
        </pc:sldMkLst>
        <pc:spChg chg="mod">
          <ac:chgData name="Oliver Alvarado Rodriguez" userId="b43339a2721ca99e" providerId="LiveId" clId="{43195163-79D3-B649-BCD6-2CC9077B0ED7}" dt="2022-12-03T21:22:59.027" v="28074" actId="20577"/>
          <ac:spMkLst>
            <pc:docMk/>
            <pc:sldMk cId="2153492200" sldId="2349"/>
            <ac:spMk id="2" creationId="{B9DDE8B1-1B87-15D7-C53E-CF05588AEAB1}"/>
          </ac:spMkLst>
        </pc:spChg>
        <pc:spChg chg="add del">
          <ac:chgData name="Oliver Alvarado Rodriguez" userId="b43339a2721ca99e" providerId="LiveId" clId="{43195163-79D3-B649-BCD6-2CC9077B0ED7}" dt="2022-12-03T21:22:57.400" v="28069" actId="478"/>
          <ac:spMkLst>
            <pc:docMk/>
            <pc:sldMk cId="2153492200" sldId="2349"/>
            <ac:spMk id="3" creationId="{89663CEB-8008-9688-5E31-E3F03B177BC4}"/>
          </ac:spMkLst>
        </pc:spChg>
        <pc:spChg chg="add del mod">
          <ac:chgData name="Oliver Alvarado Rodriguez" userId="b43339a2721ca99e" providerId="LiveId" clId="{43195163-79D3-B649-BCD6-2CC9077B0ED7}" dt="2022-12-03T21:22:57.054" v="28068" actId="11529"/>
          <ac:spMkLst>
            <pc:docMk/>
            <pc:sldMk cId="2153492200" sldId="2349"/>
            <ac:spMk id="7" creationId="{88E31537-0082-91AA-9802-BD68E3ADA971}"/>
          </ac:spMkLst>
        </pc:spChg>
      </pc:sldChg>
      <pc:sldChg chg="delSp modSp add del mod">
        <pc:chgData name="Oliver Alvarado Rodriguez" userId="b43339a2721ca99e" providerId="LiveId" clId="{43195163-79D3-B649-BCD6-2CC9077B0ED7}" dt="2022-12-03T20:53:23.330" v="27145" actId="2696"/>
        <pc:sldMkLst>
          <pc:docMk/>
          <pc:sldMk cId="2674889854" sldId="2349"/>
        </pc:sldMkLst>
        <pc:spChg chg="mod">
          <ac:chgData name="Oliver Alvarado Rodriguez" userId="b43339a2721ca99e" providerId="LiveId" clId="{43195163-79D3-B649-BCD6-2CC9077B0ED7}" dt="2022-12-03T20:53:05.827" v="27141" actId="20577"/>
          <ac:spMkLst>
            <pc:docMk/>
            <pc:sldMk cId="2674889854" sldId="2349"/>
            <ac:spMk id="2" creationId="{5D9436A0-F89A-D259-8EDD-98F00587443E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90" creationId="{3BF962BE-FCA4-1BB3-203E-A7F86108CBE9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93" creationId="{B226EC47-9B2D-7254-B34F-59E83648E4E9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94" creationId="{64D51C70-FCD5-8DD0-2C98-82892BDE2E7D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95" creationId="{541AB9A7-C26F-AD7B-E2DF-7BEDA84F93E5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04" creationId="{64E7A521-DDCB-0B7E-0D29-36FAEA852EF6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05" creationId="{29B2E89D-D4A0-C7BC-D581-9221D92DA706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06" creationId="{1450FFF9-22AF-6360-678D-FC9F351F4DCB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07" creationId="{4333454A-5649-D37B-9771-6A0FE063165C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08" creationId="{4BA58125-43D7-3B3D-8234-1C1E1D2A33D4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09" creationId="{C7CBDEE3-3E86-E384-A3A3-FE5A7D11A3DB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10" creationId="{832D411C-2451-8C4C-9FCF-3C2967327854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15" creationId="{F79FC764-F755-B15E-2EAA-14BE3DAE92CD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16" creationId="{3B741E26-720E-D911-4D2D-C7F2860D377B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33" creationId="{1BF88172-38D1-1BE0-2A89-21CDF184DC21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34" creationId="{6D3088D0-C26F-76E0-DE95-588C71490B8F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35" creationId="{6A692D49-55B5-FFDD-1F88-166154257238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36" creationId="{A14C87EC-3838-020E-8780-6AEDF6FAE7B8}"/>
          </ac:spMkLst>
        </pc:spChg>
        <pc:spChg chg="del">
          <ac:chgData name="Oliver Alvarado Rodriguez" userId="b43339a2721ca99e" providerId="LiveId" clId="{43195163-79D3-B649-BCD6-2CC9077B0ED7}" dt="2022-12-03T20:53:08.094" v="27142" actId="478"/>
          <ac:spMkLst>
            <pc:docMk/>
            <pc:sldMk cId="2674889854" sldId="2349"/>
            <ac:spMk id="137" creationId="{0DDF43F6-1CD5-315B-141E-5CEA153FE7FE}"/>
          </ac:spMkLst>
        </pc:spChg>
        <pc:spChg chg="del">
          <ac:chgData name="Oliver Alvarado Rodriguez" userId="b43339a2721ca99e" providerId="LiveId" clId="{43195163-79D3-B649-BCD6-2CC9077B0ED7}" dt="2022-12-03T20:53:10.525" v="27143" actId="478"/>
          <ac:spMkLst>
            <pc:docMk/>
            <pc:sldMk cId="2674889854" sldId="2349"/>
            <ac:spMk id="138" creationId="{BDB9FC2B-203B-606C-EB5C-B4FC8B949D7F}"/>
          </ac:spMkLst>
        </pc:sp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7" creationId="{5D689B1A-16D3-7F11-B560-2232E360071D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9" creationId="{A178F873-BB9A-9CDE-1460-FC401886F333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96" creationId="{45C38CC8-0CA8-540B-DA00-71003DF31149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97" creationId="{D9B1A495-9275-FB2C-79BF-F97284BE7AC4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98" creationId="{278CECC1-07A0-6C06-B5D0-97DC6FC36FBC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99" creationId="{7720BCAA-B156-61B4-D26A-029C1FA73031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00" creationId="{F1C24CC2-76DF-B41E-CCF9-C6EB5011CC80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01" creationId="{BB89BB37-542A-FC58-8F63-0CC4260BC9B1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02" creationId="{92165D01-7F8A-C3CC-59F8-654877B67989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11" creationId="{CE33A6FD-0273-1883-1E6B-B770598BA425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12" creationId="{0AC0F977-F35B-65C0-2802-B763E979774D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13" creationId="{8C3AE841-901B-857B-0F0E-D874522E96C9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14" creationId="{76AB1326-DC00-681B-2FAB-34142CFAB77D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17" creationId="{5E673E26-C288-716B-4157-CFDFB041CB1D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18" creationId="{D4E3AC93-04B8-8308-AC8B-3065755E93A6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20" creationId="{97133208-C721-A837-9E49-CD2681CEDCD3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22" creationId="{6DE97FB3-48BF-9185-1760-6491754C463B}"/>
          </ac:cxnSpMkLst>
        </pc:cxnChg>
      </pc:sldChg>
      <pc:sldChg chg="add del">
        <pc:chgData name="Oliver Alvarado Rodriguez" userId="b43339a2721ca99e" providerId="LiveId" clId="{43195163-79D3-B649-BCD6-2CC9077B0ED7}" dt="2022-12-03T02:47:21.822" v="25702"/>
        <pc:sldMkLst>
          <pc:docMk/>
          <pc:sldMk cId="3570891916" sldId="2349"/>
        </pc:sldMkLst>
      </pc:sldChg>
      <pc:sldChg chg="new del">
        <pc:chgData name="Oliver Alvarado Rodriguez" userId="b43339a2721ca99e" providerId="LiveId" clId="{43195163-79D3-B649-BCD6-2CC9077B0ED7}" dt="2022-12-03T17:12:49.638" v="26423" actId="2696"/>
        <pc:sldMkLst>
          <pc:docMk/>
          <pc:sldMk cId="4067506486" sldId="2349"/>
        </pc:sldMkLst>
      </pc:sldChg>
      <pc:sldChg chg="modSp new del mod">
        <pc:chgData name="Oliver Alvarado Rodriguez" userId="b43339a2721ca99e" providerId="LiveId" clId="{43195163-79D3-B649-BCD6-2CC9077B0ED7}" dt="2022-12-03T21:07:36.407" v="27222" actId="680"/>
        <pc:sldMkLst>
          <pc:docMk/>
          <pc:sldMk cId="309269976" sldId="2350"/>
        </pc:sldMkLst>
        <pc:spChg chg="mod">
          <ac:chgData name="Oliver Alvarado Rodriguez" userId="b43339a2721ca99e" providerId="LiveId" clId="{43195163-79D3-B649-BCD6-2CC9077B0ED7}" dt="2022-12-03T21:07:35.947" v="27221" actId="20577"/>
          <ac:spMkLst>
            <pc:docMk/>
            <pc:sldMk cId="309269976" sldId="2350"/>
            <ac:spMk id="2" creationId="{E5E5D5A6-17CE-6C60-EC9F-E7E9D0403585}"/>
          </ac:spMkLst>
        </pc:spChg>
      </pc:sldChg>
      <pc:sldChg chg="delSp modSp new mod">
        <pc:chgData name="Oliver Alvarado Rodriguez" userId="b43339a2721ca99e" providerId="LiveId" clId="{43195163-79D3-B649-BCD6-2CC9077B0ED7}" dt="2022-12-03T21:28:55.202" v="28720" actId="20577"/>
        <pc:sldMkLst>
          <pc:docMk/>
          <pc:sldMk cId="427262943" sldId="2350"/>
        </pc:sldMkLst>
        <pc:spChg chg="mod">
          <ac:chgData name="Oliver Alvarado Rodriguez" userId="b43339a2721ca99e" providerId="LiveId" clId="{43195163-79D3-B649-BCD6-2CC9077B0ED7}" dt="2022-12-03T21:28:55.202" v="28720" actId="20577"/>
          <ac:spMkLst>
            <pc:docMk/>
            <pc:sldMk cId="427262943" sldId="2350"/>
            <ac:spMk id="2" creationId="{821A663E-C6D9-FAA7-824D-310ADD617EBF}"/>
          </ac:spMkLst>
        </pc:spChg>
        <pc:spChg chg="del">
          <ac:chgData name="Oliver Alvarado Rodriguez" userId="b43339a2721ca99e" providerId="LiveId" clId="{43195163-79D3-B649-BCD6-2CC9077B0ED7}" dt="2022-12-03T21:28:15.682" v="28694" actId="478"/>
          <ac:spMkLst>
            <pc:docMk/>
            <pc:sldMk cId="427262943" sldId="2350"/>
            <ac:spMk id="3" creationId="{50498D48-6CF3-621E-2891-2EE0BD6C1C27}"/>
          </ac:spMkLst>
        </pc:spChg>
      </pc:sldChg>
      <pc:sldChg chg="modSp add del mod">
        <pc:chgData name="Oliver Alvarado Rodriguez" userId="b43339a2721ca99e" providerId="LiveId" clId="{43195163-79D3-B649-BCD6-2CC9077B0ED7}" dt="2022-12-03T17:14:57.181" v="26426" actId="2696"/>
        <pc:sldMkLst>
          <pc:docMk/>
          <pc:sldMk cId="650649156" sldId="2350"/>
        </pc:sldMkLst>
        <pc:spChg chg="mod">
          <ac:chgData name="Oliver Alvarado Rodriguez" userId="b43339a2721ca99e" providerId="LiveId" clId="{43195163-79D3-B649-BCD6-2CC9077B0ED7}" dt="2022-12-03T17:14:52.892" v="26425" actId="255"/>
          <ac:spMkLst>
            <pc:docMk/>
            <pc:sldMk cId="650649156" sldId="2350"/>
            <ac:spMk id="137" creationId="{0DDF43F6-1CD5-315B-141E-5CEA153FE7FE}"/>
          </ac:spMkLst>
        </pc:spChg>
      </pc:sldChg>
      <pc:sldChg chg="addSp delSp modSp add del mod">
        <pc:chgData name="Oliver Alvarado Rodriguez" userId="b43339a2721ca99e" providerId="LiveId" clId="{43195163-79D3-B649-BCD6-2CC9077B0ED7}" dt="2022-12-03T20:52:55.907" v="27138" actId="2696"/>
        <pc:sldMkLst>
          <pc:docMk/>
          <pc:sldMk cId="3722973212" sldId="2350"/>
        </pc:sldMkLst>
        <pc:spChg chg="add del mod">
          <ac:chgData name="Oliver Alvarado Rodriguez" userId="b43339a2721ca99e" providerId="LiveId" clId="{43195163-79D3-B649-BCD6-2CC9077B0ED7}" dt="2022-12-03T18:41:05.308" v="27052" actId="478"/>
          <ac:spMkLst>
            <pc:docMk/>
            <pc:sldMk cId="3722973212" sldId="2350"/>
            <ac:spMk id="2" creationId="{C2C6CF6A-160C-205E-220A-B953A8BD15F4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3" creationId="{4F1473EF-E1D0-FAF0-A16E-CD3A3E024B41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7" creationId="{2FFC09A6-EF0C-C1E3-F1C0-133F006DDD88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8" creationId="{93ADB4F8-2244-ADB7-0120-B71D16EDA1F5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9" creationId="{004D9B45-7C57-7641-4916-48EE530A06A4}"/>
          </ac:spMkLst>
        </pc:spChg>
        <pc:spChg chg="mod">
          <ac:chgData name="Oliver Alvarado Rodriguez" userId="b43339a2721ca99e" providerId="LiveId" clId="{43195163-79D3-B649-BCD6-2CC9077B0ED7}" dt="2022-12-03T17:32:29.704" v="26608" actId="20577"/>
          <ac:spMkLst>
            <pc:docMk/>
            <pc:sldMk cId="3722973212" sldId="2350"/>
            <ac:spMk id="10" creationId="{B1B23E0D-37EC-1CD0-6A8D-37CEE08054B5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18" creationId="{59F8DC20-5D30-5BC7-6F26-CFFF43A21A1B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19" creationId="{2619601E-63D2-A437-22DD-C9F82359B8BC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20" creationId="{805B2280-7945-3F6F-002B-752248E63B34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21" creationId="{6081F45D-3917-E2B9-2155-9661EB1C2EEE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22" creationId="{E9DC0A63-3E62-83AA-B13A-EA522D1E8C88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23" creationId="{EADF9510-0C84-DD42-D7E7-438C944A225F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24" creationId="{E221E038-BDD2-F43E-91E5-53196AC43C55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29" creationId="{3790B64C-47D6-CBB3-EB09-443656886B9D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30" creationId="{30EDB0BE-4901-30EF-A202-7DE69E949D14}"/>
          </ac:spMkLst>
        </pc:spChg>
        <pc:spChg chg="add del mod">
          <ac:chgData name="Oliver Alvarado Rodriguez" userId="b43339a2721ca99e" providerId="LiveId" clId="{43195163-79D3-B649-BCD6-2CC9077B0ED7}" dt="2022-12-03T18:41:06.645" v="27053" actId="478"/>
          <ac:spMkLst>
            <pc:docMk/>
            <pc:sldMk cId="3722973212" sldId="2350"/>
            <ac:spMk id="35" creationId="{4D4919C5-441E-3410-B59E-CBDABAC2D31C}"/>
          </ac:spMkLst>
        </pc:spChg>
        <pc:spChg chg="add del mod">
          <ac:chgData name="Oliver Alvarado Rodriguez" userId="b43339a2721ca99e" providerId="LiveId" clId="{43195163-79D3-B649-BCD6-2CC9077B0ED7}" dt="2022-12-03T18:41:08.215" v="27054" actId="478"/>
          <ac:spMkLst>
            <pc:docMk/>
            <pc:sldMk cId="3722973212" sldId="2350"/>
            <ac:spMk id="36" creationId="{C4DC7B08-D370-E029-345A-F00434D231E4}"/>
          </ac:spMkLst>
        </pc:spChg>
        <pc:spChg chg="add del mod">
          <ac:chgData name="Oliver Alvarado Rodriguez" userId="b43339a2721ca99e" providerId="LiveId" clId="{43195163-79D3-B649-BCD6-2CC9077B0ED7}" dt="2022-12-03T18:41:04.053" v="27051" actId="478"/>
          <ac:spMkLst>
            <pc:docMk/>
            <pc:sldMk cId="3722973212" sldId="2350"/>
            <ac:spMk id="37" creationId="{7382EAFD-4237-ECB7-C00A-6FA8740AD1B7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84" creationId="{78A3C11A-1438-1F79-C2FF-BE6D2D37AC7F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85" creationId="{B06E59DD-F3A1-B354-137F-CD243078F8CC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86" creationId="{3D5FC0E5-F07D-02D8-CE0E-8DAAFBA8D249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93" creationId="{BE6DE992-81C0-2A96-78AC-87744BBB1E68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94" creationId="{1A919192-69E2-F89A-4AA9-076934F5A501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95" creationId="{430BA52E-8481-40C0-CD16-A8F1417B25A6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96" creationId="{0575FF50-D006-D6DD-8E22-B8476E9906FE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03" creationId="{3037D76D-8349-1E8D-6824-093AC05C6F19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04" creationId="{DEDC6A8B-2E8D-7D5E-882A-D29BD7912EC0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05" creationId="{32F4A588-B338-0EE5-9E24-9857FFD3DDBC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21" creationId="{1C4969D3-44E5-2CC4-A007-1FA6CED2CDAC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22" creationId="{DF1D6F51-5FF5-AA60-9AF3-6149AAAC92C8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24" creationId="{68CB5A17-9D9D-3FAE-A9CD-8ADBCD81C2AD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25" creationId="{5240C38A-D2B9-5117-9A2B-672C8F1C982B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26" creationId="{D5F7FE96-86F2-3153-BDC6-1AE0BB8AA28D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27" creationId="{F8EC2D0D-84A6-4FB1-BCEC-D8087F253025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34" creationId="{4147CBA1-34E5-8C28-C7E2-FC1534C1F9C0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35" creationId="{9474CAB2-7CA2-E53A-E50F-61D5E5065271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36" creationId="{C52CAEC2-5CCE-A25F-9F29-A36E5CE51A27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37" creationId="{EEB89EE4-0468-11EC-A7B5-A95C61516EC9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44" creationId="{29632CBE-CC0D-F419-536F-1E993C23A2A9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45" creationId="{B62A1566-5939-A80B-96C5-230A2D693AF6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46" creationId="{527A3668-36CB-E13A-F5E8-BF37140D5C4C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62" creationId="{C39C6CE2-7811-2020-6251-58309AE5C40B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64" creationId="{1EB6448E-0004-6F45-AFF1-B61FDB8D4E07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67" creationId="{E4E39AB1-A64E-E3B3-B959-CB5E56545B3E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68" creationId="{7B01E1FB-34F3-1C24-4FD4-D3D6540F97C2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69" creationId="{3738C570-D9CC-DB86-41A0-FAEED06CCED0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82" creationId="{9EAF2258-5EB1-B1FE-C206-CDECFCACC6B8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89" creationId="{24249E93-8BD4-0856-4DE1-E37E3B43C4AD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90" creationId="{C474EFAA-4556-30C2-CB06-F03CE74F7FFF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91" creationId="{A8E219BA-45F3-3F71-2AC4-26987446D90D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204" creationId="{55C097D4-DBD9-4348-6A00-694C608A724E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205" creationId="{E60E8761-2DB2-8724-0D7B-804FEE9F089A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208" creationId="{FAA5F1D5-4111-5C8D-CC71-B89A1FCB9F9F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210" creationId="{90996EAB-85C2-3942-4B53-90EAAB7A629B}"/>
          </ac:spMkLst>
        </pc:sp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11" creationId="{62314AAD-801F-72D6-C8ED-7C31FC9C46EB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12" creationId="{6BC0384C-7581-60D6-F88B-6960B6C88B28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13" creationId="{47C5BDD6-279A-37D1-9D03-0F54A93FDEE5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14" creationId="{29847824-C730-54AC-7C7D-62A908058500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15" creationId="{C6AE37B9-371C-0E05-6CD3-1DA27E70DF22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16" creationId="{411A3458-53E5-4C07-0E0E-0569F5B47D75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17" creationId="{9BF8EA1F-89BC-1A77-90B8-5E1383140D6C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25" creationId="{93A40FF2-4BC3-7095-8114-44CA3FEDA3E3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26" creationId="{0B0A929F-DBC9-C9E0-6CBC-858C07BF08A8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27" creationId="{3B71504C-75D4-8E24-B1AC-53FADAB0CAAF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28" creationId="{BD07630F-CACB-27AD-F1CB-BD78566FDD61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31" creationId="{49D447B8-4BB2-CD02-2FCA-F86AD41DAEA7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32" creationId="{DD97A194-BF59-46BE-685F-09403ACEF754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33" creationId="{A31CFCA1-8897-00DF-0726-33B1F74C1C4C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34" creationId="{B441DD7B-0DB4-B4EE-8344-933DB22F5BD6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38" creationId="{4A3A983C-A7C5-766C-D6F7-A75295BF0E7B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39" creationId="{877AFFC2-B1FB-27A6-7B09-F30E8311A871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87" creationId="{FDF250E7-C85F-19AF-BF72-BA55918AD666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88" creationId="{6A847552-19BF-3D98-9822-B1B4F9F00587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89" creationId="{A1960A32-11FF-AC73-6749-050BCB105B17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90" creationId="{6A5C14E9-49AB-BDCD-AE33-35734B4649E6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91" creationId="{1E6C62C9-BDF2-FD24-45D3-70AEC3BFCCCF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92" creationId="{FE3FCC3C-172B-79F7-E3C0-91132B3BAFD3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97" creationId="{C88719D2-F249-E25F-6D36-4C167F55AAA4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98" creationId="{04073503-D698-3A0E-A2A2-149B6B70D850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99" creationId="{9F92AE93-60D1-B0C8-2148-332F3F5C621A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00" creationId="{BC69CCE0-33C5-D954-2830-41C7F08E4BE9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01" creationId="{5B176E3B-3053-EFFD-738D-78F54FC1ABC9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02" creationId="{CCCD57C2-2A23-9C01-8D6B-EDD7A1D7F58E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06" creationId="{2125A0FF-92C0-15BD-7D43-01543DA4929B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07" creationId="{0108B8ED-CC99-DD8E-FA86-FC1996F75286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08" creationId="{9E317CCD-F158-0C48-5801-EE5E3584E19D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09" creationId="{8465D026-AC36-8873-3BAB-BC7D38EDACA6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0" creationId="{46CF5266-39DF-C697-2D68-4D54A00FE39C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1" creationId="{46D81EB6-698E-1EF9-8E71-AFCA98C2E367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2" creationId="{26B301D6-8B58-8714-A985-17F64A391B09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3" creationId="{186A4941-65CE-41E5-B20A-96CBE0EDD131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4" creationId="{0E738771-1FD2-19DB-9993-F79A689DF166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5" creationId="{E67D5EAA-926A-7A81-C1D5-EEE97D8174DC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6" creationId="{6766DCB7-EE60-3A6B-6E80-68560A5FFF4C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7" creationId="{EBB1DC10-12CE-4B2C-17EF-1B3C6E505A11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8" creationId="{61C2CC6A-135C-86E2-B6E7-22E8C329BD02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9" creationId="{33091BB0-96DD-1604-A66F-0629C88A7C20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20" creationId="{591992E2-9B20-A0EF-9485-2FB3795D8EBC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28" creationId="{8E1CACAD-18F2-5A03-BE97-C9D18DFA5EC4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29" creationId="{92313A36-087E-97D8-304A-85415C5E9811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30" creationId="{81D6DB5D-999F-BF5A-DABC-8E1DE128509A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31" creationId="{7FC88E19-3F67-A9EB-BAAD-BA592378C863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32" creationId="{55E2322C-8610-0730-94E4-A52B98E50DB8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33" creationId="{66982FC1-AA85-77F1-E691-D0699AA4EEE4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38" creationId="{621E6A68-1566-7338-7E37-4277AF5FB6B4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39" creationId="{B3F51F1C-4DE8-3A5F-BB22-F880CFEE5CD6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40" creationId="{B145FA2D-9A7C-B74F-DC0A-28156155B5AA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41" creationId="{F168576F-1373-27A1-16FB-116ECE06AEAF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42" creationId="{314D6D89-4D5D-E4D6-5B2A-C61E28E78FE4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43" creationId="{1F769E03-2EE4-376E-497B-FA8F10AC8A38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47" creationId="{447FFBA2-C036-6039-C041-52B17AB3D58B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48" creationId="{0F825ED4-F3DE-99A4-6207-3C690258C3CB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49" creationId="{F426FB7B-6B5E-E29C-8D1B-1A7D72DD841A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0" creationId="{F8DCB532-D5E4-85F8-E691-4A1341635E8A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1" creationId="{A7272F03-FA70-777A-7C72-E7D9F5B70839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2" creationId="{D07A0017-6347-93EC-D8E4-57A02AEF31AD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3" creationId="{DA827A64-75C3-D6FF-9006-C107711D871D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4" creationId="{139A70AE-B666-BA18-2FA3-176159DC625C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5" creationId="{81D6988C-9231-9D80-3978-A153BAAA02C0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6" creationId="{38D94300-6DE3-1962-1276-82917F5F774C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7" creationId="{4F18E2C5-438F-0901-A388-839131690D27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8" creationId="{A7A0465D-43F1-50DC-A32F-5F22AFDB93EB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92" creationId="{101D3B91-FA8E-72CA-48C6-6D7448C7C812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93" creationId="{68C0B1AC-5D43-55D2-3A5B-C643FFFE7A46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94" creationId="{4301E18F-5737-E271-4FC3-27659F7D9174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95" creationId="{A2A7B4A9-4D48-9999-DEED-0EE524E68BA4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96" creationId="{4CDC1436-FE0F-AC79-97E1-7415970B8E19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97" creationId="{1C9F6755-454C-B79D-FA9D-0F994D323C79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98" creationId="{45AFBC4B-A527-3680-320B-82266B9FE07E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99" creationId="{3CDD17C8-CB43-3302-A21D-2301AAB3812E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200" creationId="{1553D4B1-7D61-4989-9B10-F7F7D9997A09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201" creationId="{4E23A8EF-39E2-72E2-589D-6BF794DD618C}"/>
          </ac:cxnSpMkLst>
        </pc:cxnChg>
      </pc:sldChg>
      <pc:sldChg chg="modSp new del mod">
        <pc:chgData name="Oliver Alvarado Rodriguez" userId="b43339a2721ca99e" providerId="LiveId" clId="{43195163-79D3-B649-BCD6-2CC9077B0ED7}" dt="2022-12-03T21:25:39.377" v="28514" actId="2696"/>
        <pc:sldMkLst>
          <pc:docMk/>
          <pc:sldMk cId="4290776734" sldId="2350"/>
        </pc:sldMkLst>
        <pc:spChg chg="mod">
          <ac:chgData name="Oliver Alvarado Rodriguez" userId="b43339a2721ca99e" providerId="LiveId" clId="{43195163-79D3-B649-BCD6-2CC9077B0ED7}" dt="2022-12-03T21:25:37.490" v="28513" actId="20577"/>
          <ac:spMkLst>
            <pc:docMk/>
            <pc:sldMk cId="4290776734" sldId="2350"/>
            <ac:spMk id="2" creationId="{FD8230D1-9EA6-ABED-29D5-12F618158BD4}"/>
          </ac:spMkLst>
        </pc:spChg>
      </pc:sldChg>
      <pc:sldChg chg="modSp new del mod">
        <pc:chgData name="Oliver Alvarado Rodriguez" userId="b43339a2721ca99e" providerId="LiveId" clId="{43195163-79D3-B649-BCD6-2CC9077B0ED7}" dt="2022-12-03T17:37:03.329" v="26949" actId="2696"/>
        <pc:sldMkLst>
          <pc:docMk/>
          <pc:sldMk cId="1244184670" sldId="2351"/>
        </pc:sldMkLst>
        <pc:spChg chg="mod">
          <ac:chgData name="Oliver Alvarado Rodriguez" userId="b43339a2721ca99e" providerId="LiveId" clId="{43195163-79D3-B649-BCD6-2CC9077B0ED7}" dt="2022-12-03T17:35:36.811" v="26717" actId="20577"/>
          <ac:spMkLst>
            <pc:docMk/>
            <pc:sldMk cId="1244184670" sldId="2351"/>
            <ac:spMk id="2" creationId="{10513476-60F1-9F4F-170E-56EC86B44975}"/>
          </ac:spMkLst>
        </pc:spChg>
        <pc:spChg chg="mod">
          <ac:chgData name="Oliver Alvarado Rodriguez" userId="b43339a2721ca99e" providerId="LiveId" clId="{43195163-79D3-B649-BCD6-2CC9077B0ED7}" dt="2022-12-03T17:36:11.125" v="26881" actId="20577"/>
          <ac:spMkLst>
            <pc:docMk/>
            <pc:sldMk cId="1244184670" sldId="2351"/>
            <ac:spMk id="3" creationId="{F862EF81-7A55-BB93-9959-3BDC91472EAB}"/>
          </ac:spMkLst>
        </pc:spChg>
      </pc:sldChg>
      <pc:sldChg chg="addSp delSp modSp new mod">
        <pc:chgData name="Oliver Alvarado Rodriguez" userId="b43339a2721ca99e" providerId="LiveId" clId="{43195163-79D3-B649-BCD6-2CC9077B0ED7}" dt="2022-12-04T15:33:35.731" v="31131" actId="1076"/>
        <pc:sldMkLst>
          <pc:docMk/>
          <pc:sldMk cId="2695124348" sldId="2351"/>
        </pc:sldMkLst>
        <pc:spChg chg="mod">
          <ac:chgData name="Oliver Alvarado Rodriguez" userId="b43339a2721ca99e" providerId="LiveId" clId="{43195163-79D3-B649-BCD6-2CC9077B0ED7}" dt="2022-12-04T00:02:26.446" v="29624" actId="20577"/>
          <ac:spMkLst>
            <pc:docMk/>
            <pc:sldMk cId="2695124348" sldId="2351"/>
            <ac:spMk id="2" creationId="{F643DB0A-DD41-F890-1237-6D1753B9B983}"/>
          </ac:spMkLst>
        </pc:spChg>
        <pc:spChg chg="del">
          <ac:chgData name="Oliver Alvarado Rodriguez" userId="b43339a2721ca99e" providerId="LiveId" clId="{43195163-79D3-B649-BCD6-2CC9077B0ED7}" dt="2022-12-04T00:03:50.191" v="29625" actId="478"/>
          <ac:spMkLst>
            <pc:docMk/>
            <pc:sldMk cId="2695124348" sldId="2351"/>
            <ac:spMk id="3" creationId="{B62CFF41-C3EE-8C70-EF1D-AA0967481EDF}"/>
          </ac:spMkLst>
        </pc:spChg>
        <pc:spChg chg="add mod">
          <ac:chgData name="Oliver Alvarado Rodriguez" userId="b43339a2721ca99e" providerId="LiveId" clId="{43195163-79D3-B649-BCD6-2CC9077B0ED7}" dt="2022-12-04T15:33:35.731" v="31131" actId="1076"/>
          <ac:spMkLst>
            <pc:docMk/>
            <pc:sldMk cId="2695124348" sldId="2351"/>
            <ac:spMk id="7" creationId="{C0E1324B-6254-347B-FEC1-12FE3D1FD602}"/>
          </ac:spMkLst>
        </pc:spChg>
        <pc:picChg chg="add mod">
          <ac:chgData name="Oliver Alvarado Rodriguez" userId="b43339a2721ca99e" providerId="LiveId" clId="{43195163-79D3-B649-BCD6-2CC9077B0ED7}" dt="2022-12-04T00:04:34.896" v="29632" actId="1076"/>
          <ac:picMkLst>
            <pc:docMk/>
            <pc:sldMk cId="2695124348" sldId="2351"/>
            <ac:picMk id="1026" creationId="{BA4879E3-40CF-B4E8-1239-4BB0D87D4999}"/>
          </ac:picMkLst>
        </pc:picChg>
      </pc:sldChg>
      <pc:sldChg chg="modSp new del mod">
        <pc:chgData name="Oliver Alvarado Rodriguez" userId="b43339a2721ca99e" providerId="LiveId" clId="{43195163-79D3-B649-BCD6-2CC9077B0ED7}" dt="2022-12-04T16:22:46.775" v="31763" actId="2696"/>
        <pc:sldMkLst>
          <pc:docMk/>
          <pc:sldMk cId="578163434" sldId="2352"/>
        </pc:sldMkLst>
        <pc:spChg chg="mod">
          <ac:chgData name="Oliver Alvarado Rodriguez" userId="b43339a2721ca99e" providerId="LiveId" clId="{43195163-79D3-B649-BCD6-2CC9077B0ED7}" dt="2022-12-04T16:22:17.716" v="31762" actId="20577"/>
          <ac:spMkLst>
            <pc:docMk/>
            <pc:sldMk cId="578163434" sldId="2352"/>
            <ac:spMk id="2" creationId="{77BC9881-ABA8-67D0-1DCA-10B7C5AE4553}"/>
          </ac:spMkLst>
        </pc:spChg>
        <pc:spChg chg="mod">
          <ac:chgData name="Oliver Alvarado Rodriguez" userId="b43339a2721ca99e" providerId="LiveId" clId="{43195163-79D3-B649-BCD6-2CC9077B0ED7}" dt="2022-12-04T16:21:00.999" v="31761" actId="20577"/>
          <ac:spMkLst>
            <pc:docMk/>
            <pc:sldMk cId="578163434" sldId="2352"/>
            <ac:spMk id="3" creationId="{BCDC0993-0AE0-B6E9-C2A8-EC04C3D3E526}"/>
          </ac:spMkLst>
        </pc:spChg>
      </pc:sldChg>
      <pc:sldChg chg="modSp new del mod">
        <pc:chgData name="Oliver Alvarado Rodriguez" userId="b43339a2721ca99e" providerId="LiveId" clId="{43195163-79D3-B649-BCD6-2CC9077B0ED7}" dt="2022-12-04T16:18:32.836" v="31343" actId="2696"/>
        <pc:sldMkLst>
          <pc:docMk/>
          <pc:sldMk cId="1468365840" sldId="2352"/>
        </pc:sldMkLst>
        <pc:spChg chg="mod">
          <ac:chgData name="Oliver Alvarado Rodriguez" userId="b43339a2721ca99e" providerId="LiveId" clId="{43195163-79D3-B649-BCD6-2CC9077B0ED7}" dt="2022-12-04T16:17:32.210" v="31342" actId="20577"/>
          <ac:spMkLst>
            <pc:docMk/>
            <pc:sldMk cId="1468365840" sldId="2352"/>
            <ac:spMk id="2" creationId="{7A96209B-140E-EB88-2A0D-E1E262ECF836}"/>
          </ac:spMkLst>
        </pc:spChg>
      </pc:sldChg>
      <pc:sldChg chg="modSp new mod">
        <pc:chgData name="Oliver Alvarado Rodriguez" userId="b43339a2721ca99e" providerId="LiveId" clId="{43195163-79D3-B649-BCD6-2CC9077B0ED7}" dt="2022-12-04T16:43:55.557" v="33184" actId="12"/>
        <pc:sldMkLst>
          <pc:docMk/>
          <pc:sldMk cId="2427235843" sldId="2352"/>
        </pc:sldMkLst>
        <pc:spChg chg="mod">
          <ac:chgData name="Oliver Alvarado Rodriguez" userId="b43339a2721ca99e" providerId="LiveId" clId="{43195163-79D3-B649-BCD6-2CC9077B0ED7}" dt="2022-12-04T16:32:51.804" v="32629" actId="20577"/>
          <ac:spMkLst>
            <pc:docMk/>
            <pc:sldMk cId="2427235843" sldId="2352"/>
            <ac:spMk id="2" creationId="{35E47EB5-32A9-F277-1601-4FD48E6ABF64}"/>
          </ac:spMkLst>
        </pc:spChg>
        <pc:spChg chg="mod">
          <ac:chgData name="Oliver Alvarado Rodriguez" userId="b43339a2721ca99e" providerId="LiveId" clId="{43195163-79D3-B649-BCD6-2CC9077B0ED7}" dt="2022-12-04T16:43:55.557" v="33184" actId="12"/>
          <ac:spMkLst>
            <pc:docMk/>
            <pc:sldMk cId="2427235843" sldId="2352"/>
            <ac:spMk id="3" creationId="{15FFA817-BA76-18BC-1CBB-8976E57781BA}"/>
          </ac:spMkLst>
        </pc:spChg>
      </pc:sldChg>
      <pc:sldChg chg="new del">
        <pc:chgData name="Oliver Alvarado Rodriguez" userId="b43339a2721ca99e" providerId="LiveId" clId="{43195163-79D3-B649-BCD6-2CC9077B0ED7}" dt="2022-12-04T16:17:24.324" v="31305" actId="2696"/>
        <pc:sldMkLst>
          <pc:docMk/>
          <pc:sldMk cId="3163904018" sldId="2352"/>
        </pc:sldMkLst>
      </pc:sldChg>
      <pc:sldChg chg="modSp new del mod">
        <pc:chgData name="Oliver Alvarado Rodriguez" userId="b43339a2721ca99e" providerId="LiveId" clId="{43195163-79D3-B649-BCD6-2CC9077B0ED7}" dt="2022-12-04T16:18:58.089" v="31362" actId="2696"/>
        <pc:sldMkLst>
          <pc:docMk/>
          <pc:sldMk cId="3929004031" sldId="2352"/>
        </pc:sldMkLst>
        <pc:spChg chg="mod">
          <ac:chgData name="Oliver Alvarado Rodriguez" userId="b43339a2721ca99e" providerId="LiveId" clId="{43195163-79D3-B649-BCD6-2CC9077B0ED7}" dt="2022-12-04T16:18:51.513" v="31361" actId="20577"/>
          <ac:spMkLst>
            <pc:docMk/>
            <pc:sldMk cId="3929004031" sldId="2352"/>
            <ac:spMk id="2" creationId="{AF79D861-EB75-E8BF-EDDF-E8A18E6793AD}"/>
          </ac:spMkLst>
        </pc:spChg>
      </pc:sldChg>
      <pc:sldChg chg="addSp delSp modSp new mod">
        <pc:chgData name="Oliver Alvarado Rodriguez" userId="b43339a2721ca99e" providerId="LiveId" clId="{43195163-79D3-B649-BCD6-2CC9077B0ED7}" dt="2022-12-04T23:26:27.382" v="35129" actId="20577"/>
        <pc:sldMkLst>
          <pc:docMk/>
          <pc:sldMk cId="1983534826" sldId="2353"/>
        </pc:sldMkLst>
        <pc:spChg chg="mod">
          <ac:chgData name="Oliver Alvarado Rodriguez" userId="b43339a2721ca99e" providerId="LiveId" clId="{43195163-79D3-B649-BCD6-2CC9077B0ED7}" dt="2022-12-04T23:26:27.382" v="35129" actId="20577"/>
          <ac:spMkLst>
            <pc:docMk/>
            <pc:sldMk cId="1983534826" sldId="2353"/>
            <ac:spMk id="2" creationId="{213EC3E2-6517-6B90-95EF-A8F17766037E}"/>
          </ac:spMkLst>
        </pc:spChg>
        <pc:spChg chg="del">
          <ac:chgData name="Oliver Alvarado Rodriguez" userId="b43339a2721ca99e" providerId="LiveId" clId="{43195163-79D3-B649-BCD6-2CC9077B0ED7}" dt="2022-12-04T16:30:52.642" v="32549" actId="478"/>
          <ac:spMkLst>
            <pc:docMk/>
            <pc:sldMk cId="1983534826" sldId="2353"/>
            <ac:spMk id="3" creationId="{1B596D92-301D-DBFE-0BDD-A047C1F1828A}"/>
          </ac:spMkLst>
        </pc:spChg>
        <pc:spChg chg="add del mod">
          <ac:chgData name="Oliver Alvarado Rodriguez" userId="b43339a2721ca99e" providerId="LiveId" clId="{43195163-79D3-B649-BCD6-2CC9077B0ED7}" dt="2022-12-04T16:30:58.513" v="32553" actId="478"/>
          <ac:spMkLst>
            <pc:docMk/>
            <pc:sldMk cId="1983534826" sldId="2353"/>
            <ac:spMk id="8" creationId="{CE404A45-2D8D-AEEE-4749-78E4975FCFA0}"/>
          </ac:spMkLst>
        </pc:spChg>
        <pc:spChg chg="add del mod">
          <ac:chgData name="Oliver Alvarado Rodriguez" userId="b43339a2721ca99e" providerId="LiveId" clId="{43195163-79D3-B649-BCD6-2CC9077B0ED7}" dt="2022-12-04T16:31:03.282" v="32554" actId="478"/>
          <ac:spMkLst>
            <pc:docMk/>
            <pc:sldMk cId="1983534826" sldId="2353"/>
            <ac:spMk id="9" creationId="{720847D0-DB70-CEF7-EBD7-9501978038C8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0" creationId="{7F5556B9-1C34-26FF-823F-0B5F1450D9ED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1" creationId="{A99EBAE5-E6D8-AF13-CC16-19C2AA8C96DF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2" creationId="{861D48D3-64C8-26E2-EF5C-F5936219259C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3" creationId="{01EB8D86-715A-A947-7B9E-879AC3390D3C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4" creationId="{F918F0F7-C361-0549-BAFF-7D27085064D5}"/>
          </ac:spMkLst>
        </pc:spChg>
        <pc:spChg chg="add del mod">
          <ac:chgData name="Oliver Alvarado Rodriguez" userId="b43339a2721ca99e" providerId="LiveId" clId="{43195163-79D3-B649-BCD6-2CC9077B0ED7}" dt="2022-12-04T16:38:16.212" v="32945" actId="1076"/>
          <ac:spMkLst>
            <pc:docMk/>
            <pc:sldMk cId="1983534826" sldId="2353"/>
            <ac:spMk id="15" creationId="{150E9837-93BD-67E5-4466-016F740D1367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6" creationId="{68B8EDA2-3EE9-26E7-6809-8D5361BB1490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7" creationId="{B9D70C30-F4C4-E012-E73C-140579BC3E7A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8" creationId="{DBE6B39E-58AD-0900-F99A-F3CECD008127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9" creationId="{EAB68CDA-4CEE-D2E9-D260-96405EAC6C5A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20" creationId="{1CDF851F-5F26-E9C5-38BB-C0B9E0676307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21" creationId="{308970BA-0EF8-8277-BD15-845AF059A774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22" creationId="{14A0C900-C20D-5D16-803B-FE075165A83D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23" creationId="{FC1CC49B-37B7-442B-8B96-9F77E200EBE0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24" creationId="{2776A1B4-0592-FFAD-47E9-53EF3ED8A8AD}"/>
          </ac:spMkLst>
        </pc:spChg>
        <pc:spChg chg="add del mod">
          <ac:chgData name="Oliver Alvarado Rodriguez" userId="b43339a2721ca99e" providerId="LiveId" clId="{43195163-79D3-B649-BCD6-2CC9077B0ED7}" dt="2022-12-04T16:38:16.665" v="32946" actId="1076"/>
          <ac:spMkLst>
            <pc:docMk/>
            <pc:sldMk cId="1983534826" sldId="2353"/>
            <ac:spMk id="29" creationId="{35232C53-8FAA-DE60-D3A2-62FFA71D7FB0}"/>
          </ac:spMkLst>
        </pc:spChg>
        <pc:spChg chg="add del mod">
          <ac:chgData name="Oliver Alvarado Rodriguez" userId="b43339a2721ca99e" providerId="LiveId" clId="{43195163-79D3-B649-BCD6-2CC9077B0ED7}" dt="2022-12-04T16:35:57.091" v="32862" actId="478"/>
          <ac:spMkLst>
            <pc:docMk/>
            <pc:sldMk cId="1983534826" sldId="2353"/>
            <ac:spMk id="30" creationId="{40106B58-8C60-B1FC-C7B0-0F7365918259}"/>
          </ac:spMkLst>
        </pc:spChg>
        <pc:spChg chg="add mod">
          <ac:chgData name="Oliver Alvarado Rodriguez" userId="b43339a2721ca99e" providerId="LiveId" clId="{43195163-79D3-B649-BCD6-2CC9077B0ED7}" dt="2022-12-04T16:32:41.531" v="32605" actId="13822"/>
          <ac:spMkLst>
            <pc:docMk/>
            <pc:sldMk cId="1983534826" sldId="2353"/>
            <ac:spMk id="32" creationId="{01D348F5-3D5B-D9CA-00A6-9315243C89AD}"/>
          </ac:spMkLst>
        </pc:spChg>
        <pc:spChg chg="add mod">
          <ac:chgData name="Oliver Alvarado Rodriguez" userId="b43339a2721ca99e" providerId="LiveId" clId="{43195163-79D3-B649-BCD6-2CC9077B0ED7}" dt="2022-12-04T16:35:39.844" v="32861" actId="1076"/>
          <ac:spMkLst>
            <pc:docMk/>
            <pc:sldMk cId="1983534826" sldId="2353"/>
            <ac:spMk id="33" creationId="{60E4D28B-AFA2-9009-3FF1-C05DDABD99AD}"/>
          </ac:spMkLst>
        </pc:spChg>
        <pc:spChg chg="add mod">
          <ac:chgData name="Oliver Alvarado Rodriguez" userId="b43339a2721ca99e" providerId="LiveId" clId="{43195163-79D3-B649-BCD6-2CC9077B0ED7}" dt="2022-12-04T16:39:34.968" v="32959" actId="14100"/>
          <ac:spMkLst>
            <pc:docMk/>
            <pc:sldMk cId="1983534826" sldId="2353"/>
            <ac:spMk id="34" creationId="{4A4F82ED-E719-62F1-E0CA-32F1A45BA775}"/>
          </ac:spMkLst>
        </pc:spChg>
        <pc:spChg chg="add mod">
          <ac:chgData name="Oliver Alvarado Rodriguez" userId="b43339a2721ca99e" providerId="LiveId" clId="{43195163-79D3-B649-BCD6-2CC9077B0ED7}" dt="2022-12-04T16:37:17.483" v="32919" actId="1076"/>
          <ac:spMkLst>
            <pc:docMk/>
            <pc:sldMk cId="1983534826" sldId="2353"/>
            <ac:spMk id="35" creationId="{C895E994-17DE-7D8C-0A93-A3E7C8FCB26F}"/>
          </ac:spMkLst>
        </pc:spChg>
        <pc:spChg chg="add mod">
          <ac:chgData name="Oliver Alvarado Rodriguez" userId="b43339a2721ca99e" providerId="LiveId" clId="{43195163-79D3-B649-BCD6-2CC9077B0ED7}" dt="2022-12-04T16:37:21.690" v="32920" actId="1076"/>
          <ac:spMkLst>
            <pc:docMk/>
            <pc:sldMk cId="1983534826" sldId="2353"/>
            <ac:spMk id="36" creationId="{893FEF4C-2A45-8D88-9AB8-F80D2DF5EF6B}"/>
          </ac:spMkLst>
        </pc:spChg>
        <pc:spChg chg="add mod">
          <ac:chgData name="Oliver Alvarado Rodriguez" userId="b43339a2721ca99e" providerId="LiveId" clId="{43195163-79D3-B649-BCD6-2CC9077B0ED7}" dt="2022-12-04T16:37:33.855" v="32927" actId="20577"/>
          <ac:spMkLst>
            <pc:docMk/>
            <pc:sldMk cId="1983534826" sldId="2353"/>
            <ac:spMk id="37" creationId="{034CD6AC-8C86-0BAC-7D03-4A9BF9B64A1F}"/>
          </ac:spMkLst>
        </pc:spChg>
        <pc:spChg chg="add mod">
          <ac:chgData name="Oliver Alvarado Rodriguez" userId="b43339a2721ca99e" providerId="LiveId" clId="{43195163-79D3-B649-BCD6-2CC9077B0ED7}" dt="2022-12-04T16:37:44.908" v="32939" actId="20577"/>
          <ac:spMkLst>
            <pc:docMk/>
            <pc:sldMk cId="1983534826" sldId="2353"/>
            <ac:spMk id="38" creationId="{F32AF44F-4311-2377-7D4C-A663B9E68B41}"/>
          </ac:spMkLst>
        </pc:spChg>
        <pc:spChg chg="add del">
          <ac:chgData name="Oliver Alvarado Rodriguez" userId="b43339a2721ca99e" providerId="LiveId" clId="{43195163-79D3-B649-BCD6-2CC9077B0ED7}" dt="2022-12-04T16:37:54.499" v="32941" actId="478"/>
          <ac:spMkLst>
            <pc:docMk/>
            <pc:sldMk cId="1983534826" sldId="2353"/>
            <ac:spMk id="39" creationId="{FC7A5BEE-A2E6-7C54-E5CF-C10046E149AE}"/>
          </ac:spMkLst>
        </pc:spChg>
        <pc:spChg chg="add mod">
          <ac:chgData name="Oliver Alvarado Rodriguez" userId="b43339a2721ca99e" providerId="LiveId" clId="{43195163-79D3-B649-BCD6-2CC9077B0ED7}" dt="2022-12-04T16:38:31.790" v="32950" actId="1076"/>
          <ac:spMkLst>
            <pc:docMk/>
            <pc:sldMk cId="1983534826" sldId="2353"/>
            <ac:spMk id="40" creationId="{D40EE33D-1068-D0E0-22AA-D075DF2169F8}"/>
          </ac:spMkLst>
        </pc:spChg>
        <pc:spChg chg="add del mod">
          <ac:chgData name="Oliver Alvarado Rodriguez" userId="b43339a2721ca99e" providerId="LiveId" clId="{43195163-79D3-B649-BCD6-2CC9077B0ED7}" dt="2022-12-04T16:39:14.648" v="32955" actId="478"/>
          <ac:spMkLst>
            <pc:docMk/>
            <pc:sldMk cId="1983534826" sldId="2353"/>
            <ac:spMk id="41" creationId="{0C160F52-16CA-7FBC-2026-B57901682F16}"/>
          </ac:spMkLst>
        </pc:spChg>
        <pc:spChg chg="add mod">
          <ac:chgData name="Oliver Alvarado Rodriguez" userId="b43339a2721ca99e" providerId="LiveId" clId="{43195163-79D3-B649-BCD6-2CC9077B0ED7}" dt="2022-12-04T16:39:29.785" v="32958" actId="13822"/>
          <ac:spMkLst>
            <pc:docMk/>
            <pc:sldMk cId="1983534826" sldId="2353"/>
            <ac:spMk id="42" creationId="{B1B618FE-EAC4-2060-F4CF-BF5BF97711C7}"/>
          </ac:spMkLst>
        </pc:spChg>
        <pc:spChg chg="add mod">
          <ac:chgData name="Oliver Alvarado Rodriguez" userId="b43339a2721ca99e" providerId="LiveId" clId="{43195163-79D3-B649-BCD6-2CC9077B0ED7}" dt="2022-12-04T23:07:12.856" v="35059" actId="20577"/>
          <ac:spMkLst>
            <pc:docMk/>
            <pc:sldMk cId="1983534826" sldId="2353"/>
            <ac:spMk id="43" creationId="{8AF7E971-58F5-8A96-407A-05FA292729B4}"/>
          </ac:spMkLst>
        </pc:spChg>
        <pc:picChg chg="add del mod">
          <ac:chgData name="Oliver Alvarado Rodriguez" userId="b43339a2721ca99e" providerId="LiveId" clId="{43195163-79D3-B649-BCD6-2CC9077B0ED7}" dt="2022-12-04T16:31:14.649" v="32599" actId="1035"/>
          <ac:picMkLst>
            <pc:docMk/>
            <pc:sldMk cId="1983534826" sldId="2353"/>
            <ac:picMk id="7" creationId="{2A56D2B4-7E66-240A-700A-D894FEAFDC2D}"/>
          </ac:picMkLst>
        </pc:picChg>
        <pc:cxnChg chg="add del mod">
          <ac:chgData name="Oliver Alvarado Rodriguez" userId="b43339a2721ca99e" providerId="LiveId" clId="{43195163-79D3-B649-BCD6-2CC9077B0ED7}" dt="2022-12-04T16:31:14.649" v="32599" actId="1035"/>
          <ac:cxnSpMkLst>
            <pc:docMk/>
            <pc:sldMk cId="1983534826" sldId="2353"/>
            <ac:cxnSpMk id="25" creationId="{4B4ADEE9-2252-7539-CFFB-87271511CDCF}"/>
          </ac:cxnSpMkLst>
        </pc:cxnChg>
        <pc:cxnChg chg="add del mod">
          <ac:chgData name="Oliver Alvarado Rodriguez" userId="b43339a2721ca99e" providerId="LiveId" clId="{43195163-79D3-B649-BCD6-2CC9077B0ED7}" dt="2022-12-04T16:31:14.649" v="32599" actId="1035"/>
          <ac:cxnSpMkLst>
            <pc:docMk/>
            <pc:sldMk cId="1983534826" sldId="2353"/>
            <ac:cxnSpMk id="26" creationId="{617651DD-E400-78A4-787C-BFF1DE54968F}"/>
          </ac:cxnSpMkLst>
        </pc:cxnChg>
        <pc:cxnChg chg="add del mod">
          <ac:chgData name="Oliver Alvarado Rodriguez" userId="b43339a2721ca99e" providerId="LiveId" clId="{43195163-79D3-B649-BCD6-2CC9077B0ED7}" dt="2022-12-04T16:31:14.649" v="32599" actId="1035"/>
          <ac:cxnSpMkLst>
            <pc:docMk/>
            <pc:sldMk cId="1983534826" sldId="2353"/>
            <ac:cxnSpMk id="27" creationId="{B4FB7FDF-6220-7788-941B-902850B570D1}"/>
          </ac:cxnSpMkLst>
        </pc:cxnChg>
        <pc:cxnChg chg="add del mod">
          <ac:chgData name="Oliver Alvarado Rodriguez" userId="b43339a2721ca99e" providerId="LiveId" clId="{43195163-79D3-B649-BCD6-2CC9077B0ED7}" dt="2022-12-04T16:31:14.649" v="32599" actId="1035"/>
          <ac:cxnSpMkLst>
            <pc:docMk/>
            <pc:sldMk cId="1983534826" sldId="2353"/>
            <ac:cxnSpMk id="28" creationId="{C59BA1B4-37D7-BF45-BFAE-A71D274A4429}"/>
          </ac:cxnSpMkLst>
        </pc:cxnChg>
        <pc:cxnChg chg="add del mod">
          <ac:chgData name="Oliver Alvarado Rodriguez" userId="b43339a2721ca99e" providerId="LiveId" clId="{43195163-79D3-B649-BCD6-2CC9077B0ED7}" dt="2022-12-04T16:35:58.203" v="32863" actId="478"/>
          <ac:cxnSpMkLst>
            <pc:docMk/>
            <pc:sldMk cId="1983534826" sldId="2353"/>
            <ac:cxnSpMk id="31" creationId="{D54A4903-EA37-6849-4BE9-2D239E37F0D9}"/>
          </ac:cxnSpMkLst>
        </pc:cxnChg>
      </pc:sldChg>
      <pc:sldChg chg="modSp new mod">
        <pc:chgData name="Oliver Alvarado Rodriguez" userId="b43339a2721ca99e" providerId="LiveId" clId="{43195163-79D3-B649-BCD6-2CC9077B0ED7}" dt="2022-12-04T23:38:29.334" v="35208" actId="20577"/>
        <pc:sldMkLst>
          <pc:docMk/>
          <pc:sldMk cId="303228679" sldId="2354"/>
        </pc:sldMkLst>
        <pc:spChg chg="mod">
          <ac:chgData name="Oliver Alvarado Rodriguez" userId="b43339a2721ca99e" providerId="LiveId" clId="{43195163-79D3-B649-BCD6-2CC9077B0ED7}" dt="2022-12-04T16:45:17.438" v="33309" actId="20577"/>
          <ac:spMkLst>
            <pc:docMk/>
            <pc:sldMk cId="303228679" sldId="2354"/>
            <ac:spMk id="2" creationId="{AA96CB28-5438-5C65-CBB5-FE42D81F0712}"/>
          </ac:spMkLst>
        </pc:spChg>
        <pc:spChg chg="mod">
          <ac:chgData name="Oliver Alvarado Rodriguez" userId="b43339a2721ca99e" providerId="LiveId" clId="{43195163-79D3-B649-BCD6-2CC9077B0ED7}" dt="2022-12-04T23:38:29.334" v="35208" actId="20577"/>
          <ac:spMkLst>
            <pc:docMk/>
            <pc:sldMk cId="303228679" sldId="2354"/>
            <ac:spMk id="3" creationId="{0898F84E-9FAA-E826-02D8-69C60CB7DA97}"/>
          </ac:spMkLst>
        </pc:spChg>
      </pc:sldChg>
      <pc:sldChg chg="new del">
        <pc:chgData name="Oliver Alvarado Rodriguez" userId="b43339a2721ca99e" providerId="LiveId" clId="{43195163-79D3-B649-BCD6-2CC9077B0ED7}" dt="2022-12-04T16:44:07.570" v="33186" actId="2696"/>
        <pc:sldMkLst>
          <pc:docMk/>
          <pc:sldMk cId="1368852414" sldId="2354"/>
        </pc:sldMkLst>
      </pc:sldChg>
      <pc:sldChg chg="addSp delSp modSp new mod">
        <pc:chgData name="Oliver Alvarado Rodriguez" userId="b43339a2721ca99e" providerId="LiveId" clId="{43195163-79D3-B649-BCD6-2CC9077B0ED7}" dt="2022-12-04T17:03:59.151" v="34406" actId="1076"/>
        <pc:sldMkLst>
          <pc:docMk/>
          <pc:sldMk cId="1789105518" sldId="2355"/>
        </pc:sldMkLst>
        <pc:spChg chg="mod">
          <ac:chgData name="Oliver Alvarado Rodriguez" userId="b43339a2721ca99e" providerId="LiveId" clId="{43195163-79D3-B649-BCD6-2CC9077B0ED7}" dt="2022-12-04T16:51:48.327" v="34153" actId="20577"/>
          <ac:spMkLst>
            <pc:docMk/>
            <pc:sldMk cId="1789105518" sldId="2355"/>
            <ac:spMk id="2" creationId="{847FF340-1258-1352-BD7E-E231D325AF78}"/>
          </ac:spMkLst>
        </pc:spChg>
        <pc:spChg chg="del">
          <ac:chgData name="Oliver Alvarado Rodriguez" userId="b43339a2721ca99e" providerId="LiveId" clId="{43195163-79D3-B649-BCD6-2CC9077B0ED7}" dt="2022-12-04T16:51:53.740" v="34154" actId="478"/>
          <ac:spMkLst>
            <pc:docMk/>
            <pc:sldMk cId="1789105518" sldId="2355"/>
            <ac:spMk id="3" creationId="{BBB9C72A-C592-029B-AC89-E4DBCF5950E4}"/>
          </ac:spMkLst>
        </pc:spChg>
        <pc:spChg chg="add del mod">
          <ac:chgData name="Oliver Alvarado Rodriguez" userId="b43339a2721ca99e" providerId="LiveId" clId="{43195163-79D3-B649-BCD6-2CC9077B0ED7}" dt="2022-12-04T16:52:32.122" v="34230" actId="478"/>
          <ac:spMkLst>
            <pc:docMk/>
            <pc:sldMk cId="1789105518" sldId="2355"/>
            <ac:spMk id="7" creationId="{30DD8C05-ECD8-53F0-F6E4-05D34E97EF9E}"/>
          </ac:spMkLst>
        </pc:spChg>
        <pc:spChg chg="add mod">
          <ac:chgData name="Oliver Alvarado Rodriguez" userId="b43339a2721ca99e" providerId="LiveId" clId="{43195163-79D3-B649-BCD6-2CC9077B0ED7}" dt="2022-12-04T17:01:30.237" v="34387" actId="1036"/>
          <ac:spMkLst>
            <pc:docMk/>
            <pc:sldMk cId="1789105518" sldId="2355"/>
            <ac:spMk id="8" creationId="{35D25E6C-1F21-CF39-F5CD-D3C30ECAE142}"/>
          </ac:spMkLst>
        </pc:spChg>
        <pc:spChg chg="add mod">
          <ac:chgData name="Oliver Alvarado Rodriguez" userId="b43339a2721ca99e" providerId="LiveId" clId="{43195163-79D3-B649-BCD6-2CC9077B0ED7}" dt="2022-12-04T17:01:30.237" v="34387" actId="1036"/>
          <ac:spMkLst>
            <pc:docMk/>
            <pc:sldMk cId="1789105518" sldId="2355"/>
            <ac:spMk id="9" creationId="{9234379C-3066-C3BF-D9BF-1AEAAC0C3060}"/>
          </ac:spMkLst>
        </pc:spChg>
        <pc:spChg chg="add mod">
          <ac:chgData name="Oliver Alvarado Rodriguez" userId="b43339a2721ca99e" providerId="LiveId" clId="{43195163-79D3-B649-BCD6-2CC9077B0ED7}" dt="2022-12-04T17:01:30.237" v="34387" actId="1036"/>
          <ac:spMkLst>
            <pc:docMk/>
            <pc:sldMk cId="1789105518" sldId="2355"/>
            <ac:spMk id="10" creationId="{8ABD400C-C29A-95C3-A3F5-CCF96D9DE207}"/>
          </ac:spMkLst>
        </pc:spChg>
        <pc:spChg chg="add mod">
          <ac:chgData name="Oliver Alvarado Rodriguez" userId="b43339a2721ca99e" providerId="LiveId" clId="{43195163-79D3-B649-BCD6-2CC9077B0ED7}" dt="2022-12-04T17:01:30.237" v="34387" actId="1036"/>
          <ac:spMkLst>
            <pc:docMk/>
            <pc:sldMk cId="1789105518" sldId="2355"/>
            <ac:spMk id="17" creationId="{C7FAAF3E-0B55-67A1-5D91-5FF2BAAF77E4}"/>
          </ac:spMkLst>
        </pc:spChg>
        <pc:spChg chg="add mod">
          <ac:chgData name="Oliver Alvarado Rodriguez" userId="b43339a2721ca99e" providerId="LiveId" clId="{43195163-79D3-B649-BCD6-2CC9077B0ED7}" dt="2022-12-04T17:01:30.237" v="34387" actId="1036"/>
          <ac:spMkLst>
            <pc:docMk/>
            <pc:sldMk cId="1789105518" sldId="2355"/>
            <ac:spMk id="18" creationId="{E1764819-1C16-AD58-4E43-B6629D3164D2}"/>
          </ac:spMkLst>
        </pc:spChg>
        <pc:spChg chg="add del mod">
          <ac:chgData name="Oliver Alvarado Rodriguez" userId="b43339a2721ca99e" providerId="LiveId" clId="{43195163-79D3-B649-BCD6-2CC9077B0ED7}" dt="2022-12-04T17:02:53.004" v="34395" actId="478"/>
          <ac:spMkLst>
            <pc:docMk/>
            <pc:sldMk cId="1789105518" sldId="2355"/>
            <ac:spMk id="19" creationId="{8629D0CA-9FDD-7F6F-FEB2-D00709159001}"/>
          </ac:spMkLst>
        </pc:spChg>
        <pc:spChg chg="add del mod">
          <ac:chgData name="Oliver Alvarado Rodriguez" userId="b43339a2721ca99e" providerId="LiveId" clId="{43195163-79D3-B649-BCD6-2CC9077B0ED7}" dt="2022-12-04T17:02:53.004" v="34395" actId="478"/>
          <ac:spMkLst>
            <pc:docMk/>
            <pc:sldMk cId="1789105518" sldId="2355"/>
            <ac:spMk id="20" creationId="{F6C8A1B0-72FE-49FC-EDD1-D762C0326ADD}"/>
          </ac:spMkLst>
        </pc:spChg>
        <pc:spChg chg="add del mod">
          <ac:chgData name="Oliver Alvarado Rodriguez" userId="b43339a2721ca99e" providerId="LiveId" clId="{43195163-79D3-B649-BCD6-2CC9077B0ED7}" dt="2022-12-04T17:02:53.004" v="34395" actId="478"/>
          <ac:spMkLst>
            <pc:docMk/>
            <pc:sldMk cId="1789105518" sldId="2355"/>
            <ac:spMk id="21" creationId="{A299B119-6B19-56BB-F276-17CC09B9A39E}"/>
          </ac:spMkLst>
        </pc:spChg>
        <pc:spChg chg="add del mod">
          <ac:chgData name="Oliver Alvarado Rodriguez" userId="b43339a2721ca99e" providerId="LiveId" clId="{43195163-79D3-B649-BCD6-2CC9077B0ED7}" dt="2022-12-04T17:02:53.004" v="34395" actId="478"/>
          <ac:spMkLst>
            <pc:docMk/>
            <pc:sldMk cId="1789105518" sldId="2355"/>
            <ac:spMk id="25" creationId="{935523D2-63CB-21B9-7DE5-31C4B84F3085}"/>
          </ac:spMkLst>
        </pc:spChg>
        <pc:spChg chg="add del mod">
          <ac:chgData name="Oliver Alvarado Rodriguez" userId="b43339a2721ca99e" providerId="LiveId" clId="{43195163-79D3-B649-BCD6-2CC9077B0ED7}" dt="2022-12-04T17:02:53.004" v="34395" actId="478"/>
          <ac:spMkLst>
            <pc:docMk/>
            <pc:sldMk cId="1789105518" sldId="2355"/>
            <ac:spMk id="26" creationId="{C928D183-7633-B31A-05DF-9467591D005E}"/>
          </ac:spMkLst>
        </pc:spChg>
        <pc:spChg chg="add mod">
          <ac:chgData name="Oliver Alvarado Rodriguez" userId="b43339a2721ca99e" providerId="LiveId" clId="{43195163-79D3-B649-BCD6-2CC9077B0ED7}" dt="2022-12-04T17:03:59.151" v="34406" actId="1076"/>
          <ac:spMkLst>
            <pc:docMk/>
            <pc:sldMk cId="1789105518" sldId="2355"/>
            <ac:spMk id="29" creationId="{860ABF63-F089-DB13-201E-6AFBDD476087}"/>
          </ac:spMkLst>
        </pc:spChg>
        <pc:picChg chg="add mod">
          <ac:chgData name="Oliver Alvarado Rodriguez" userId="b43339a2721ca99e" providerId="LiveId" clId="{43195163-79D3-B649-BCD6-2CC9077B0ED7}" dt="2022-12-04T17:03:54.768" v="34405" actId="1076"/>
          <ac:picMkLst>
            <pc:docMk/>
            <pc:sldMk cId="1789105518" sldId="2355"/>
            <ac:picMk id="31" creationId="{57456DCB-0CC8-4352-43BC-0B6D0BA41923}"/>
          </ac:picMkLst>
        </pc:picChg>
        <pc:picChg chg="add del mod">
          <ac:chgData name="Oliver Alvarado Rodriguez" userId="b43339a2721ca99e" providerId="LiveId" clId="{43195163-79D3-B649-BCD6-2CC9077B0ED7}" dt="2022-12-04T17:03:07.611" v="34399" actId="478"/>
          <ac:picMkLst>
            <pc:docMk/>
            <pc:sldMk cId="1789105518" sldId="2355"/>
            <ac:picMk id="2050" creationId="{FB226570-21E9-9232-55D4-0C69242A592E}"/>
          </ac:picMkLst>
        </pc:picChg>
        <pc:cxnChg chg="add mod">
          <ac:chgData name="Oliver Alvarado Rodriguez" userId="b43339a2721ca99e" providerId="LiveId" clId="{43195163-79D3-B649-BCD6-2CC9077B0ED7}" dt="2022-12-04T17:01:30.237" v="34387" actId="1036"/>
          <ac:cxnSpMkLst>
            <pc:docMk/>
            <pc:sldMk cId="1789105518" sldId="2355"/>
            <ac:cxnSpMk id="12" creationId="{595CB401-0648-C39D-777A-37A0CF2E6DFA}"/>
          </ac:cxnSpMkLst>
        </pc:cxnChg>
        <pc:cxnChg chg="add mod">
          <ac:chgData name="Oliver Alvarado Rodriguez" userId="b43339a2721ca99e" providerId="LiveId" clId="{43195163-79D3-B649-BCD6-2CC9077B0ED7}" dt="2022-12-04T17:01:30.237" v="34387" actId="1036"/>
          <ac:cxnSpMkLst>
            <pc:docMk/>
            <pc:sldMk cId="1789105518" sldId="2355"/>
            <ac:cxnSpMk id="14" creationId="{C6ED031B-A1CA-85A2-A298-1CE566F6A926}"/>
          </ac:cxnSpMkLst>
        </pc:cxnChg>
        <pc:cxnChg chg="add mod">
          <ac:chgData name="Oliver Alvarado Rodriguez" userId="b43339a2721ca99e" providerId="LiveId" clId="{43195163-79D3-B649-BCD6-2CC9077B0ED7}" dt="2022-12-04T17:01:30.237" v="34387" actId="1036"/>
          <ac:cxnSpMkLst>
            <pc:docMk/>
            <pc:sldMk cId="1789105518" sldId="2355"/>
            <ac:cxnSpMk id="16" creationId="{DDE14812-661D-9B30-EEEE-E8AE0A5CFA41}"/>
          </ac:cxnSpMkLst>
        </pc:cxnChg>
        <pc:cxnChg chg="add del mod">
          <ac:chgData name="Oliver Alvarado Rodriguez" userId="b43339a2721ca99e" providerId="LiveId" clId="{43195163-79D3-B649-BCD6-2CC9077B0ED7}" dt="2022-12-04T17:02:53.004" v="34395" actId="478"/>
          <ac:cxnSpMkLst>
            <pc:docMk/>
            <pc:sldMk cId="1789105518" sldId="2355"/>
            <ac:cxnSpMk id="22" creationId="{212912E8-0303-D510-1797-DB53A4824C1D}"/>
          </ac:cxnSpMkLst>
        </pc:cxnChg>
        <pc:cxnChg chg="add del mod">
          <ac:chgData name="Oliver Alvarado Rodriguez" userId="b43339a2721ca99e" providerId="LiveId" clId="{43195163-79D3-B649-BCD6-2CC9077B0ED7}" dt="2022-12-04T17:02:53.004" v="34395" actId="478"/>
          <ac:cxnSpMkLst>
            <pc:docMk/>
            <pc:sldMk cId="1789105518" sldId="2355"/>
            <ac:cxnSpMk id="23" creationId="{C266E4D4-8D4D-BAD9-0598-DE73CD12B967}"/>
          </ac:cxnSpMkLst>
        </pc:cxnChg>
        <pc:cxnChg chg="add del mod">
          <ac:chgData name="Oliver Alvarado Rodriguez" userId="b43339a2721ca99e" providerId="LiveId" clId="{43195163-79D3-B649-BCD6-2CC9077B0ED7}" dt="2022-12-04T17:02:53.004" v="34395" actId="478"/>
          <ac:cxnSpMkLst>
            <pc:docMk/>
            <pc:sldMk cId="1789105518" sldId="2355"/>
            <ac:cxnSpMk id="24" creationId="{E044859B-F607-3A2C-257D-D7EC6FB24918}"/>
          </ac:cxnSpMkLst>
        </pc:cxnChg>
        <pc:cxnChg chg="add del mod">
          <ac:chgData name="Oliver Alvarado Rodriguez" userId="b43339a2721ca99e" providerId="LiveId" clId="{43195163-79D3-B649-BCD6-2CC9077B0ED7}" dt="2022-12-04T17:02:53.004" v="34395" actId="478"/>
          <ac:cxnSpMkLst>
            <pc:docMk/>
            <pc:sldMk cId="1789105518" sldId="2355"/>
            <ac:cxnSpMk id="28" creationId="{55469564-89A3-085B-D752-5841907159EC}"/>
          </ac:cxnSpMkLst>
        </pc:cxnChg>
      </pc:sldChg>
      <pc:sldChg chg="modSp new del mod">
        <pc:chgData name="Oliver Alvarado Rodriguez" userId="b43339a2721ca99e" providerId="LiveId" clId="{43195163-79D3-B649-BCD6-2CC9077B0ED7}" dt="2022-12-04T17:51:04.121" v="34729" actId="2696"/>
        <pc:sldMkLst>
          <pc:docMk/>
          <pc:sldMk cId="1658143233" sldId="2356"/>
        </pc:sldMkLst>
        <pc:spChg chg="mod">
          <ac:chgData name="Oliver Alvarado Rodriguez" userId="b43339a2721ca99e" providerId="LiveId" clId="{43195163-79D3-B649-BCD6-2CC9077B0ED7}" dt="2022-12-04T17:48:51.351" v="34561" actId="20577"/>
          <ac:spMkLst>
            <pc:docMk/>
            <pc:sldMk cId="1658143233" sldId="2356"/>
            <ac:spMk id="2" creationId="{D5F81C3E-9B81-43F3-5072-B20E6710DD98}"/>
          </ac:spMkLst>
        </pc:spChg>
        <pc:spChg chg="mod">
          <ac:chgData name="Oliver Alvarado Rodriguez" userId="b43339a2721ca99e" providerId="LiveId" clId="{43195163-79D3-B649-BCD6-2CC9077B0ED7}" dt="2022-12-04T17:51:00.276" v="34728" actId="5793"/>
          <ac:spMkLst>
            <pc:docMk/>
            <pc:sldMk cId="1658143233" sldId="2356"/>
            <ac:spMk id="3" creationId="{4A0E7CD9-C052-5814-4DB4-D336B58B2609}"/>
          </ac:spMkLst>
        </pc:spChg>
      </pc:sldChg>
      <pc:sldMasterChg chg="addSp">
        <pc:chgData name="Oliver Alvarado Rodriguez" userId="b43339a2721ca99e" providerId="LiveId" clId="{43195163-79D3-B649-BCD6-2CC9077B0ED7}" dt="2022-11-29T04:25:56.447" v="11448"/>
        <pc:sldMasterMkLst>
          <pc:docMk/>
          <pc:sldMasterMk cId="542841635" sldId="2147484219"/>
        </pc:sldMasterMkLst>
        <pc:picChg chg="add">
          <ac:chgData name="Oliver Alvarado Rodriguez" userId="b43339a2721ca99e" providerId="LiveId" clId="{43195163-79D3-B649-BCD6-2CC9077B0ED7}" dt="2022-11-29T04:25:56.447" v="11448"/>
          <ac:picMkLst>
            <pc:docMk/>
            <pc:sldMasterMk cId="542841635" sldId="2147484219"/>
            <ac:picMk id="7" creationId="{81F3567F-A58A-2E38-DBAD-9777D07983EC}"/>
          </ac:picMkLst>
        </pc:picChg>
      </pc:sldMasterChg>
      <pc:sldMasterChg chg="addSp modSp mod">
        <pc:chgData name="Oliver Alvarado Rodriguez" userId="b43339a2721ca99e" providerId="LiveId" clId="{43195163-79D3-B649-BCD6-2CC9077B0ED7}" dt="2022-11-29T21:56:37.828" v="16269" actId="121"/>
        <pc:sldMasterMkLst>
          <pc:docMk/>
          <pc:sldMasterMk cId="2150590521" sldId="2147484231"/>
        </pc:sldMasterMkLst>
        <pc:spChg chg="mod">
          <ac:chgData name="Oliver Alvarado Rodriguez" userId="b43339a2721ca99e" providerId="LiveId" clId="{43195163-79D3-B649-BCD6-2CC9077B0ED7}" dt="2022-11-29T21:56:37.828" v="16269" actId="121"/>
          <ac:spMkLst>
            <pc:docMk/>
            <pc:sldMasterMk cId="2150590521" sldId="2147484231"/>
            <ac:spMk id="4" creationId="{00000000-0000-0000-0000-000000000000}"/>
          </ac:spMkLst>
        </pc:spChg>
        <pc:spChg chg="mod">
          <ac:chgData name="Oliver Alvarado Rodriguez" userId="b43339a2721ca99e" providerId="LiveId" clId="{43195163-79D3-B649-BCD6-2CC9077B0ED7}" dt="2022-11-29T21:56:01.710" v="16267" actId="120"/>
          <ac:spMkLst>
            <pc:docMk/>
            <pc:sldMasterMk cId="2150590521" sldId="2147484231"/>
            <ac:spMk id="6" creationId="{00000000-0000-0000-0000-000000000000}"/>
          </ac:spMkLst>
        </pc:spChg>
        <pc:picChg chg="add mod">
          <ac:chgData name="Oliver Alvarado Rodriguez" userId="b43339a2721ca99e" providerId="LiveId" clId="{43195163-79D3-B649-BCD6-2CC9077B0ED7}" dt="2022-11-29T21:55:49.342" v="16265" actId="1076"/>
          <ac:picMkLst>
            <pc:docMk/>
            <pc:sldMasterMk cId="2150590521" sldId="2147484231"/>
            <ac:picMk id="7" creationId="{5B3C40D9-FFC6-0A95-A741-1D3BA6546CBD}"/>
          </ac:picMkLst>
        </pc:picChg>
      </pc:sldMasterChg>
      <pc:sldMasterChg chg="addSp">
        <pc:chgData name="Oliver Alvarado Rodriguez" userId="b43339a2721ca99e" providerId="LiveId" clId="{43195163-79D3-B649-BCD6-2CC9077B0ED7}" dt="2022-11-29T04:26:02.767" v="11450"/>
        <pc:sldMasterMkLst>
          <pc:docMk/>
          <pc:sldMasterMk cId="1634759036" sldId="2147484243"/>
        </pc:sldMasterMkLst>
        <pc:picChg chg="add">
          <ac:chgData name="Oliver Alvarado Rodriguez" userId="b43339a2721ca99e" providerId="LiveId" clId="{43195163-79D3-B649-BCD6-2CC9077B0ED7}" dt="2022-11-29T04:26:02.767" v="11450"/>
          <ac:picMkLst>
            <pc:docMk/>
            <pc:sldMasterMk cId="1634759036" sldId="2147484243"/>
            <ac:picMk id="7" creationId="{FE81E2F9-AD7F-B4C9-9A39-D442F9A5F80F}"/>
          </ac:picMkLst>
        </pc:picChg>
      </pc:sldMasterChg>
      <pc:sldMasterChg chg="addSp">
        <pc:chgData name="Oliver Alvarado Rodriguez" userId="b43339a2721ca99e" providerId="LiveId" clId="{43195163-79D3-B649-BCD6-2CC9077B0ED7}" dt="2022-11-29T04:26:04.431" v="11451"/>
        <pc:sldMasterMkLst>
          <pc:docMk/>
          <pc:sldMasterMk cId="1383468852" sldId="2147484255"/>
        </pc:sldMasterMkLst>
        <pc:picChg chg="add">
          <ac:chgData name="Oliver Alvarado Rodriguez" userId="b43339a2721ca99e" providerId="LiveId" clId="{43195163-79D3-B649-BCD6-2CC9077B0ED7}" dt="2022-11-29T04:26:04.431" v="11451"/>
          <ac:picMkLst>
            <pc:docMk/>
            <pc:sldMasterMk cId="1383468852" sldId="2147484255"/>
            <ac:picMk id="7" creationId="{4CD9912A-9ACC-7421-BFF4-088662E64022}"/>
          </ac:picMkLst>
        </pc:picChg>
      </pc:sldMasterChg>
    </pc:docChg>
  </pc:docChgLst>
  <pc:docChgLst>
    <pc:chgData name="Oliver Alvarado Rodriguez" userId="b43339a2721ca99e" providerId="LiveId" clId="{24A40960-57DA-9A43-A74A-63D8ABBA0721}"/>
    <pc:docChg chg="custSel addSld delSld modSld">
      <pc:chgData name="Oliver Alvarado Rodriguez" userId="b43339a2721ca99e" providerId="LiveId" clId="{24A40960-57DA-9A43-A74A-63D8ABBA0721}" dt="2023-02-22T18:17:50.444" v="1577" actId="2696"/>
      <pc:docMkLst>
        <pc:docMk/>
      </pc:docMkLst>
      <pc:sldChg chg="del">
        <pc:chgData name="Oliver Alvarado Rodriguez" userId="b43339a2721ca99e" providerId="LiveId" clId="{24A40960-57DA-9A43-A74A-63D8ABBA0721}" dt="2023-01-31T22:03:17.052" v="0" actId="2696"/>
        <pc:sldMkLst>
          <pc:docMk/>
          <pc:sldMk cId="365866897" sldId="256"/>
        </pc:sldMkLst>
      </pc:sldChg>
      <pc:sldChg chg="del">
        <pc:chgData name="Oliver Alvarado Rodriguez" userId="b43339a2721ca99e" providerId="LiveId" clId="{24A40960-57DA-9A43-A74A-63D8ABBA0721}" dt="2023-01-31T22:03:17.380" v="11" actId="2696"/>
        <pc:sldMkLst>
          <pc:docMk/>
          <pc:sldMk cId="2246716663" sldId="2216"/>
        </pc:sldMkLst>
      </pc:sldChg>
      <pc:sldChg chg="del">
        <pc:chgData name="Oliver Alvarado Rodriguez" userId="b43339a2721ca99e" providerId="LiveId" clId="{24A40960-57DA-9A43-A74A-63D8ABBA0721}" dt="2023-01-31T22:03:17.063" v="3" actId="2696"/>
        <pc:sldMkLst>
          <pc:docMk/>
          <pc:sldMk cId="4147558100" sldId="2218"/>
        </pc:sldMkLst>
      </pc:sldChg>
      <pc:sldChg chg="del">
        <pc:chgData name="Oliver Alvarado Rodriguez" userId="b43339a2721ca99e" providerId="LiveId" clId="{24A40960-57DA-9A43-A74A-63D8ABBA0721}" dt="2023-01-31T22:03:17.066" v="4" actId="2696"/>
        <pc:sldMkLst>
          <pc:docMk/>
          <pc:sldMk cId="972901347" sldId="2281"/>
        </pc:sldMkLst>
      </pc:sldChg>
      <pc:sldChg chg="del">
        <pc:chgData name="Oliver Alvarado Rodriguez" userId="b43339a2721ca99e" providerId="LiveId" clId="{24A40960-57DA-9A43-A74A-63D8ABBA0721}" dt="2023-01-31T22:03:17.396" v="14" actId="2696"/>
        <pc:sldMkLst>
          <pc:docMk/>
          <pc:sldMk cId="1518348683" sldId="2282"/>
        </pc:sldMkLst>
      </pc:sldChg>
      <pc:sldChg chg="del">
        <pc:chgData name="Oliver Alvarado Rodriguez" userId="b43339a2721ca99e" providerId="LiveId" clId="{24A40960-57DA-9A43-A74A-63D8ABBA0721}" dt="2023-01-31T22:03:17.385" v="12" actId="2696"/>
        <pc:sldMkLst>
          <pc:docMk/>
          <pc:sldMk cId="1997415670" sldId="2300"/>
        </pc:sldMkLst>
      </pc:sldChg>
      <pc:sldChg chg="del">
        <pc:chgData name="Oliver Alvarado Rodriguez" userId="b43339a2721ca99e" providerId="LiveId" clId="{24A40960-57DA-9A43-A74A-63D8ABBA0721}" dt="2023-01-31T22:03:17.398" v="15" actId="2696"/>
        <pc:sldMkLst>
          <pc:docMk/>
          <pc:sldMk cId="1326194029" sldId="2317"/>
        </pc:sldMkLst>
      </pc:sldChg>
      <pc:sldChg chg="del">
        <pc:chgData name="Oliver Alvarado Rodriguez" userId="b43339a2721ca99e" providerId="LiveId" clId="{24A40960-57DA-9A43-A74A-63D8ABBA0721}" dt="2023-01-31T22:03:17.056" v="1" actId="2696"/>
        <pc:sldMkLst>
          <pc:docMk/>
          <pc:sldMk cId="1262776151" sldId="2321"/>
        </pc:sldMkLst>
      </pc:sldChg>
      <pc:sldChg chg="add del">
        <pc:chgData name="Oliver Alvarado Rodriguez" userId="b43339a2721ca99e" providerId="LiveId" clId="{24A40960-57DA-9A43-A74A-63D8ABBA0721}" dt="2023-02-21T17:08:05.258" v="645" actId="2696"/>
        <pc:sldMkLst>
          <pc:docMk/>
          <pc:sldMk cId="2429308708" sldId="2322"/>
        </pc:sldMkLst>
      </pc:sldChg>
      <pc:sldChg chg="del">
        <pc:chgData name="Oliver Alvarado Rodriguez" userId="b43339a2721ca99e" providerId="LiveId" clId="{24A40960-57DA-9A43-A74A-63D8ABBA0721}" dt="2023-01-31T22:03:17.082" v="9" actId="2696"/>
        <pc:sldMkLst>
          <pc:docMk/>
          <pc:sldMk cId="3107724761" sldId="2323"/>
        </pc:sldMkLst>
      </pc:sldChg>
      <pc:sldChg chg="add del">
        <pc:chgData name="Oliver Alvarado Rodriguez" userId="b43339a2721ca99e" providerId="LiveId" clId="{24A40960-57DA-9A43-A74A-63D8ABBA0721}" dt="2023-01-31T23:01:18.223" v="74" actId="2696"/>
        <pc:sldMkLst>
          <pc:docMk/>
          <pc:sldMk cId="1303319117" sldId="2331"/>
        </pc:sldMkLst>
      </pc:sldChg>
      <pc:sldChg chg="add del">
        <pc:chgData name="Oliver Alvarado Rodriguez" userId="b43339a2721ca99e" providerId="LiveId" clId="{24A40960-57DA-9A43-A74A-63D8ABBA0721}" dt="2023-01-31T23:01:18.231" v="77" actId="2696"/>
        <pc:sldMkLst>
          <pc:docMk/>
          <pc:sldMk cId="633378901" sldId="2332"/>
        </pc:sldMkLst>
      </pc:sldChg>
      <pc:sldChg chg="del">
        <pc:chgData name="Oliver Alvarado Rodriguez" userId="b43339a2721ca99e" providerId="LiveId" clId="{24A40960-57DA-9A43-A74A-63D8ABBA0721}" dt="2023-01-31T22:03:17.073" v="6" actId="2696"/>
        <pc:sldMkLst>
          <pc:docMk/>
          <pc:sldMk cId="2025164080" sldId="2335"/>
        </pc:sldMkLst>
      </pc:sldChg>
      <pc:sldChg chg="add del">
        <pc:chgData name="Oliver Alvarado Rodriguez" userId="b43339a2721ca99e" providerId="LiveId" clId="{24A40960-57DA-9A43-A74A-63D8ABBA0721}" dt="2023-02-21T17:13:41.090" v="1258" actId="2696"/>
        <pc:sldMkLst>
          <pc:docMk/>
          <pc:sldMk cId="220808352" sldId="2336"/>
        </pc:sldMkLst>
      </pc:sldChg>
      <pc:sldChg chg="modSp add del mod">
        <pc:chgData name="Oliver Alvarado Rodriguez" userId="b43339a2721ca99e" providerId="LiveId" clId="{24A40960-57DA-9A43-A74A-63D8ABBA0721}" dt="2023-02-21T17:13:41.090" v="1258" actId="2696"/>
        <pc:sldMkLst>
          <pc:docMk/>
          <pc:sldMk cId="1485922778" sldId="2338"/>
        </pc:sldMkLst>
        <pc:spChg chg="mod">
          <ac:chgData name="Oliver Alvarado Rodriguez" userId="b43339a2721ca99e" providerId="LiveId" clId="{24A40960-57DA-9A43-A74A-63D8ABBA0721}" dt="2023-01-31T23:04:12.692" v="229" actId="1076"/>
          <ac:spMkLst>
            <pc:docMk/>
            <pc:sldMk cId="1485922778" sldId="2338"/>
            <ac:spMk id="12" creationId="{32728C60-862C-B046-CCDC-F8D7233882E8}"/>
          </ac:spMkLst>
        </pc:spChg>
      </pc:sldChg>
      <pc:sldChg chg="add del">
        <pc:chgData name="Oliver Alvarado Rodriguez" userId="b43339a2721ca99e" providerId="LiveId" clId="{24A40960-57DA-9A43-A74A-63D8ABBA0721}" dt="2023-02-21T17:08:05.258" v="645" actId="2696"/>
        <pc:sldMkLst>
          <pc:docMk/>
          <pc:sldMk cId="66753782" sldId="2339"/>
        </pc:sldMkLst>
      </pc:sldChg>
      <pc:sldChg chg="add del">
        <pc:chgData name="Oliver Alvarado Rodriguez" userId="b43339a2721ca99e" providerId="LiveId" clId="{24A40960-57DA-9A43-A74A-63D8ABBA0721}" dt="2023-02-21T17:08:05.258" v="645" actId="2696"/>
        <pc:sldMkLst>
          <pc:docMk/>
          <pc:sldMk cId="1933896587" sldId="2340"/>
        </pc:sldMkLst>
      </pc:sldChg>
      <pc:sldChg chg="add del">
        <pc:chgData name="Oliver Alvarado Rodriguez" userId="b43339a2721ca99e" providerId="LiveId" clId="{24A40960-57DA-9A43-A74A-63D8ABBA0721}" dt="2023-01-31T23:01:18.228" v="76" actId="2696"/>
        <pc:sldMkLst>
          <pc:docMk/>
          <pc:sldMk cId="4051637864" sldId="2346"/>
        </pc:sldMkLst>
      </pc:sldChg>
      <pc:sldChg chg="add del">
        <pc:chgData name="Oliver Alvarado Rodriguez" userId="b43339a2721ca99e" providerId="LiveId" clId="{24A40960-57DA-9A43-A74A-63D8ABBA0721}" dt="2023-01-31T23:01:18.233" v="78" actId="2696"/>
        <pc:sldMkLst>
          <pc:docMk/>
          <pc:sldMk cId="1857169425" sldId="2349"/>
        </pc:sldMkLst>
      </pc:sldChg>
      <pc:sldChg chg="add">
        <pc:chgData name="Oliver Alvarado Rodriguez" userId="b43339a2721ca99e" providerId="LiveId" clId="{24A40960-57DA-9A43-A74A-63D8ABBA0721}" dt="2023-01-31T22:03:28.766" v="18"/>
        <pc:sldMkLst>
          <pc:docMk/>
          <pc:sldMk cId="427262943" sldId="2350"/>
        </pc:sldMkLst>
      </pc:sldChg>
      <pc:sldChg chg="add del">
        <pc:chgData name="Oliver Alvarado Rodriguez" userId="b43339a2721ca99e" providerId="LiveId" clId="{24A40960-57DA-9A43-A74A-63D8ABBA0721}" dt="2023-01-31T23:01:18.225" v="75" actId="2696"/>
        <pc:sldMkLst>
          <pc:docMk/>
          <pc:sldMk cId="2695124348" sldId="2351"/>
        </pc:sldMkLst>
      </pc:sldChg>
      <pc:sldChg chg="modSp add del mod">
        <pc:chgData name="Oliver Alvarado Rodriguez" userId="b43339a2721ca99e" providerId="LiveId" clId="{24A40960-57DA-9A43-A74A-63D8ABBA0721}" dt="2023-02-13T22:43:01.215" v="259" actId="2696"/>
        <pc:sldMkLst>
          <pc:docMk/>
          <pc:sldMk cId="2427235843" sldId="2352"/>
        </pc:sldMkLst>
        <pc:spChg chg="mod">
          <ac:chgData name="Oliver Alvarado Rodriguez" userId="b43339a2721ca99e" providerId="LiveId" clId="{24A40960-57DA-9A43-A74A-63D8ABBA0721}" dt="2023-01-31T22:56:44.909" v="72" actId="20577"/>
          <ac:spMkLst>
            <pc:docMk/>
            <pc:sldMk cId="2427235843" sldId="2352"/>
            <ac:spMk id="3" creationId="{15FFA817-BA76-18BC-1CBB-8976E57781BA}"/>
          </ac:spMkLst>
        </pc:spChg>
      </pc:sldChg>
      <pc:sldChg chg="modSp add mod">
        <pc:chgData name="Oliver Alvarado Rodriguez" userId="b43339a2721ca99e" providerId="LiveId" clId="{24A40960-57DA-9A43-A74A-63D8ABBA0721}" dt="2023-02-22T18:15:28.465" v="1339" actId="207"/>
        <pc:sldMkLst>
          <pc:docMk/>
          <pc:sldMk cId="1983534826" sldId="2353"/>
        </pc:sldMkLst>
        <pc:spChg chg="mod">
          <ac:chgData name="Oliver Alvarado Rodriguez" userId="b43339a2721ca99e" providerId="LiveId" clId="{24A40960-57DA-9A43-A74A-63D8ABBA0721}" dt="2023-02-21T17:10:41.960" v="796" actId="1035"/>
          <ac:spMkLst>
            <pc:docMk/>
            <pc:sldMk cId="1983534826" sldId="2353"/>
            <ac:spMk id="2" creationId="{213EC3E2-6517-6B90-95EF-A8F17766037E}"/>
          </ac:spMkLst>
        </pc:spChg>
        <pc:spChg chg="mod">
          <ac:chgData name="Oliver Alvarado Rodriguez" userId="b43339a2721ca99e" providerId="LiveId" clId="{24A40960-57DA-9A43-A74A-63D8ABBA0721}" dt="2023-02-22T18:15:28.465" v="1339" actId="207"/>
          <ac:spMkLst>
            <pc:docMk/>
            <pc:sldMk cId="1983534826" sldId="2353"/>
            <ac:spMk id="34" creationId="{4A4F82ED-E719-62F1-E0CA-32F1A45BA775}"/>
          </ac:spMkLst>
        </pc:spChg>
      </pc:sldChg>
      <pc:sldChg chg="modSp add mod">
        <pc:chgData name="Oliver Alvarado Rodriguez" userId="b43339a2721ca99e" providerId="LiveId" clId="{24A40960-57DA-9A43-A74A-63D8ABBA0721}" dt="2023-02-22T18:17:25.236" v="1576" actId="20577"/>
        <pc:sldMkLst>
          <pc:docMk/>
          <pc:sldMk cId="303228679" sldId="2354"/>
        </pc:sldMkLst>
        <pc:spChg chg="mod">
          <ac:chgData name="Oliver Alvarado Rodriguez" userId="b43339a2721ca99e" providerId="LiveId" clId="{24A40960-57DA-9A43-A74A-63D8ABBA0721}" dt="2023-02-22T18:17:25.236" v="1576" actId="20577"/>
          <ac:spMkLst>
            <pc:docMk/>
            <pc:sldMk cId="303228679" sldId="2354"/>
            <ac:spMk id="3" creationId="{0898F84E-9FAA-E826-02D8-69C60CB7DA97}"/>
          </ac:spMkLst>
        </pc:spChg>
      </pc:sldChg>
      <pc:sldChg chg="modSp add del mod">
        <pc:chgData name="Oliver Alvarado Rodriguez" userId="b43339a2721ca99e" providerId="LiveId" clId="{24A40960-57DA-9A43-A74A-63D8ABBA0721}" dt="2023-02-21T17:10:57.341" v="803" actId="207"/>
        <pc:sldMkLst>
          <pc:docMk/>
          <pc:sldMk cId="1789105518" sldId="2355"/>
        </pc:sldMkLst>
        <pc:spChg chg="mod">
          <ac:chgData name="Oliver Alvarado Rodriguez" userId="b43339a2721ca99e" providerId="LiveId" clId="{24A40960-57DA-9A43-A74A-63D8ABBA0721}" dt="2023-02-21T17:10:57.341" v="803" actId="207"/>
          <ac:spMkLst>
            <pc:docMk/>
            <pc:sldMk cId="1789105518" sldId="2355"/>
            <ac:spMk id="2" creationId="{847FF340-1258-1352-BD7E-E231D325AF78}"/>
          </ac:spMkLst>
        </pc:spChg>
      </pc:sldChg>
      <pc:sldChg chg="modSp mod">
        <pc:chgData name="Oliver Alvarado Rodriguez" userId="b43339a2721ca99e" providerId="LiveId" clId="{24A40960-57DA-9A43-A74A-63D8ABBA0721}" dt="2023-02-13T22:43:37.345" v="261" actId="113"/>
        <pc:sldMkLst>
          <pc:docMk/>
          <pc:sldMk cId="1467173217" sldId="2356"/>
        </pc:sldMkLst>
        <pc:spChg chg="mod">
          <ac:chgData name="Oliver Alvarado Rodriguez" userId="b43339a2721ca99e" providerId="LiveId" clId="{24A40960-57DA-9A43-A74A-63D8ABBA0721}" dt="2023-02-13T22:43:37.345" v="261" actId="113"/>
          <ac:spMkLst>
            <pc:docMk/>
            <pc:sldMk cId="1467173217" sldId="2356"/>
            <ac:spMk id="3" creationId="{7D42A41F-493B-DFD1-AEC4-26A5AA0C149D}"/>
          </ac:spMkLst>
        </pc:spChg>
      </pc:sldChg>
      <pc:sldChg chg="modSp new del mod">
        <pc:chgData name="Oliver Alvarado Rodriguez" userId="b43339a2721ca99e" providerId="LiveId" clId="{24A40960-57DA-9A43-A74A-63D8ABBA0721}" dt="2023-02-13T22:42:55.171" v="258" actId="2696"/>
        <pc:sldMkLst>
          <pc:docMk/>
          <pc:sldMk cId="292740069" sldId="2357"/>
        </pc:sldMkLst>
        <pc:spChg chg="mod">
          <ac:chgData name="Oliver Alvarado Rodriguez" userId="b43339a2721ca99e" providerId="LiveId" clId="{24A40960-57DA-9A43-A74A-63D8ABBA0721}" dt="2023-01-31T23:04:46.794" v="257" actId="20577"/>
          <ac:spMkLst>
            <pc:docMk/>
            <pc:sldMk cId="292740069" sldId="2357"/>
            <ac:spMk id="2" creationId="{15ABA536-B9AC-43D0-1FF9-43646953F1A9}"/>
          </ac:spMkLst>
        </pc:spChg>
      </pc:sldChg>
      <pc:sldChg chg="del">
        <pc:chgData name="Oliver Alvarado Rodriguez" userId="b43339a2721ca99e" providerId="LiveId" clId="{24A40960-57DA-9A43-A74A-63D8ABBA0721}" dt="2023-01-31T22:03:17.194" v="10" actId="2696"/>
        <pc:sldMkLst>
          <pc:docMk/>
          <pc:sldMk cId="1505429678" sldId="2357"/>
        </pc:sldMkLst>
      </pc:sldChg>
      <pc:sldChg chg="modSp new del mod">
        <pc:chgData name="Oliver Alvarado Rodriguez" userId="b43339a2721ca99e" providerId="LiveId" clId="{24A40960-57DA-9A43-A74A-63D8ABBA0721}" dt="2023-01-31T23:04:01.047" v="215" actId="2696"/>
        <pc:sldMkLst>
          <pc:docMk/>
          <pc:sldMk cId="3331351795" sldId="2357"/>
        </pc:sldMkLst>
        <pc:spChg chg="mod">
          <ac:chgData name="Oliver Alvarado Rodriguez" userId="b43339a2721ca99e" providerId="LiveId" clId="{24A40960-57DA-9A43-A74A-63D8ABBA0721}" dt="2023-01-31T23:03:01.080" v="213" actId="20577"/>
          <ac:spMkLst>
            <pc:docMk/>
            <pc:sldMk cId="3331351795" sldId="2357"/>
            <ac:spMk id="2" creationId="{3A7CF086-999C-7B42-4B45-03FEB8CF8C13}"/>
          </ac:spMkLst>
        </pc:spChg>
      </pc:sldChg>
      <pc:sldChg chg="modSp new del mod">
        <pc:chgData name="Oliver Alvarado Rodriguez" userId="b43339a2721ca99e" providerId="LiveId" clId="{24A40960-57DA-9A43-A74A-63D8ABBA0721}" dt="2023-01-31T22:55:52.252" v="50" actId="2696"/>
        <pc:sldMkLst>
          <pc:docMk/>
          <pc:sldMk cId="3635519453" sldId="2357"/>
        </pc:sldMkLst>
        <pc:spChg chg="mod">
          <ac:chgData name="Oliver Alvarado Rodriguez" userId="b43339a2721ca99e" providerId="LiveId" clId="{24A40960-57DA-9A43-A74A-63D8ABBA0721}" dt="2023-01-31T22:39:47.121" v="48" actId="20577"/>
          <ac:spMkLst>
            <pc:docMk/>
            <pc:sldMk cId="3635519453" sldId="2357"/>
            <ac:spMk id="2" creationId="{B826531F-9EFF-FDC1-A581-9504A191C344}"/>
          </ac:spMkLst>
        </pc:spChg>
      </pc:sldChg>
      <pc:sldChg chg="modSp new del mod">
        <pc:chgData name="Oliver Alvarado Rodriguez" userId="b43339a2721ca99e" providerId="LiveId" clId="{24A40960-57DA-9A43-A74A-63D8ABBA0721}" dt="2023-02-22T18:17:50.444" v="1577" actId="2696"/>
        <pc:sldMkLst>
          <pc:docMk/>
          <pc:sldMk cId="3919995055" sldId="2357"/>
        </pc:sldMkLst>
        <pc:spChg chg="mod">
          <ac:chgData name="Oliver Alvarado Rodriguez" userId="b43339a2721ca99e" providerId="LiveId" clId="{24A40960-57DA-9A43-A74A-63D8ABBA0721}" dt="2023-02-13T22:44:05.860" v="270" actId="20577"/>
          <ac:spMkLst>
            <pc:docMk/>
            <pc:sldMk cId="3919995055" sldId="2357"/>
            <ac:spMk id="2" creationId="{F8E52F22-E074-6DDD-EDE0-DD87C5332776}"/>
          </ac:spMkLst>
        </pc:spChg>
        <pc:spChg chg="mod">
          <ac:chgData name="Oliver Alvarado Rodriguez" userId="b43339a2721ca99e" providerId="LiveId" clId="{24A40960-57DA-9A43-A74A-63D8ABBA0721}" dt="2023-02-22T18:15:17.359" v="1338" actId="207"/>
          <ac:spMkLst>
            <pc:docMk/>
            <pc:sldMk cId="3919995055" sldId="2357"/>
            <ac:spMk id="3" creationId="{195C4469-512E-5984-7FEE-1A8EB3E8A3CD}"/>
          </ac:spMkLst>
        </pc:spChg>
      </pc:sldChg>
      <pc:sldChg chg="del">
        <pc:chgData name="Oliver Alvarado Rodriguez" userId="b43339a2721ca99e" providerId="LiveId" clId="{24A40960-57DA-9A43-A74A-63D8ABBA0721}" dt="2023-01-31T22:03:17.422" v="16" actId="2696"/>
        <pc:sldMkLst>
          <pc:docMk/>
          <pc:sldMk cId="360688855" sldId="2358"/>
        </pc:sldMkLst>
      </pc:sldChg>
      <pc:sldChg chg="new del">
        <pc:chgData name="Oliver Alvarado Rodriguez" userId="b43339a2721ca99e" providerId="LiveId" clId="{24A40960-57DA-9A43-A74A-63D8ABBA0721}" dt="2023-01-31T22:56:35.613" v="52" actId="2696"/>
        <pc:sldMkLst>
          <pc:docMk/>
          <pc:sldMk cId="1372658925" sldId="2358"/>
        </pc:sldMkLst>
      </pc:sldChg>
      <pc:sldChg chg="new del">
        <pc:chgData name="Oliver Alvarado Rodriguez" userId="b43339a2721ca99e" providerId="LiveId" clId="{24A40960-57DA-9A43-A74A-63D8ABBA0721}" dt="2023-02-21T17:08:52.681" v="648" actId="2696"/>
        <pc:sldMkLst>
          <pc:docMk/>
          <pc:sldMk cId="2516690919" sldId="2358"/>
        </pc:sldMkLst>
      </pc:sldChg>
      <pc:sldChg chg="modSp new del mod">
        <pc:chgData name="Oliver Alvarado Rodriguez" userId="b43339a2721ca99e" providerId="LiveId" clId="{24A40960-57DA-9A43-A74A-63D8ABBA0721}" dt="2023-02-14T14:47:12.422" v="644" actId="2696"/>
        <pc:sldMkLst>
          <pc:docMk/>
          <pc:sldMk cId="3906679636" sldId="2358"/>
        </pc:sldMkLst>
        <pc:spChg chg="mod">
          <ac:chgData name="Oliver Alvarado Rodriguez" userId="b43339a2721ca99e" providerId="LiveId" clId="{24A40960-57DA-9A43-A74A-63D8ABBA0721}" dt="2023-02-14T14:46:28.579" v="642" actId="20577"/>
          <ac:spMkLst>
            <pc:docMk/>
            <pc:sldMk cId="3906679636" sldId="2358"/>
            <ac:spMk id="2" creationId="{64F56AD6-62F1-4BF6-65B2-70CB71DFE1D3}"/>
          </ac:spMkLst>
        </pc:spChg>
      </pc:sldChg>
      <pc:sldChg chg="del">
        <pc:chgData name="Oliver Alvarado Rodriguez" userId="b43339a2721ca99e" providerId="LiveId" clId="{24A40960-57DA-9A43-A74A-63D8ABBA0721}" dt="2023-01-31T22:03:17.076" v="7" actId="2696"/>
        <pc:sldMkLst>
          <pc:docMk/>
          <pc:sldMk cId="3744796076" sldId="2359"/>
        </pc:sldMkLst>
      </pc:sldChg>
      <pc:sldChg chg="del">
        <pc:chgData name="Oliver Alvarado Rodriguez" userId="b43339a2721ca99e" providerId="LiveId" clId="{24A40960-57DA-9A43-A74A-63D8ABBA0721}" dt="2023-01-31T22:03:17.439" v="17" actId="2696"/>
        <pc:sldMkLst>
          <pc:docMk/>
          <pc:sldMk cId="2256568355" sldId="2360"/>
        </pc:sldMkLst>
      </pc:sldChg>
      <pc:sldChg chg="del">
        <pc:chgData name="Oliver Alvarado Rodriguez" userId="b43339a2721ca99e" providerId="LiveId" clId="{24A40960-57DA-9A43-A74A-63D8ABBA0721}" dt="2023-01-31T22:03:17.079" v="8" actId="2696"/>
        <pc:sldMkLst>
          <pc:docMk/>
          <pc:sldMk cId="2403510811" sldId="2361"/>
        </pc:sldMkLst>
      </pc:sldChg>
      <pc:sldChg chg="del">
        <pc:chgData name="Oliver Alvarado Rodriguez" userId="b43339a2721ca99e" providerId="LiveId" clId="{24A40960-57DA-9A43-A74A-63D8ABBA0721}" dt="2023-01-31T22:03:17.387" v="13" actId="2696"/>
        <pc:sldMkLst>
          <pc:docMk/>
          <pc:sldMk cId="753792878" sldId="2362"/>
        </pc:sldMkLst>
      </pc:sldChg>
      <pc:sldChg chg="del">
        <pc:chgData name="Oliver Alvarado Rodriguez" userId="b43339a2721ca99e" providerId="LiveId" clId="{24A40960-57DA-9A43-A74A-63D8ABBA0721}" dt="2023-01-31T22:03:17.069" v="5" actId="2696"/>
        <pc:sldMkLst>
          <pc:docMk/>
          <pc:sldMk cId="3230293747" sldId="2363"/>
        </pc:sldMkLst>
      </pc:sldChg>
      <pc:sldChg chg="del">
        <pc:chgData name="Oliver Alvarado Rodriguez" userId="b43339a2721ca99e" providerId="LiveId" clId="{24A40960-57DA-9A43-A74A-63D8ABBA0721}" dt="2023-01-31T22:03:17.060" v="2" actId="2696"/>
        <pc:sldMkLst>
          <pc:docMk/>
          <pc:sldMk cId="56220566" sldId="2364"/>
        </pc:sldMkLst>
      </pc:sldChg>
      <pc:sldChg chg="del">
        <pc:chgData name="Oliver Alvarado Rodriguez" userId="b43339a2721ca99e" providerId="LiveId" clId="{24A40960-57DA-9A43-A74A-63D8ABBA0721}" dt="2023-01-31T22:03:30.171" v="19" actId="2696"/>
        <pc:sldMkLst>
          <pc:docMk/>
          <pc:sldMk cId="2001494248" sldId="2365"/>
        </pc:sldMkLst>
      </pc:sldChg>
    </pc:docChg>
  </pc:docChgLst>
  <pc:docChgLst>
    <pc:chgData name="Oliver Alvarado Rodriguez" userId="b43339a2721ca99e" providerId="LiveId" clId="{5316B6F0-8CBA-104F-BC55-842BFCF9D7C5}"/>
    <pc:docChg chg="custSel addSld modSld">
      <pc:chgData name="Oliver Alvarado Rodriguez" userId="b43339a2721ca99e" providerId="LiveId" clId="{5316B6F0-8CBA-104F-BC55-842BFCF9D7C5}" dt="2021-10-15T20:08:31.242" v="169" actId="1076"/>
      <pc:docMkLst>
        <pc:docMk/>
      </pc:docMkLst>
      <pc:sldChg chg="addSp delSp modSp new mod">
        <pc:chgData name="Oliver Alvarado Rodriguez" userId="b43339a2721ca99e" providerId="LiveId" clId="{5316B6F0-8CBA-104F-BC55-842BFCF9D7C5}" dt="2021-10-15T20:08:31.242" v="169" actId="1076"/>
        <pc:sldMkLst>
          <pc:docMk/>
          <pc:sldMk cId="3495812560" sldId="2259"/>
        </pc:sldMkLst>
        <pc:spChg chg="del">
          <ac:chgData name="Oliver Alvarado Rodriguez" userId="b43339a2721ca99e" providerId="LiveId" clId="{5316B6F0-8CBA-104F-BC55-842BFCF9D7C5}" dt="2021-10-15T19:28:14.442" v="1" actId="478"/>
          <ac:spMkLst>
            <pc:docMk/>
            <pc:sldMk cId="3495812560" sldId="2259"/>
            <ac:spMk id="2" creationId="{77C9531C-DA9A-2A4C-BA71-925E51053AAD}"/>
          </ac:spMkLst>
        </pc:spChg>
        <pc:spChg chg="add mod">
          <ac:chgData name="Oliver Alvarado Rodriguez" userId="b43339a2721ca99e" providerId="LiveId" clId="{5316B6F0-8CBA-104F-BC55-842BFCF9D7C5}" dt="2021-10-15T20:08:23.442" v="167" actId="1076"/>
          <ac:spMkLst>
            <pc:docMk/>
            <pc:sldMk cId="3495812560" sldId="2259"/>
            <ac:spMk id="2" creationId="{B7650B1B-8B9B-524F-A2EA-185937240076}"/>
          </ac:spMkLst>
        </pc:spChg>
        <pc:spChg chg="del">
          <ac:chgData name="Oliver Alvarado Rodriguez" userId="b43339a2721ca99e" providerId="LiveId" clId="{5316B6F0-8CBA-104F-BC55-842BFCF9D7C5}" dt="2021-10-15T19:28:16.131" v="2" actId="478"/>
          <ac:spMkLst>
            <pc:docMk/>
            <pc:sldMk cId="3495812560" sldId="2259"/>
            <ac:spMk id="3" creationId="{0C313956-7AFF-2541-B86D-FE4C21A7F466}"/>
          </ac:spMkLst>
        </pc:spChg>
        <pc:spChg chg="add del mod">
          <ac:chgData name="Oliver Alvarado Rodriguez" userId="b43339a2721ca99e" providerId="LiveId" clId="{5316B6F0-8CBA-104F-BC55-842BFCF9D7C5}" dt="2021-10-15T19:31:34.766" v="20"/>
          <ac:spMkLst>
            <pc:docMk/>
            <pc:sldMk cId="3495812560" sldId="2259"/>
            <ac:spMk id="15" creationId="{752A23FC-FBFE-3A4F-8467-B4EF7AF946DF}"/>
          </ac:spMkLst>
        </pc:spChg>
        <pc:spChg chg="add mod">
          <ac:chgData name="Oliver Alvarado Rodriguez" userId="b43339a2721ca99e" providerId="LiveId" clId="{5316B6F0-8CBA-104F-BC55-842BFCF9D7C5}" dt="2021-10-15T19:35:05.275" v="106" actId="20577"/>
          <ac:spMkLst>
            <pc:docMk/>
            <pc:sldMk cId="3495812560" sldId="2259"/>
            <ac:spMk id="16" creationId="{87CB0C75-A294-F349-8F7D-9B3E80F05813}"/>
          </ac:spMkLst>
        </pc:spChg>
        <pc:spChg chg="add mod">
          <ac:chgData name="Oliver Alvarado Rodriguez" userId="b43339a2721ca99e" providerId="LiveId" clId="{5316B6F0-8CBA-104F-BC55-842BFCF9D7C5}" dt="2021-10-15T19:44:46.385" v="162" actId="20577"/>
          <ac:spMkLst>
            <pc:docMk/>
            <pc:sldMk cId="3495812560" sldId="2259"/>
            <ac:spMk id="17" creationId="{C0E217CB-1509-324F-8CC0-3F8D331070B2}"/>
          </ac:spMkLst>
        </pc:spChg>
        <pc:spChg chg="add del mod">
          <ac:chgData name="Oliver Alvarado Rodriguez" userId="b43339a2721ca99e" providerId="LiveId" clId="{5316B6F0-8CBA-104F-BC55-842BFCF9D7C5}" dt="2021-10-15T19:32:57.364" v="37"/>
          <ac:spMkLst>
            <pc:docMk/>
            <pc:sldMk cId="3495812560" sldId="2259"/>
            <ac:spMk id="18" creationId="{D23299EF-F1F0-4040-A9E2-47F2C8B441AC}"/>
          </ac:spMkLst>
        </pc:spChg>
        <pc:spChg chg="add mod">
          <ac:chgData name="Oliver Alvarado Rodriguez" userId="b43339a2721ca99e" providerId="LiveId" clId="{5316B6F0-8CBA-104F-BC55-842BFCF9D7C5}" dt="2021-10-15T20:08:31.242" v="169" actId="1076"/>
          <ac:spMkLst>
            <pc:docMk/>
            <pc:sldMk cId="3495812560" sldId="2259"/>
            <ac:spMk id="18" creationId="{F9311E63-F096-264B-9C8B-3E3D4B867315}"/>
          </ac:spMkLst>
        </pc:spChg>
        <pc:spChg chg="add mod">
          <ac:chgData name="Oliver Alvarado Rodriguez" userId="b43339a2721ca99e" providerId="LiveId" clId="{5316B6F0-8CBA-104F-BC55-842BFCF9D7C5}" dt="2021-10-15T19:35:26.113" v="112" actId="1037"/>
          <ac:spMkLst>
            <pc:docMk/>
            <pc:sldMk cId="3495812560" sldId="2259"/>
            <ac:spMk id="19" creationId="{9726C5DE-3273-8B41-BC17-050ADBB4651B}"/>
          </ac:spMkLst>
        </pc:spChg>
        <pc:spChg chg="add mod">
          <ac:chgData name="Oliver Alvarado Rodriguez" userId="b43339a2721ca99e" providerId="LiveId" clId="{5316B6F0-8CBA-104F-BC55-842BFCF9D7C5}" dt="2021-10-15T19:35:26.113" v="112" actId="1037"/>
          <ac:spMkLst>
            <pc:docMk/>
            <pc:sldMk cId="3495812560" sldId="2259"/>
            <ac:spMk id="20" creationId="{4C729108-03BB-4D4B-86BB-076DDB1BF599}"/>
          </ac:spMkLst>
        </pc:spChg>
        <pc:spChg chg="add mod">
          <ac:chgData name="Oliver Alvarado Rodriguez" userId="b43339a2721ca99e" providerId="LiveId" clId="{5316B6F0-8CBA-104F-BC55-842BFCF9D7C5}" dt="2021-10-15T19:35:33.967" v="128" actId="1038"/>
          <ac:spMkLst>
            <pc:docMk/>
            <pc:sldMk cId="3495812560" sldId="2259"/>
            <ac:spMk id="21" creationId="{FD7E099C-2371-F14E-852A-0EF0834D1E03}"/>
          </ac:spMkLst>
        </pc:spChg>
        <pc:spChg chg="add mod">
          <ac:chgData name="Oliver Alvarado Rodriguez" userId="b43339a2721ca99e" providerId="LiveId" clId="{5316B6F0-8CBA-104F-BC55-842BFCF9D7C5}" dt="2021-10-15T19:44:37.961" v="156" actId="1076"/>
          <ac:spMkLst>
            <pc:docMk/>
            <pc:sldMk cId="3495812560" sldId="2259"/>
            <ac:spMk id="22" creationId="{C7439940-6E37-5245-9FF2-28C9BC4D321A}"/>
          </ac:spMkLst>
        </pc:spChg>
        <pc:picChg chg="add del mod">
          <ac:chgData name="Oliver Alvarado Rodriguez" userId="b43339a2721ca99e" providerId="LiveId" clId="{5316B6F0-8CBA-104F-BC55-842BFCF9D7C5}" dt="2021-10-15T19:29:41.463" v="7" actId="478"/>
          <ac:picMkLst>
            <pc:docMk/>
            <pc:sldMk cId="3495812560" sldId="2259"/>
            <ac:picMk id="8" creationId="{07EB21FA-CEEE-A94C-BE87-3D171D03D701}"/>
          </ac:picMkLst>
        </pc:picChg>
        <pc:picChg chg="add mod">
          <ac:chgData name="Oliver Alvarado Rodriguez" userId="b43339a2721ca99e" providerId="LiveId" clId="{5316B6F0-8CBA-104F-BC55-842BFCF9D7C5}" dt="2021-10-15T19:33:42.420" v="44" actId="1076"/>
          <ac:picMkLst>
            <pc:docMk/>
            <pc:sldMk cId="3495812560" sldId="2259"/>
            <ac:picMk id="10" creationId="{85E576B0-7B05-5E46-8549-B1624906447D}"/>
          </ac:picMkLst>
        </pc:picChg>
        <pc:picChg chg="add del mod">
          <ac:chgData name="Oliver Alvarado Rodriguez" userId="b43339a2721ca99e" providerId="LiveId" clId="{5316B6F0-8CBA-104F-BC55-842BFCF9D7C5}" dt="2021-10-15T19:30:58.483" v="13" actId="478"/>
          <ac:picMkLst>
            <pc:docMk/>
            <pc:sldMk cId="3495812560" sldId="2259"/>
            <ac:picMk id="12" creationId="{A146EBC9-9A7E-4348-B929-185B0BE93126}"/>
          </ac:picMkLst>
        </pc:picChg>
        <pc:picChg chg="add mod">
          <ac:chgData name="Oliver Alvarado Rodriguez" userId="b43339a2721ca99e" providerId="LiveId" clId="{5316B6F0-8CBA-104F-BC55-842BFCF9D7C5}" dt="2021-10-15T19:35:33.967" v="128" actId="1038"/>
          <ac:picMkLst>
            <pc:docMk/>
            <pc:sldMk cId="3495812560" sldId="2259"/>
            <ac:picMk id="14" creationId="{B7AB3B3D-7B3C-3D4A-A765-D9A9488CD9CB}"/>
          </ac:picMkLst>
        </pc:picChg>
        <pc:cxnChg chg="add del mod">
          <ac:chgData name="Oliver Alvarado Rodriguez" userId="b43339a2721ca99e" providerId="LiveId" clId="{5316B6F0-8CBA-104F-BC55-842BFCF9D7C5}" dt="2021-10-15T20:08:07.392" v="163" actId="478"/>
          <ac:cxnSpMkLst>
            <pc:docMk/>
            <pc:sldMk cId="3495812560" sldId="2259"/>
            <ac:cxnSpMk id="24" creationId="{BDDDC15E-2C51-5B43-A56B-C9BE8D140D43}"/>
          </ac:cxnSpMkLst>
        </pc:cxnChg>
        <pc:cxnChg chg="add del mod">
          <ac:chgData name="Oliver Alvarado Rodriguez" userId="b43339a2721ca99e" providerId="LiveId" clId="{5316B6F0-8CBA-104F-BC55-842BFCF9D7C5}" dt="2021-10-15T20:08:09.128" v="164" actId="478"/>
          <ac:cxnSpMkLst>
            <pc:docMk/>
            <pc:sldMk cId="3495812560" sldId="2259"/>
            <ac:cxnSpMk id="26" creationId="{48AAFA10-FC4D-7E42-828E-B1B73E59A331}"/>
          </ac:cxnSpMkLst>
        </pc:cxnChg>
      </pc:sldChg>
    </pc:docChg>
  </pc:docChgLst>
  <pc:docChgLst>
    <pc:chgData name="Oliver Alvarado Rodriguez" userId="b43339a2721ca99e" providerId="LiveId" clId="{94412137-446D-6F4C-B727-8DBFC7C2AA22}"/>
    <pc:docChg chg="undo custSel addSld delSld modSld modMainMaster">
      <pc:chgData name="Oliver Alvarado Rodriguez" userId="b43339a2721ca99e" providerId="LiveId" clId="{94412137-446D-6F4C-B727-8DBFC7C2AA22}" dt="2021-09-21T17:41:48.880" v="13062" actId="20577"/>
      <pc:docMkLst>
        <pc:docMk/>
      </pc:docMkLst>
      <pc:sldChg chg="addSp delSp modSp mod modNotesTx">
        <pc:chgData name="Oliver Alvarado Rodriguez" userId="b43339a2721ca99e" providerId="LiveId" clId="{94412137-446D-6F4C-B727-8DBFC7C2AA22}" dt="2021-09-21T14:41:23.731" v="10931" actId="20577"/>
        <pc:sldMkLst>
          <pc:docMk/>
          <pc:sldMk cId="2092868277" sldId="2227"/>
        </pc:sldMkLst>
        <pc:spChg chg="mod">
          <ac:chgData name="Oliver Alvarado Rodriguez" userId="b43339a2721ca99e" providerId="LiveId" clId="{94412137-446D-6F4C-B727-8DBFC7C2AA22}" dt="2021-09-07T18:28:54.236" v="21" actId="255"/>
          <ac:spMkLst>
            <pc:docMk/>
            <pc:sldMk cId="2092868277" sldId="2227"/>
            <ac:spMk id="2" creationId="{D7D5EAAF-7376-5841-88E1-C9581DBDDC61}"/>
          </ac:spMkLst>
        </pc:spChg>
        <pc:spChg chg="mod">
          <ac:chgData name="Oliver Alvarado Rodriguez" userId="b43339a2721ca99e" providerId="LiveId" clId="{94412137-446D-6F4C-B727-8DBFC7C2AA22}" dt="2021-09-07T18:37:19.462" v="92" actId="1076"/>
          <ac:spMkLst>
            <pc:docMk/>
            <pc:sldMk cId="2092868277" sldId="2227"/>
            <ac:spMk id="3" creationId="{645E516C-7CFC-5344-975D-93CD1CCF09A3}"/>
          </ac:spMkLst>
        </pc:spChg>
        <pc:spChg chg="add mod">
          <ac:chgData name="Oliver Alvarado Rodriguez" userId="b43339a2721ca99e" providerId="LiveId" clId="{94412137-446D-6F4C-B727-8DBFC7C2AA22}" dt="2021-09-07T19:03:56.458" v="115" actId="688"/>
          <ac:spMkLst>
            <pc:docMk/>
            <pc:sldMk cId="2092868277" sldId="2227"/>
            <ac:spMk id="7" creationId="{2E7AB123-51C9-9B4B-861E-785862EB24EE}"/>
          </ac:spMkLst>
        </pc:spChg>
        <pc:spChg chg="del">
          <ac:chgData name="Oliver Alvarado Rodriguez" userId="b43339a2721ca99e" providerId="LiveId" clId="{94412137-446D-6F4C-B727-8DBFC7C2AA22}" dt="2021-09-07T18:37:23.142" v="94" actId="478"/>
          <ac:spMkLst>
            <pc:docMk/>
            <pc:sldMk cId="2092868277" sldId="2227"/>
            <ac:spMk id="9" creationId="{A43F939E-ED3C-0945-8EF1-65F791D00948}"/>
          </ac:spMkLst>
        </pc:spChg>
        <pc:picChg chg="del">
          <ac:chgData name="Oliver Alvarado Rodriguez" userId="b43339a2721ca99e" providerId="LiveId" clId="{94412137-446D-6F4C-B727-8DBFC7C2AA22}" dt="2021-09-07T18:37:20.970" v="93" actId="478"/>
          <ac:picMkLst>
            <pc:docMk/>
            <pc:sldMk cId="2092868277" sldId="2227"/>
            <ac:picMk id="8" creationId="{1F79ADFF-1374-3642-A3BB-77E33F571520}"/>
          </ac:picMkLst>
        </pc:picChg>
        <pc:picChg chg="add mod">
          <ac:chgData name="Oliver Alvarado Rodriguez" userId="b43339a2721ca99e" providerId="LiveId" clId="{94412137-446D-6F4C-B727-8DBFC7C2AA22}" dt="2021-09-07T18:37:56.042" v="99" actId="1076"/>
          <ac:picMkLst>
            <pc:docMk/>
            <pc:sldMk cId="2092868277" sldId="2227"/>
            <ac:picMk id="1026" creationId="{A5470A0C-3B9F-DC4B-936A-1FBE0D530A4A}"/>
          </ac:picMkLst>
        </pc:picChg>
      </pc:sldChg>
      <pc:sldChg chg="del">
        <pc:chgData name="Oliver Alvarado Rodriguez" userId="b43339a2721ca99e" providerId="LiveId" clId="{94412137-446D-6F4C-B727-8DBFC7C2AA22}" dt="2021-09-07T18:38:54.813" v="108" actId="2696"/>
        <pc:sldMkLst>
          <pc:docMk/>
          <pc:sldMk cId="974548543" sldId="2228"/>
        </pc:sldMkLst>
      </pc:sldChg>
      <pc:sldChg chg="addSp delSp modSp del mod delAnim modNotesTx">
        <pc:chgData name="Oliver Alvarado Rodriguez" userId="b43339a2721ca99e" providerId="LiveId" clId="{94412137-446D-6F4C-B727-8DBFC7C2AA22}" dt="2021-09-15T16:28:29.143" v="3014" actId="2696"/>
        <pc:sldMkLst>
          <pc:docMk/>
          <pc:sldMk cId="1777890754" sldId="2229"/>
        </pc:sldMkLst>
        <pc:spChg chg="mod">
          <ac:chgData name="Oliver Alvarado Rodriguez" userId="b43339a2721ca99e" providerId="LiveId" clId="{94412137-446D-6F4C-B727-8DBFC7C2AA22}" dt="2021-09-15T16:26:50.992" v="2903" actId="20577"/>
          <ac:spMkLst>
            <pc:docMk/>
            <pc:sldMk cId="1777890754" sldId="2229"/>
            <ac:spMk id="2" creationId="{BA984691-14F8-7648-B457-4878A9D06042}"/>
          </ac:spMkLst>
        </pc:spChg>
        <pc:spChg chg="del">
          <ac:chgData name="Oliver Alvarado Rodriguez" userId="b43339a2721ca99e" providerId="LiveId" clId="{94412137-446D-6F4C-B727-8DBFC7C2AA22}" dt="2021-09-15T16:27:06.895" v="2908" actId="478"/>
          <ac:spMkLst>
            <pc:docMk/>
            <pc:sldMk cId="1777890754" sldId="2229"/>
            <ac:spMk id="3" creationId="{E8785372-3980-C64D-A76A-663D653BF534}"/>
          </ac:spMkLst>
        </pc:spChg>
        <pc:spChg chg="del">
          <ac:chgData name="Oliver Alvarado Rodriguez" userId="b43339a2721ca99e" providerId="LiveId" clId="{94412137-446D-6F4C-B727-8DBFC7C2AA22}" dt="2021-09-15T16:26:56.075" v="2906" actId="478"/>
          <ac:spMkLst>
            <pc:docMk/>
            <pc:sldMk cId="1777890754" sldId="2229"/>
            <ac:spMk id="8" creationId="{BC69CFC7-FF1D-6B4A-961C-938035876CF2}"/>
          </ac:spMkLst>
        </pc:spChg>
        <pc:spChg chg="del">
          <ac:chgData name="Oliver Alvarado Rodriguez" userId="b43339a2721ca99e" providerId="LiveId" clId="{94412137-446D-6F4C-B727-8DBFC7C2AA22}" dt="2021-09-15T16:26:56.792" v="2907" actId="478"/>
          <ac:spMkLst>
            <pc:docMk/>
            <pc:sldMk cId="1777890754" sldId="2229"/>
            <ac:spMk id="11" creationId="{B408769F-C48C-9B40-AF04-6D853B169989}"/>
          </ac:spMkLst>
        </pc:spChg>
        <pc:spChg chg="add mod">
          <ac:chgData name="Oliver Alvarado Rodriguez" userId="b43339a2721ca99e" providerId="LiveId" clId="{94412137-446D-6F4C-B727-8DBFC7C2AA22}" dt="2021-09-15T16:28:15.656" v="2996" actId="20577"/>
          <ac:spMkLst>
            <pc:docMk/>
            <pc:sldMk cId="1777890754" sldId="2229"/>
            <ac:spMk id="12" creationId="{ED68E867-48B3-3E42-9F82-FC2067AF297B}"/>
          </ac:spMkLst>
        </pc:spChg>
        <pc:picChg chg="del">
          <ac:chgData name="Oliver Alvarado Rodriguez" userId="b43339a2721ca99e" providerId="LiveId" clId="{94412137-446D-6F4C-B727-8DBFC7C2AA22}" dt="2021-09-15T16:26:55.373" v="2905" actId="478"/>
          <ac:picMkLst>
            <pc:docMk/>
            <pc:sldMk cId="1777890754" sldId="2229"/>
            <ac:picMk id="7" creationId="{52CCB6D6-5F93-F44E-857C-FD11C115E468}"/>
          </ac:picMkLst>
        </pc:picChg>
        <pc:picChg chg="del">
          <ac:chgData name="Oliver Alvarado Rodriguez" userId="b43339a2721ca99e" providerId="LiveId" clId="{94412137-446D-6F4C-B727-8DBFC7C2AA22}" dt="2021-09-15T16:26:54.794" v="2904" actId="478"/>
          <ac:picMkLst>
            <pc:docMk/>
            <pc:sldMk cId="1777890754" sldId="2229"/>
            <ac:picMk id="9" creationId="{8184D11D-C5F3-BE46-9724-EAD00F89B7D4}"/>
          </ac:picMkLst>
        </pc:picChg>
      </pc:sldChg>
      <pc:sldChg chg="del modNotesTx">
        <pc:chgData name="Oliver Alvarado Rodriguez" userId="b43339a2721ca99e" providerId="LiveId" clId="{94412137-446D-6F4C-B727-8DBFC7C2AA22}" dt="2021-09-10T17:57:26.266" v="1618" actId="2696"/>
        <pc:sldMkLst>
          <pc:docMk/>
          <pc:sldMk cId="3496205491" sldId="2230"/>
        </pc:sldMkLst>
      </pc:sldChg>
      <pc:sldChg chg="del">
        <pc:chgData name="Oliver Alvarado Rodriguez" userId="b43339a2721ca99e" providerId="LiveId" clId="{94412137-446D-6F4C-B727-8DBFC7C2AA22}" dt="2021-09-07T18:38:54.813" v="108" actId="2696"/>
        <pc:sldMkLst>
          <pc:docMk/>
          <pc:sldMk cId="372675452" sldId="2231"/>
        </pc:sldMkLst>
      </pc:sldChg>
      <pc:sldChg chg="addSp delSp modSp del mod modNotesTx">
        <pc:chgData name="Oliver Alvarado Rodriguez" userId="b43339a2721ca99e" providerId="LiveId" clId="{94412137-446D-6F4C-B727-8DBFC7C2AA22}" dt="2021-09-15T18:24:45.747" v="3871" actId="2696"/>
        <pc:sldMkLst>
          <pc:docMk/>
          <pc:sldMk cId="1578513098" sldId="2232"/>
        </pc:sldMkLst>
        <pc:spChg chg="mod">
          <ac:chgData name="Oliver Alvarado Rodriguez" userId="b43339a2721ca99e" providerId="LiveId" clId="{94412137-446D-6F4C-B727-8DBFC7C2AA22}" dt="2021-09-15T18:24:24.027" v="3870" actId="20577"/>
          <ac:spMkLst>
            <pc:docMk/>
            <pc:sldMk cId="1578513098" sldId="2232"/>
            <ac:spMk id="3" creationId="{BF43270D-6F7B-2249-9CE8-BAC7F784C834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1578513098" sldId="2232"/>
            <ac:spMk id="4" creationId="{66B74B79-3D67-D84D-B92F-CCDDE75C6FA4}"/>
          </ac:spMkLst>
        </pc:spChg>
        <pc:spChg chg="del">
          <ac:chgData name="Oliver Alvarado Rodriguez" userId="b43339a2721ca99e" providerId="LiveId" clId="{94412137-446D-6F4C-B727-8DBFC7C2AA22}" dt="2021-09-15T17:21:08.032" v="3320" actId="478"/>
          <ac:spMkLst>
            <pc:docMk/>
            <pc:sldMk cId="1578513098" sldId="2232"/>
            <ac:spMk id="5" creationId="{105D0D7B-5C25-1A41-A7D6-EE6F02616683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1578513098" sldId="2232"/>
            <ac:spMk id="5" creationId="{120C133F-B09B-0348-B2DB-704DF344C17B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1578513098" sldId="2232"/>
            <ac:spMk id="6" creationId="{AD2AACB0-4A2D-074D-9319-96FEA1CCB290}"/>
          </ac:spMkLst>
        </pc:spChg>
      </pc:sldChg>
      <pc:sldChg chg="addSp delSp modSp mod modNotesTx">
        <pc:chgData name="Oliver Alvarado Rodriguez" userId="b43339a2721ca99e" providerId="LiveId" clId="{94412137-446D-6F4C-B727-8DBFC7C2AA22}" dt="2021-09-21T17:28:29.582" v="12965" actId="20577"/>
        <pc:sldMkLst>
          <pc:docMk/>
          <pc:sldMk cId="3657070747" sldId="2236"/>
        </pc:sldMkLst>
        <pc:spChg chg="mod">
          <ac:chgData name="Oliver Alvarado Rodriguez" userId="b43339a2721ca99e" providerId="LiveId" clId="{94412137-446D-6F4C-B727-8DBFC7C2AA22}" dt="2021-09-16T23:19:35.611" v="5921" actId="1035"/>
          <ac:spMkLst>
            <pc:docMk/>
            <pc:sldMk cId="3657070747" sldId="2236"/>
            <ac:spMk id="3" creationId="{AA6C1067-9432-2B44-B2DF-ADAAFD5CA174}"/>
          </ac:spMkLst>
        </pc:spChg>
        <pc:spChg chg="add mod">
          <ac:chgData name="Oliver Alvarado Rodriguez" userId="b43339a2721ca99e" providerId="LiveId" clId="{94412137-446D-6F4C-B727-8DBFC7C2AA22}" dt="2021-09-15T18:27:27.937" v="4175" actId="20577"/>
          <ac:spMkLst>
            <pc:docMk/>
            <pc:sldMk cId="3657070747" sldId="2236"/>
            <ac:spMk id="4" creationId="{ED47C45D-0018-8641-A401-797B37A06DFC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657070747" sldId="2236"/>
            <ac:spMk id="5" creationId="{95721CD2-4A52-8148-A159-766FD41A8B18}"/>
          </ac:spMkLst>
        </pc:spChg>
        <pc:spChg chg="del">
          <ac:chgData name="Oliver Alvarado Rodriguez" userId="b43339a2721ca99e" providerId="LiveId" clId="{94412137-446D-6F4C-B727-8DBFC7C2AA22}" dt="2021-09-15T17:21:04.952" v="3319" actId="478"/>
          <ac:spMkLst>
            <pc:docMk/>
            <pc:sldMk cId="3657070747" sldId="2236"/>
            <ac:spMk id="5" creationId="{B7EB7BF1-381F-1A48-840F-6AD8622E3E63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3657070747" sldId="2236"/>
            <ac:spMk id="6" creationId="{8C64DAE9-B9D4-0146-8572-8F88211AF852}"/>
          </ac:spMkLst>
        </pc:spChg>
      </pc:sldChg>
      <pc:sldChg chg="addSp delSp modSp mod modNotesTx">
        <pc:chgData name="Oliver Alvarado Rodriguez" userId="b43339a2721ca99e" providerId="LiveId" clId="{94412137-446D-6F4C-B727-8DBFC7C2AA22}" dt="2021-09-21T16:56:48.592" v="12760" actId="20577"/>
        <pc:sldMkLst>
          <pc:docMk/>
          <pc:sldMk cId="3737429853" sldId="2240"/>
        </pc:sldMkLst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737429853" sldId="2240"/>
            <ac:spMk id="2" creationId="{0823112E-C279-B146-A968-C840EAF8E7EA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737429853" sldId="2240"/>
            <ac:spMk id="3" creationId="{98B1F3F7-0A4C-7F4D-8FC5-C8BDE47EBA8F}"/>
          </ac:spMkLst>
        </pc:spChg>
        <pc:spChg chg="del">
          <ac:chgData name="Oliver Alvarado Rodriguez" userId="b43339a2721ca99e" providerId="LiveId" clId="{94412137-446D-6F4C-B727-8DBFC7C2AA22}" dt="2021-09-15T17:21:28.904" v="3321"/>
          <ac:spMkLst>
            <pc:docMk/>
            <pc:sldMk cId="3737429853" sldId="2240"/>
            <ac:spMk id="5" creationId="{65035E05-D98F-704F-BFA0-11DA6A298760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3737429853" sldId="2240"/>
            <ac:spMk id="6" creationId="{C7241CB5-B270-B642-A770-D8D582811325}"/>
          </ac:spMkLst>
        </pc:spChg>
        <pc:spChg chg="mod">
          <ac:chgData name="Oliver Alvarado Rodriguez" userId="b43339a2721ca99e" providerId="LiveId" clId="{94412137-446D-6F4C-B727-8DBFC7C2AA22}" dt="2021-09-16T00:22:32.258" v="5805" actId="1076"/>
          <ac:spMkLst>
            <pc:docMk/>
            <pc:sldMk cId="3737429853" sldId="2240"/>
            <ac:spMk id="9" creationId="{5A1050F6-20B3-C04F-BC46-E0DD462D8616}"/>
          </ac:spMkLst>
        </pc:spChg>
        <pc:spChg chg="del mod">
          <ac:chgData name="Oliver Alvarado Rodriguez" userId="b43339a2721ca99e" providerId="LiveId" clId="{94412137-446D-6F4C-B727-8DBFC7C2AA22}" dt="2021-09-16T00:22:03.856" v="5795" actId="478"/>
          <ac:spMkLst>
            <pc:docMk/>
            <pc:sldMk cId="3737429853" sldId="2240"/>
            <ac:spMk id="11" creationId="{906FF5C6-6C21-774F-8E00-8B4A05F9CF59}"/>
          </ac:spMkLst>
        </pc:spChg>
      </pc:sldChg>
      <pc:sldChg chg="addSp delSp modSp mod modAnim modNotesTx">
        <pc:chgData name="Oliver Alvarado Rodriguez" userId="b43339a2721ca99e" providerId="LiveId" clId="{94412137-446D-6F4C-B727-8DBFC7C2AA22}" dt="2021-09-21T17:02:05.861" v="12771"/>
        <pc:sldMkLst>
          <pc:docMk/>
          <pc:sldMk cId="3327725960" sldId="2241"/>
        </pc:sldMkLst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327725960" sldId="2241"/>
            <ac:spMk id="4" creationId="{E3F9AA7A-4A9B-0E46-B878-544C6243B789}"/>
          </ac:spMkLst>
        </pc:spChg>
        <pc:spChg chg="del">
          <ac:chgData name="Oliver Alvarado Rodriguez" userId="b43339a2721ca99e" providerId="LiveId" clId="{94412137-446D-6F4C-B727-8DBFC7C2AA22}" dt="2021-09-15T17:20:55.919" v="3317" actId="478"/>
          <ac:spMkLst>
            <pc:docMk/>
            <pc:sldMk cId="3327725960" sldId="2241"/>
            <ac:spMk id="5" creationId="{5B3DC89A-3498-734C-9A26-B2C8C056D74D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327725960" sldId="2241"/>
            <ac:spMk id="5" creationId="{ED7DFF51-6792-ED4F-8DB2-F8E06C253533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3327725960" sldId="2241"/>
            <ac:spMk id="6" creationId="{847D96C6-44C8-2B42-BD8B-8B7E3F7BFCA0}"/>
          </ac:spMkLst>
        </pc:spChg>
      </pc:sldChg>
      <pc:sldChg chg="addSp delSp modSp mod modNotesTx">
        <pc:chgData name="Oliver Alvarado Rodriguez" userId="b43339a2721ca99e" providerId="LiveId" clId="{94412137-446D-6F4C-B727-8DBFC7C2AA22}" dt="2021-09-17T20:32:03.521" v="7377" actId="20577"/>
        <pc:sldMkLst>
          <pc:docMk/>
          <pc:sldMk cId="23395451" sldId="2246"/>
        </pc:sldMkLst>
        <pc:spChg chg="mod">
          <ac:chgData name="Oliver Alvarado Rodriguez" userId="b43339a2721ca99e" providerId="LiveId" clId="{94412137-446D-6F4C-B727-8DBFC7C2AA22}" dt="2021-09-15T18:37:52.765" v="4587" actId="1076"/>
          <ac:spMkLst>
            <pc:docMk/>
            <pc:sldMk cId="23395451" sldId="2246"/>
            <ac:spMk id="3" creationId="{B8EB0D49-80FB-D143-ADA4-15E1871E3CA6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23395451" sldId="2246"/>
            <ac:spMk id="4" creationId="{EFD14BB3-3552-EE4E-8BCD-07CEE3821EAE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23395451" sldId="2246"/>
            <ac:spMk id="5" creationId="{54AFF821-7988-D843-B2F1-ABFD6A9298F2}"/>
          </ac:spMkLst>
        </pc:spChg>
        <pc:spChg chg="del">
          <ac:chgData name="Oliver Alvarado Rodriguez" userId="b43339a2721ca99e" providerId="LiveId" clId="{94412137-446D-6F4C-B727-8DBFC7C2AA22}" dt="2021-09-15T17:20:59.741" v="3318" actId="478"/>
          <ac:spMkLst>
            <pc:docMk/>
            <pc:sldMk cId="23395451" sldId="2246"/>
            <ac:spMk id="5" creationId="{D5306D55-AE9B-5546-89ED-D13D4447E333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23395451" sldId="2246"/>
            <ac:spMk id="6" creationId="{B5139F80-7705-7A40-9890-3FFCC4976E3C}"/>
          </ac:spMkLst>
        </pc:spChg>
      </pc:sldChg>
      <pc:sldChg chg="addSp delSp modSp mod modNotesTx">
        <pc:chgData name="Oliver Alvarado Rodriguez" userId="b43339a2721ca99e" providerId="LiveId" clId="{94412137-446D-6F4C-B727-8DBFC7C2AA22}" dt="2021-09-21T16:52:56.301" v="12557" actId="20577"/>
        <pc:sldMkLst>
          <pc:docMk/>
          <pc:sldMk cId="784146677" sldId="2247"/>
        </pc:sldMkLst>
        <pc:spChg chg="mod">
          <ac:chgData name="Oliver Alvarado Rodriguez" userId="b43339a2721ca99e" providerId="LiveId" clId="{94412137-446D-6F4C-B727-8DBFC7C2AA22}" dt="2021-09-07T19:16:36.486" v="439" actId="20577"/>
          <ac:spMkLst>
            <pc:docMk/>
            <pc:sldMk cId="784146677" sldId="2247"/>
            <ac:spMk id="2" creationId="{F61B27EA-7187-9543-9384-B85C50BE1703}"/>
          </ac:spMkLst>
        </pc:spChg>
        <pc:spChg chg="mod">
          <ac:chgData name="Oliver Alvarado Rodriguez" userId="b43339a2721ca99e" providerId="LiveId" clId="{94412137-446D-6F4C-B727-8DBFC7C2AA22}" dt="2021-09-15T18:45:14.986" v="4702" actId="1076"/>
          <ac:spMkLst>
            <pc:docMk/>
            <pc:sldMk cId="784146677" sldId="2247"/>
            <ac:spMk id="3" creationId="{CE339E6E-2892-4DA1-85D7-37F448A442DF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784146677" sldId="2247"/>
            <ac:spMk id="4" creationId="{ECCABCE4-C222-C54A-8C19-EA629B23D0E7}"/>
          </ac:spMkLst>
        </pc:spChg>
        <pc:spChg chg="del">
          <ac:chgData name="Oliver Alvarado Rodriguez" userId="b43339a2721ca99e" providerId="LiveId" clId="{94412137-446D-6F4C-B727-8DBFC7C2AA22}" dt="2021-09-15T17:20:52.160" v="3316" actId="478"/>
          <ac:spMkLst>
            <pc:docMk/>
            <pc:sldMk cId="784146677" sldId="2247"/>
            <ac:spMk id="5" creationId="{A8E69798-362F-244C-9A47-6724485545D8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784146677" sldId="2247"/>
            <ac:spMk id="5" creationId="{D41A2C0F-6925-074D-865E-C6F531EFB922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784146677" sldId="2247"/>
            <ac:spMk id="6" creationId="{281BFA16-91F0-ED4C-A97D-8702894C85C1}"/>
          </ac:spMkLst>
        </pc:spChg>
        <pc:spChg chg="mod">
          <ac:chgData name="Oliver Alvarado Rodriguez" userId="b43339a2721ca99e" providerId="LiveId" clId="{94412137-446D-6F4C-B727-8DBFC7C2AA22}" dt="2021-09-15T18:45:23.520" v="4704" actId="1076"/>
          <ac:spMkLst>
            <pc:docMk/>
            <pc:sldMk cId="784146677" sldId="2247"/>
            <ac:spMk id="9" creationId="{95EDF682-3C68-4C95-A5BF-E2E648BC8439}"/>
          </ac:spMkLst>
        </pc:spChg>
        <pc:spChg chg="mod">
          <ac:chgData name="Oliver Alvarado Rodriguez" userId="b43339a2721ca99e" providerId="LiveId" clId="{94412137-446D-6F4C-B727-8DBFC7C2AA22}" dt="2021-09-15T18:44:58.355" v="4698" actId="1076"/>
          <ac:spMkLst>
            <pc:docMk/>
            <pc:sldMk cId="784146677" sldId="2247"/>
            <ac:spMk id="17" creationId="{913E3235-FDD5-4243-88B4-9F0BE7284153}"/>
          </ac:spMkLst>
        </pc:spChg>
        <pc:spChg chg="mod">
          <ac:chgData name="Oliver Alvarado Rodriguez" userId="b43339a2721ca99e" providerId="LiveId" clId="{94412137-446D-6F4C-B727-8DBFC7C2AA22}" dt="2021-09-15T18:45:04.845" v="4700" actId="1076"/>
          <ac:spMkLst>
            <pc:docMk/>
            <pc:sldMk cId="784146677" sldId="2247"/>
            <ac:spMk id="22" creationId="{C1402640-DD05-4167-9CD6-1C973E374803}"/>
          </ac:spMkLst>
        </pc:spChg>
        <pc:cxnChg chg="mod">
          <ac:chgData name="Oliver Alvarado Rodriguez" userId="b43339a2721ca99e" providerId="LiveId" clId="{94412137-446D-6F4C-B727-8DBFC7C2AA22}" dt="2021-09-15T18:45:18.397" v="4703" actId="14100"/>
          <ac:cxnSpMkLst>
            <pc:docMk/>
            <pc:sldMk cId="784146677" sldId="2247"/>
            <ac:cxnSpMk id="11" creationId="{574062C8-CFDF-4E83-8F47-6CE4F8FC8CBD}"/>
          </ac:cxnSpMkLst>
        </pc:cxnChg>
        <pc:cxnChg chg="mod">
          <ac:chgData name="Oliver Alvarado Rodriguez" userId="b43339a2721ca99e" providerId="LiveId" clId="{94412137-446D-6F4C-B727-8DBFC7C2AA22}" dt="2021-09-15T18:45:26.994" v="4705" actId="14100"/>
          <ac:cxnSpMkLst>
            <pc:docMk/>
            <pc:sldMk cId="784146677" sldId="2247"/>
            <ac:cxnSpMk id="12" creationId="{07DF5330-CA81-48B7-AD48-540E5795F967}"/>
          </ac:cxnSpMkLst>
        </pc:cxnChg>
        <pc:cxnChg chg="mod">
          <ac:chgData name="Oliver Alvarado Rodriguez" userId="b43339a2721ca99e" providerId="LiveId" clId="{94412137-446D-6F4C-B727-8DBFC7C2AA22}" dt="2021-09-15T18:45:01.706" v="4699" actId="14100"/>
          <ac:cxnSpMkLst>
            <pc:docMk/>
            <pc:sldMk cId="784146677" sldId="2247"/>
            <ac:cxnSpMk id="18" creationId="{094B33A3-3296-4E27-8BB5-7B2903686DF4}"/>
          </ac:cxnSpMkLst>
        </pc:cxnChg>
        <pc:cxnChg chg="mod">
          <ac:chgData name="Oliver Alvarado Rodriguez" userId="b43339a2721ca99e" providerId="LiveId" clId="{94412137-446D-6F4C-B727-8DBFC7C2AA22}" dt="2021-09-15T18:45:09.104" v="4701" actId="14100"/>
          <ac:cxnSpMkLst>
            <pc:docMk/>
            <pc:sldMk cId="784146677" sldId="2247"/>
            <ac:cxnSpMk id="23" creationId="{7AED6736-8F4A-48D1-944A-936C36DCF85A}"/>
          </ac:cxnSpMkLst>
        </pc:cxnChg>
      </pc:sldChg>
      <pc:sldChg chg="addSp delSp modSp mod modNotesTx">
        <pc:chgData name="Oliver Alvarado Rodriguez" userId="b43339a2721ca99e" providerId="LiveId" clId="{94412137-446D-6F4C-B727-8DBFC7C2AA22}" dt="2021-09-17T20:36:11.966" v="7680" actId="20577"/>
        <pc:sldMkLst>
          <pc:docMk/>
          <pc:sldMk cId="772653020" sldId="2248"/>
        </pc:sldMkLst>
        <pc:spChg chg="mod">
          <ac:chgData name="Oliver Alvarado Rodriguez" userId="b43339a2721ca99e" providerId="LiveId" clId="{94412137-446D-6F4C-B727-8DBFC7C2AA22}" dt="2021-09-17T20:36:11.966" v="7680" actId="20577"/>
          <ac:spMkLst>
            <pc:docMk/>
            <pc:sldMk cId="772653020" sldId="2248"/>
            <ac:spMk id="3" creationId="{758EE9F5-D33A-4978-A119-CC4BDFEDE7C9}"/>
          </ac:spMkLst>
        </pc:spChg>
        <pc:spChg chg="del">
          <ac:chgData name="Oliver Alvarado Rodriguez" userId="b43339a2721ca99e" providerId="LiveId" clId="{94412137-446D-6F4C-B727-8DBFC7C2AA22}" dt="2021-09-15T17:19:10.155" v="3307"/>
          <ac:spMkLst>
            <pc:docMk/>
            <pc:sldMk cId="772653020" sldId="2248"/>
            <ac:spMk id="4" creationId="{18DAF31A-06AE-CD4F-BAB4-C7A2F2F167F3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772653020" sldId="2248"/>
            <ac:spMk id="4" creationId="{43E6FF90-B048-244D-A5CF-7FAD247CC961}"/>
          </ac:spMkLst>
        </pc:spChg>
        <pc:spChg chg="del">
          <ac:chgData name="Oliver Alvarado Rodriguez" userId="b43339a2721ca99e" providerId="LiveId" clId="{94412137-446D-6F4C-B727-8DBFC7C2AA22}" dt="2021-09-15T17:20:34.045" v="3312" actId="478"/>
          <ac:spMkLst>
            <pc:docMk/>
            <pc:sldMk cId="772653020" sldId="2248"/>
            <ac:spMk id="5" creationId="{12459450-4F3B-5947-BDC9-B6BEFBEF42F4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772653020" sldId="2248"/>
            <ac:spMk id="5" creationId="{4401441C-60DA-544A-A884-AFF7D20A3D6A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772653020" sldId="2248"/>
            <ac:spMk id="6" creationId="{D3270F72-9034-484E-AD1B-5142849CD171}"/>
          </ac:spMkLst>
        </pc:spChg>
        <pc:spChg chg="mod">
          <ac:chgData name="Oliver Alvarado Rodriguez" userId="b43339a2721ca99e" providerId="LiveId" clId="{94412137-446D-6F4C-B727-8DBFC7C2AA22}" dt="2021-09-15T20:13:15.359" v="5068" actId="20577"/>
          <ac:spMkLst>
            <pc:docMk/>
            <pc:sldMk cId="772653020" sldId="2248"/>
            <ac:spMk id="19" creationId="{DCB6A1EB-6792-0943-B78F-0F3398703781}"/>
          </ac:spMkLst>
        </pc:spChg>
      </pc:sldChg>
      <pc:sldChg chg="addSp delSp modSp mod modNotesTx">
        <pc:chgData name="Oliver Alvarado Rodriguez" userId="b43339a2721ca99e" providerId="LiveId" clId="{94412137-446D-6F4C-B727-8DBFC7C2AA22}" dt="2021-09-21T16:21:02.745" v="12082" actId="20577"/>
        <pc:sldMkLst>
          <pc:docMk/>
          <pc:sldMk cId="591253318" sldId="2249"/>
        </pc:sldMkLst>
        <pc:spChg chg="mod">
          <ac:chgData name="Oliver Alvarado Rodriguez" userId="b43339a2721ca99e" providerId="LiveId" clId="{94412137-446D-6F4C-B727-8DBFC7C2AA22}" dt="2021-09-21T14:16:51.392" v="10471" actId="1076"/>
          <ac:spMkLst>
            <pc:docMk/>
            <pc:sldMk cId="591253318" sldId="2249"/>
            <ac:spMk id="3" creationId="{6349452E-D286-4C5A-ADFC-FB414D2EF5CD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591253318" sldId="2249"/>
            <ac:spMk id="4" creationId="{C2F5D049-C98A-9647-9AEA-580CABAA0896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591253318" sldId="2249"/>
            <ac:spMk id="5" creationId="{D8D86D20-D8ED-E44C-A71A-823210F5EF90}"/>
          </ac:spMkLst>
        </pc:spChg>
        <pc:spChg chg="del mod">
          <ac:chgData name="Oliver Alvarado Rodriguez" userId="b43339a2721ca99e" providerId="LiveId" clId="{94412137-446D-6F4C-B727-8DBFC7C2AA22}" dt="2021-09-07T19:27:07.841" v="1237" actId="478"/>
          <ac:spMkLst>
            <pc:docMk/>
            <pc:sldMk cId="591253318" sldId="2249"/>
            <ac:spMk id="5" creationId="{EE75B59C-840F-6C46-A1B0-9939C0B4AFE4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591253318" sldId="2249"/>
            <ac:spMk id="6" creationId="{A80F8A57-ED18-154D-9401-ED70D876673A}"/>
          </ac:spMkLst>
        </pc:spChg>
        <pc:spChg chg="mod">
          <ac:chgData name="Oliver Alvarado Rodriguez" userId="b43339a2721ca99e" providerId="LiveId" clId="{94412137-446D-6F4C-B727-8DBFC7C2AA22}" dt="2021-09-21T15:00:19.090" v="11714" actId="1076"/>
          <ac:spMkLst>
            <pc:docMk/>
            <pc:sldMk cId="591253318" sldId="2249"/>
            <ac:spMk id="8" creationId="{A27FE468-7EB3-415B-ADA8-E644B66590FC}"/>
          </ac:spMkLst>
        </pc:spChg>
        <pc:spChg chg="mod">
          <ac:chgData name="Oliver Alvarado Rodriguez" userId="b43339a2721ca99e" providerId="LiveId" clId="{94412137-446D-6F4C-B727-8DBFC7C2AA22}" dt="2021-09-21T14:17:07.045" v="10475" actId="1076"/>
          <ac:spMkLst>
            <pc:docMk/>
            <pc:sldMk cId="591253318" sldId="2249"/>
            <ac:spMk id="13" creationId="{D30E80FB-2A68-4EF0-9EE4-CD0CE39F330D}"/>
          </ac:spMkLst>
        </pc:spChg>
        <pc:spChg chg="mod">
          <ac:chgData name="Oliver Alvarado Rodriguez" userId="b43339a2721ca99e" providerId="LiveId" clId="{94412137-446D-6F4C-B727-8DBFC7C2AA22}" dt="2021-09-21T15:00:19.090" v="11714" actId="1076"/>
          <ac:spMkLst>
            <pc:docMk/>
            <pc:sldMk cId="591253318" sldId="2249"/>
            <ac:spMk id="14" creationId="{8DEEFFE8-614E-4282-A56D-25E28C22CDA3}"/>
          </ac:spMkLst>
        </pc:spChg>
        <pc:spChg chg="mod">
          <ac:chgData name="Oliver Alvarado Rodriguez" userId="b43339a2721ca99e" providerId="LiveId" clId="{94412137-446D-6F4C-B727-8DBFC7C2AA22}" dt="2021-09-21T15:00:27.394" v="11716" actId="1076"/>
          <ac:spMkLst>
            <pc:docMk/>
            <pc:sldMk cId="591253318" sldId="2249"/>
            <ac:spMk id="15" creationId="{CB04B3AB-6C15-4BBF-9D92-19AC45F25692}"/>
          </ac:spMkLst>
        </pc:spChg>
        <pc:spChg chg="mod">
          <ac:chgData name="Oliver Alvarado Rodriguez" userId="b43339a2721ca99e" providerId="LiveId" clId="{94412137-446D-6F4C-B727-8DBFC7C2AA22}" dt="2021-09-21T15:00:19.090" v="11714" actId="1076"/>
          <ac:spMkLst>
            <pc:docMk/>
            <pc:sldMk cId="591253318" sldId="2249"/>
            <ac:spMk id="17" creationId="{C07B13C8-86DC-4E83-86F3-60362BAC1365}"/>
          </ac:spMkLst>
        </pc:spChg>
        <pc:spChg chg="add del mod">
          <ac:chgData name="Oliver Alvarado Rodriguez" userId="b43339a2721ca99e" providerId="LiveId" clId="{94412137-446D-6F4C-B727-8DBFC7C2AA22}" dt="2021-09-21T15:01:17.077" v="11738" actId="478"/>
          <ac:spMkLst>
            <pc:docMk/>
            <pc:sldMk cId="591253318" sldId="2249"/>
            <ac:spMk id="19" creationId="{52CE5E04-4880-1E42-A0DD-76016DEFE1BD}"/>
          </ac:spMkLst>
        </pc:spChg>
        <pc:spChg chg="mod">
          <ac:chgData name="Oliver Alvarado Rodriguez" userId="b43339a2721ca99e" providerId="LiveId" clId="{94412137-446D-6F4C-B727-8DBFC7C2AA22}" dt="2021-09-21T15:13:54.037" v="12030" actId="20577"/>
          <ac:spMkLst>
            <pc:docMk/>
            <pc:sldMk cId="591253318" sldId="2249"/>
            <ac:spMk id="20" creationId="{CC94BE48-B3A8-4EB9-9DA0-B1345BD9D690}"/>
          </ac:spMkLst>
        </pc:spChg>
        <pc:spChg chg="mod">
          <ac:chgData name="Oliver Alvarado Rodriguez" userId="b43339a2721ca99e" providerId="LiveId" clId="{94412137-446D-6F4C-B727-8DBFC7C2AA22}" dt="2021-09-21T15:00:24.027" v="11715" actId="1076"/>
          <ac:spMkLst>
            <pc:docMk/>
            <pc:sldMk cId="591253318" sldId="2249"/>
            <ac:spMk id="22" creationId="{843C80A2-6F40-B049-B0F4-ADF6F07F3F06}"/>
          </ac:spMkLst>
        </pc:spChg>
        <pc:spChg chg="mod">
          <ac:chgData name="Oliver Alvarado Rodriguez" userId="b43339a2721ca99e" providerId="LiveId" clId="{94412137-446D-6F4C-B727-8DBFC7C2AA22}" dt="2021-09-21T15:00:19.090" v="11714" actId="1076"/>
          <ac:spMkLst>
            <pc:docMk/>
            <pc:sldMk cId="591253318" sldId="2249"/>
            <ac:spMk id="26" creationId="{026AD2C6-2D9D-4505-8C1E-6CB854306B5D}"/>
          </ac:spMkLst>
        </pc:spChg>
        <pc:spChg chg="mod">
          <ac:chgData name="Oliver Alvarado Rodriguez" userId="b43339a2721ca99e" providerId="LiveId" clId="{94412137-446D-6F4C-B727-8DBFC7C2AA22}" dt="2021-09-21T15:14:13.541" v="12038" actId="20577"/>
          <ac:spMkLst>
            <pc:docMk/>
            <pc:sldMk cId="591253318" sldId="2249"/>
            <ac:spMk id="28" creationId="{40FDA7FC-32B3-476C-B7EC-0E30D924A9E1}"/>
          </ac:spMkLst>
        </pc:spChg>
        <pc:picChg chg="mod">
          <ac:chgData name="Oliver Alvarado Rodriguez" userId="b43339a2721ca99e" providerId="LiveId" clId="{94412137-446D-6F4C-B727-8DBFC7C2AA22}" dt="2021-09-21T15:00:19.090" v="11714" actId="1076"/>
          <ac:picMkLst>
            <pc:docMk/>
            <pc:sldMk cId="591253318" sldId="2249"/>
            <ac:picMk id="21" creationId="{9B8B33AB-9529-0540-BD87-BD1914F12AF5}"/>
          </ac:picMkLst>
        </pc:picChg>
        <pc:cxnChg chg="mod">
          <ac:chgData name="Oliver Alvarado Rodriguez" userId="b43339a2721ca99e" providerId="LiveId" clId="{94412137-446D-6F4C-B727-8DBFC7C2AA22}" dt="2021-09-21T15:00:19.090" v="11714" actId="1076"/>
          <ac:cxnSpMkLst>
            <pc:docMk/>
            <pc:sldMk cId="591253318" sldId="2249"/>
            <ac:cxnSpMk id="10" creationId="{0C8F1CA5-2693-442B-8611-A65EFAA97734}"/>
          </ac:cxnSpMkLst>
        </pc:cxnChg>
        <pc:cxnChg chg="mod">
          <ac:chgData name="Oliver Alvarado Rodriguez" userId="b43339a2721ca99e" providerId="LiveId" clId="{94412137-446D-6F4C-B727-8DBFC7C2AA22}" dt="2021-09-21T15:00:19.090" v="11714" actId="1076"/>
          <ac:cxnSpMkLst>
            <pc:docMk/>
            <pc:sldMk cId="591253318" sldId="2249"/>
            <ac:cxnSpMk id="27" creationId="{2A6919B6-E885-461C-A2AC-51EA6F170B31}"/>
          </ac:cxnSpMkLst>
        </pc:cxnChg>
      </pc:sldChg>
      <pc:sldChg chg="addSp delSp modSp mod modNotesTx">
        <pc:chgData name="Oliver Alvarado Rodriguez" userId="b43339a2721ca99e" providerId="LiveId" clId="{94412137-446D-6F4C-B727-8DBFC7C2AA22}" dt="2021-09-21T17:32:47.440" v="12979" actId="20577"/>
        <pc:sldMkLst>
          <pc:docMk/>
          <pc:sldMk cId="2563454018" sldId="2250"/>
        </pc:sldMkLst>
        <pc:spChg chg="mod">
          <ac:chgData name="Oliver Alvarado Rodriguez" userId="b43339a2721ca99e" providerId="LiveId" clId="{94412137-446D-6F4C-B727-8DBFC7C2AA22}" dt="2021-09-21T17:32:47.440" v="12979" actId="20577"/>
          <ac:spMkLst>
            <pc:docMk/>
            <pc:sldMk cId="2563454018" sldId="2250"/>
            <ac:spMk id="3" creationId="{272F306A-9B76-B543-A165-BDAF587D4F8A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2563454018" sldId="2250"/>
            <ac:spMk id="4" creationId="{DA914ED3-6360-5647-AFA3-9E01E4DC60EA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2563454018" sldId="2250"/>
            <ac:spMk id="5" creationId="{D0045F84-6FB8-124C-9FB4-6336FEED7455}"/>
          </ac:spMkLst>
        </pc:spChg>
        <pc:spChg chg="del">
          <ac:chgData name="Oliver Alvarado Rodriguez" userId="b43339a2721ca99e" providerId="LiveId" clId="{94412137-446D-6F4C-B727-8DBFC7C2AA22}" dt="2021-09-15T17:20:26.207" v="3310" actId="478"/>
          <ac:spMkLst>
            <pc:docMk/>
            <pc:sldMk cId="2563454018" sldId="2250"/>
            <ac:spMk id="5" creationId="{FF687695-EDA9-534C-A3F1-E5E8DEFFB584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2563454018" sldId="2250"/>
            <ac:spMk id="6" creationId="{13EC5182-13AD-3347-BD1C-C6E40D4AB037}"/>
          </ac:spMkLst>
        </pc:spChg>
      </pc:sldChg>
      <pc:sldChg chg="addSp delSp modSp mod modNotesTx">
        <pc:chgData name="Oliver Alvarado Rodriguez" userId="b43339a2721ca99e" providerId="LiveId" clId="{94412137-446D-6F4C-B727-8DBFC7C2AA22}" dt="2021-09-17T20:33:25.758" v="7462" actId="20577"/>
        <pc:sldMkLst>
          <pc:docMk/>
          <pc:sldMk cId="1432791607" sldId="2251"/>
        </pc:sldMkLst>
        <pc:spChg chg="mod">
          <ac:chgData name="Oliver Alvarado Rodriguez" userId="b43339a2721ca99e" providerId="LiveId" clId="{94412137-446D-6F4C-B727-8DBFC7C2AA22}" dt="2021-09-07T19:16:40.193" v="441" actId="20577"/>
          <ac:spMkLst>
            <pc:docMk/>
            <pc:sldMk cId="1432791607" sldId="2251"/>
            <ac:spMk id="2" creationId="{F61B27EA-7187-9543-9384-B85C50BE1703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1432791607" sldId="2251"/>
            <ac:spMk id="3" creationId="{4E4AB1D2-2604-5347-89C0-1D6BAFB05B44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1432791607" sldId="2251"/>
            <ac:spMk id="4" creationId="{D20B62DE-90E1-984D-B947-D4C3452A12F7}"/>
          </ac:spMkLst>
        </pc:spChg>
        <pc:spChg chg="del mod">
          <ac:chgData name="Oliver Alvarado Rodriguez" userId="b43339a2721ca99e" providerId="LiveId" clId="{94412137-446D-6F4C-B727-8DBFC7C2AA22}" dt="2021-09-15T17:20:48.482" v="3315" actId="478"/>
          <ac:spMkLst>
            <pc:docMk/>
            <pc:sldMk cId="1432791607" sldId="2251"/>
            <ac:spMk id="5" creationId="{A8E69798-362F-244C-9A47-6724485545D8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1432791607" sldId="2251"/>
            <ac:spMk id="6" creationId="{281BFA16-91F0-ED4C-A97D-8702894C85C1}"/>
          </ac:spMkLst>
        </pc:spChg>
      </pc:sldChg>
      <pc:sldChg chg="addSp delSp modSp mod modNotesTx">
        <pc:chgData name="Oliver Alvarado Rodriguez" userId="b43339a2721ca99e" providerId="LiveId" clId="{94412137-446D-6F4C-B727-8DBFC7C2AA22}" dt="2021-09-17T20:35:11.462" v="7483" actId="20577"/>
        <pc:sldMkLst>
          <pc:docMk/>
          <pc:sldMk cId="997874508" sldId="2252"/>
        </pc:sldMkLst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997874508" sldId="2252"/>
            <ac:spMk id="3" creationId="{A09C4AC0-B808-F64B-AE81-65A646BD23FE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997874508" sldId="2252"/>
            <ac:spMk id="4" creationId="{62D48503-2F72-6F4C-8F31-81C556DF9B2C}"/>
          </ac:spMkLst>
        </pc:spChg>
        <pc:spChg chg="del">
          <ac:chgData name="Oliver Alvarado Rodriguez" userId="b43339a2721ca99e" providerId="LiveId" clId="{94412137-446D-6F4C-B727-8DBFC7C2AA22}" dt="2021-09-15T17:19:10.155" v="3307"/>
          <ac:spMkLst>
            <pc:docMk/>
            <pc:sldMk cId="997874508" sldId="2252"/>
            <ac:spMk id="4" creationId="{7D4046A7-B4D1-2B4B-A10E-57404A8F4A8A}"/>
          </ac:spMkLst>
        </pc:spChg>
        <pc:spChg chg="del">
          <ac:chgData name="Oliver Alvarado Rodriguez" userId="b43339a2721ca99e" providerId="LiveId" clId="{94412137-446D-6F4C-B727-8DBFC7C2AA22}" dt="2021-09-15T17:20:38.133" v="3313" actId="478"/>
          <ac:spMkLst>
            <pc:docMk/>
            <pc:sldMk cId="997874508" sldId="2252"/>
            <ac:spMk id="5" creationId="{906E3135-5285-7B47-9EED-CE3DB37BC56E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997874508" sldId="2252"/>
            <ac:spMk id="6" creationId="{C3B02029-1B5E-6442-A012-69EA66DE1508}"/>
          </ac:spMkLst>
        </pc:spChg>
      </pc:sldChg>
      <pc:sldChg chg="addSp delSp modSp mod modNotesTx">
        <pc:chgData name="Oliver Alvarado Rodriguez" userId="b43339a2721ca99e" providerId="LiveId" clId="{94412137-446D-6F4C-B727-8DBFC7C2AA22}" dt="2021-09-21T16:51:02.168" v="12534" actId="20577"/>
        <pc:sldMkLst>
          <pc:docMk/>
          <pc:sldMk cId="3522967711" sldId="2253"/>
        </pc:sldMkLst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522967711" sldId="2253"/>
            <ac:spMk id="4" creationId="{2A2F713A-AEB0-8D4B-8AB7-A4329657B192}"/>
          </ac:spMkLst>
        </pc:spChg>
        <pc:spChg chg="del">
          <ac:chgData name="Oliver Alvarado Rodriguez" userId="b43339a2721ca99e" providerId="LiveId" clId="{94412137-446D-6F4C-B727-8DBFC7C2AA22}" dt="2021-09-15T17:20:30.102" v="3311" actId="478"/>
          <ac:spMkLst>
            <pc:docMk/>
            <pc:sldMk cId="3522967711" sldId="2253"/>
            <ac:spMk id="5" creationId="{3FD2B5AA-A1F3-4648-A5A9-EBC8D7CED777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522967711" sldId="2253"/>
            <ac:spMk id="5" creationId="{DDC47BB6-DF56-7A48-8313-9F8BCE774F18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3522967711" sldId="2253"/>
            <ac:spMk id="6" creationId="{0946C789-B560-2446-8253-43255E595E38}"/>
          </ac:spMkLst>
        </pc:spChg>
      </pc:sldChg>
      <pc:sldChg chg="addSp modSp mod">
        <pc:chgData name="Oliver Alvarado Rodriguez" userId="b43339a2721ca99e" providerId="LiveId" clId="{94412137-446D-6F4C-B727-8DBFC7C2AA22}" dt="2021-09-21T16:54:03.547" v="12676" actId="27636"/>
        <pc:sldMkLst>
          <pc:docMk/>
          <pc:sldMk cId="3303859525" sldId="2254"/>
        </pc:sldMkLst>
        <pc:spChg chg="mod">
          <ac:chgData name="Oliver Alvarado Rodriguez" userId="b43339a2721ca99e" providerId="LiveId" clId="{94412137-446D-6F4C-B727-8DBFC7C2AA22}" dt="2021-09-21T16:54:03.547" v="12676" actId="27636"/>
          <ac:spMkLst>
            <pc:docMk/>
            <pc:sldMk cId="3303859525" sldId="2254"/>
            <ac:spMk id="3" creationId="{A7A21CFA-E668-451E-85C4-3946D98835C2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3303859525" sldId="2254"/>
            <ac:spMk id="4" creationId="{744B78D9-E065-43F2-BD8A-BB40B5253F7A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303859525" sldId="2254"/>
            <ac:spMk id="5" creationId="{9B425C0A-F6C4-EE47-910F-F9D438DF2D28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303859525" sldId="2254"/>
            <ac:spMk id="6" creationId="{E821095B-5D96-D940-B768-418B0E806850}"/>
          </ac:spMkLst>
        </pc:spChg>
      </pc:sldChg>
      <pc:sldChg chg="add del">
        <pc:chgData name="Oliver Alvarado Rodriguez" userId="b43339a2721ca99e" providerId="LiveId" clId="{94412137-446D-6F4C-B727-8DBFC7C2AA22}" dt="2021-09-10T17:57:41.953" v="1620" actId="2696"/>
        <pc:sldMkLst>
          <pc:docMk/>
          <pc:sldMk cId="1878466622" sldId="2255"/>
        </pc:sldMkLst>
      </pc:sldChg>
      <pc:sldChg chg="addSp delSp modSp new mod modNotesTx">
        <pc:chgData name="Oliver Alvarado Rodriguez" userId="b43339a2721ca99e" providerId="LiveId" clId="{94412137-446D-6F4C-B727-8DBFC7C2AA22}" dt="2021-09-21T17:27:29.526" v="12964" actId="20577"/>
        <pc:sldMkLst>
          <pc:docMk/>
          <pc:sldMk cId="980792045" sldId="2256"/>
        </pc:sldMkLst>
        <pc:spChg chg="mod">
          <ac:chgData name="Oliver Alvarado Rodriguez" userId="b43339a2721ca99e" providerId="LiveId" clId="{94412137-446D-6F4C-B727-8DBFC7C2AA22}" dt="2021-09-10T17:57:46.096" v="1632" actId="20577"/>
          <ac:spMkLst>
            <pc:docMk/>
            <pc:sldMk cId="980792045" sldId="2256"/>
            <ac:spMk id="2" creationId="{2F603AD7-152F-8344-ACA0-E95C60D83316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980792045" sldId="2256"/>
            <ac:spMk id="3" creationId="{3DD774BE-4D6B-C34E-9404-C280694BA33B}"/>
          </ac:spMkLst>
        </pc:spChg>
        <pc:spChg chg="del">
          <ac:chgData name="Oliver Alvarado Rodriguez" userId="b43339a2721ca99e" providerId="LiveId" clId="{94412137-446D-6F4C-B727-8DBFC7C2AA22}" dt="2021-09-10T18:57:52.443" v="1633" actId="478"/>
          <ac:spMkLst>
            <pc:docMk/>
            <pc:sldMk cId="980792045" sldId="2256"/>
            <ac:spMk id="3" creationId="{785359D7-C672-784A-9435-1BDC597767CC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980792045" sldId="2256"/>
            <ac:spMk id="4" creationId="{AE6C828A-408D-9643-80D7-EAC07E056DB6}"/>
          </ac:spMkLst>
        </pc:spChg>
        <pc:spChg chg="add mod">
          <ac:chgData name="Oliver Alvarado Rodriguez" userId="b43339a2721ca99e" providerId="LiveId" clId="{94412137-446D-6F4C-B727-8DBFC7C2AA22}" dt="2021-09-10T19:07:14.671" v="1681" actId="1035"/>
          <ac:spMkLst>
            <pc:docMk/>
            <pc:sldMk cId="980792045" sldId="2256"/>
            <ac:spMk id="5" creationId="{8B293679-D10C-354B-9774-0F7095B93663}"/>
          </ac:spMkLst>
        </pc:spChg>
        <pc:spChg chg="add mod">
          <ac:chgData name="Oliver Alvarado Rodriguez" userId="b43339a2721ca99e" providerId="LiveId" clId="{94412137-446D-6F4C-B727-8DBFC7C2AA22}" dt="2021-09-10T19:07:14.671" v="1681" actId="1035"/>
          <ac:spMkLst>
            <pc:docMk/>
            <pc:sldMk cId="980792045" sldId="2256"/>
            <ac:spMk id="6" creationId="{D1BAAE86-7A82-9547-BA38-19A951E38041}"/>
          </ac:spMkLst>
        </pc:spChg>
        <pc:spChg chg="add mod">
          <ac:chgData name="Oliver Alvarado Rodriguez" userId="b43339a2721ca99e" providerId="LiveId" clId="{94412137-446D-6F4C-B727-8DBFC7C2AA22}" dt="2021-09-10T19:07:14.671" v="1681" actId="1035"/>
          <ac:spMkLst>
            <pc:docMk/>
            <pc:sldMk cId="980792045" sldId="2256"/>
            <ac:spMk id="7" creationId="{5D94318E-E4AC-C241-8062-B024134E5D40}"/>
          </ac:spMkLst>
        </pc:spChg>
        <pc:spChg chg="add del mod">
          <ac:chgData name="Oliver Alvarado Rodriguez" userId="b43339a2721ca99e" providerId="LiveId" clId="{94412137-446D-6F4C-B727-8DBFC7C2AA22}" dt="2021-09-15T18:22:46.421" v="3814" actId="478"/>
          <ac:spMkLst>
            <pc:docMk/>
            <pc:sldMk cId="980792045" sldId="2256"/>
            <ac:spMk id="8" creationId="{8F89C1D3-A00E-2944-985C-F9BA87F0943C}"/>
          </ac:spMkLst>
        </pc:spChg>
        <pc:spChg chg="add mod">
          <ac:chgData name="Oliver Alvarado Rodriguez" userId="b43339a2721ca99e" providerId="LiveId" clId="{94412137-446D-6F4C-B727-8DBFC7C2AA22}" dt="2021-09-10T19:07:14.671" v="1681" actId="1035"/>
          <ac:spMkLst>
            <pc:docMk/>
            <pc:sldMk cId="980792045" sldId="2256"/>
            <ac:spMk id="10" creationId="{E15AB8E3-0F37-0B4C-866E-A6D00A2E839F}"/>
          </ac:spMkLst>
        </pc:spChg>
        <pc:spChg chg="add mod">
          <ac:chgData name="Oliver Alvarado Rodriguez" userId="b43339a2721ca99e" providerId="LiveId" clId="{94412137-446D-6F4C-B727-8DBFC7C2AA22}" dt="2021-09-10T19:07:14.671" v="1681" actId="1035"/>
          <ac:spMkLst>
            <pc:docMk/>
            <pc:sldMk cId="980792045" sldId="2256"/>
            <ac:spMk id="11" creationId="{DF5ADE86-D658-0642-91F5-7A9909AD4379}"/>
          </ac:spMkLst>
        </pc:spChg>
        <pc:spChg chg="add mod">
          <ac:chgData name="Oliver Alvarado Rodriguez" userId="b43339a2721ca99e" providerId="LiveId" clId="{94412137-446D-6F4C-B727-8DBFC7C2AA22}" dt="2021-09-10T19:07:14.671" v="1681" actId="1035"/>
          <ac:spMkLst>
            <pc:docMk/>
            <pc:sldMk cId="980792045" sldId="2256"/>
            <ac:spMk id="13" creationId="{E7791D85-218B-3B45-8BE9-23E3E5CAD0D2}"/>
          </ac:spMkLst>
        </pc:spChg>
        <pc:spChg chg="add del mod">
          <ac:chgData name="Oliver Alvarado Rodriguez" userId="b43339a2721ca99e" providerId="LiveId" clId="{94412137-446D-6F4C-B727-8DBFC7C2AA22}" dt="2021-09-15T18:20:32.816" v="3806" actId="478"/>
          <ac:spMkLst>
            <pc:docMk/>
            <pc:sldMk cId="980792045" sldId="2256"/>
            <ac:spMk id="14" creationId="{03281D5B-7A32-0A4A-B832-0DEC994B09F8}"/>
          </ac:spMkLst>
        </pc:spChg>
        <pc:spChg chg="add del mod">
          <ac:chgData name="Oliver Alvarado Rodriguez" userId="b43339a2721ca99e" providerId="LiveId" clId="{94412137-446D-6F4C-B727-8DBFC7C2AA22}" dt="2021-09-15T18:20:30.902" v="3805" actId="478"/>
          <ac:spMkLst>
            <pc:docMk/>
            <pc:sldMk cId="980792045" sldId="2256"/>
            <ac:spMk id="15" creationId="{DA0F7E29-C9C1-F34A-99EC-417BABC145B3}"/>
          </ac:spMkLst>
        </pc:spChg>
        <pc:spChg chg="add mod">
          <ac:chgData name="Oliver Alvarado Rodriguez" userId="b43339a2721ca99e" providerId="LiveId" clId="{94412137-446D-6F4C-B727-8DBFC7C2AA22}" dt="2021-09-15T18:21:04.872" v="3813" actId="14100"/>
          <ac:spMkLst>
            <pc:docMk/>
            <pc:sldMk cId="980792045" sldId="2256"/>
            <ac:spMk id="16" creationId="{6263DDF0-C0FD-334B-BCC7-ADEE0BFBDFED}"/>
          </ac:spMkLst>
        </pc:spChg>
        <pc:spChg chg="add mod">
          <ac:chgData name="Oliver Alvarado Rodriguez" userId="b43339a2721ca99e" providerId="LiveId" clId="{94412137-446D-6F4C-B727-8DBFC7C2AA22}" dt="2021-09-10T19:07:53.484" v="1737" actId="1076"/>
          <ac:spMkLst>
            <pc:docMk/>
            <pc:sldMk cId="980792045" sldId="2256"/>
            <ac:spMk id="17" creationId="{2D3226A4-B363-D44D-947A-C8343EA88F8C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980792045" sldId="2256"/>
            <ac:spMk id="18" creationId="{66E70CC0-CC54-1F4A-AD84-3762F7EBE83F}"/>
          </ac:spMkLst>
        </pc:spChg>
        <pc:spChg chg="add mod">
          <ac:chgData name="Oliver Alvarado Rodriguez" userId="b43339a2721ca99e" providerId="LiveId" clId="{94412137-446D-6F4C-B727-8DBFC7C2AA22}" dt="2021-09-15T18:23:52.757" v="3851" actId="1076"/>
          <ac:spMkLst>
            <pc:docMk/>
            <pc:sldMk cId="980792045" sldId="2256"/>
            <ac:spMk id="20" creationId="{2C50192D-F132-D045-99A2-E474D730A30F}"/>
          </ac:spMkLst>
        </pc:spChg>
        <pc:picChg chg="add del mod">
          <ac:chgData name="Oliver Alvarado Rodriguez" userId="b43339a2721ca99e" providerId="LiveId" clId="{94412137-446D-6F4C-B727-8DBFC7C2AA22}" dt="2021-09-10T19:07:14.671" v="1681" actId="1035"/>
          <ac:picMkLst>
            <pc:docMk/>
            <pc:sldMk cId="980792045" sldId="2256"/>
            <ac:picMk id="9" creationId="{9F44BD45-AADC-734D-BA16-155B78536A50}"/>
          </ac:picMkLst>
        </pc:picChg>
        <pc:picChg chg="add mod">
          <ac:chgData name="Oliver Alvarado Rodriguez" userId="b43339a2721ca99e" providerId="LiveId" clId="{94412137-446D-6F4C-B727-8DBFC7C2AA22}" dt="2021-09-10T19:07:14.671" v="1681" actId="1035"/>
          <ac:picMkLst>
            <pc:docMk/>
            <pc:sldMk cId="980792045" sldId="2256"/>
            <ac:picMk id="12" creationId="{6A814BCF-F593-A249-A79D-F260274A6BAA}"/>
          </ac:picMkLst>
        </pc:picChg>
        <pc:picChg chg="add mod">
          <ac:chgData name="Oliver Alvarado Rodriguez" userId="b43339a2721ca99e" providerId="LiveId" clId="{94412137-446D-6F4C-B727-8DBFC7C2AA22}" dt="2021-09-15T18:20:22.354" v="3804" actId="1440"/>
          <ac:picMkLst>
            <pc:docMk/>
            <pc:sldMk cId="980792045" sldId="2256"/>
            <ac:picMk id="19" creationId="{2E376C09-F80E-9441-93CD-D50444624505}"/>
          </ac:picMkLst>
        </pc:picChg>
        <pc:picChg chg="add del mod">
          <ac:chgData name="Oliver Alvarado Rodriguez" userId="b43339a2721ca99e" providerId="LiveId" clId="{94412137-446D-6F4C-B727-8DBFC7C2AA22}" dt="2021-09-15T18:18:38.510" v="3791" actId="478"/>
          <ac:picMkLst>
            <pc:docMk/>
            <pc:sldMk cId="980792045" sldId="2256"/>
            <ac:picMk id="1026" creationId="{D9EBDCCF-CC31-5F49-A668-AE88C9D6111F}"/>
          </ac:picMkLst>
        </pc:picChg>
      </pc:sldChg>
      <pc:sldChg chg="addSp modSp new add del mod modNotesTx">
        <pc:chgData name="Oliver Alvarado Rodriguez" userId="b43339a2721ca99e" providerId="LiveId" clId="{94412137-446D-6F4C-B727-8DBFC7C2AA22}" dt="2021-09-21T17:41:48.880" v="13062" actId="20577"/>
        <pc:sldMkLst>
          <pc:docMk/>
          <pc:sldMk cId="1366367849" sldId="2257"/>
        </pc:sldMkLst>
        <pc:spChg chg="mod">
          <ac:chgData name="Oliver Alvarado Rodriguez" userId="b43339a2721ca99e" providerId="LiveId" clId="{94412137-446D-6F4C-B727-8DBFC7C2AA22}" dt="2021-09-15T16:29:47.441" v="3274" actId="20577"/>
          <ac:spMkLst>
            <pc:docMk/>
            <pc:sldMk cId="1366367849" sldId="2257"/>
            <ac:spMk id="2" creationId="{6E50B374-E160-9144-AF85-259D17AC8477}"/>
          </ac:spMkLst>
        </pc:spChg>
        <pc:spChg chg="mod">
          <ac:chgData name="Oliver Alvarado Rodriguez" userId="b43339a2721ca99e" providerId="LiveId" clId="{94412137-446D-6F4C-B727-8DBFC7C2AA22}" dt="2021-09-21T17:39:48.572" v="13019" actId="20577"/>
          <ac:spMkLst>
            <pc:docMk/>
            <pc:sldMk cId="1366367849" sldId="2257"/>
            <ac:spMk id="3" creationId="{6D38CF9B-0445-1E4C-99DC-05642E51EBEB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1366367849" sldId="2257"/>
            <ac:spMk id="4" creationId="{068DDAD7-6D76-214D-87A4-4FF2E05644EB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1366367849" sldId="2257"/>
            <ac:spMk id="5" creationId="{4D68C9BC-0DB2-B24B-A141-6C9D2E3CBB1E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1366367849" sldId="2257"/>
            <ac:spMk id="6" creationId="{4B209AB3-C439-4240-93B1-1E3F7FD156C4}"/>
          </ac:spMkLst>
        </pc:spChg>
      </pc:sldChg>
      <pc:sldChg chg="new del">
        <pc:chgData name="Oliver Alvarado Rodriguez" userId="b43339a2721ca99e" providerId="LiveId" clId="{94412137-446D-6F4C-B727-8DBFC7C2AA22}" dt="2021-09-15T16:31:17.167" v="3279" actId="680"/>
        <pc:sldMkLst>
          <pc:docMk/>
          <pc:sldMk cId="2470503491" sldId="2257"/>
        </pc:sldMkLst>
      </pc:sldChg>
      <pc:sldChg chg="new add del">
        <pc:chgData name="Oliver Alvarado Rodriguez" userId="b43339a2721ca99e" providerId="LiveId" clId="{94412137-446D-6F4C-B727-8DBFC7C2AA22}" dt="2021-09-15T16:31:18.129" v="3281" actId="680"/>
        <pc:sldMkLst>
          <pc:docMk/>
          <pc:sldMk cId="2665544851" sldId="2257"/>
        </pc:sldMkLst>
      </pc:sldChg>
      <pc:sldChg chg="modSp add del mod">
        <pc:chgData name="Oliver Alvarado Rodriguez" userId="b43339a2721ca99e" providerId="LiveId" clId="{94412137-446D-6F4C-B727-8DBFC7C2AA22}" dt="2021-09-15T17:17:51.627" v="3304"/>
        <pc:sldMkLst>
          <pc:docMk/>
          <pc:sldMk cId="1311236551" sldId="2258"/>
        </pc:sldMkLst>
        <pc:spChg chg="mod">
          <ac:chgData name="Oliver Alvarado Rodriguez" userId="b43339a2721ca99e" providerId="LiveId" clId="{94412137-446D-6F4C-B727-8DBFC7C2AA22}" dt="2021-09-15T17:17:49.917" v="3302" actId="20577"/>
          <ac:spMkLst>
            <pc:docMk/>
            <pc:sldMk cId="1311236551" sldId="2258"/>
            <ac:spMk id="2" creationId="{E3DA117C-6302-E846-A7BE-157EF041B484}"/>
          </ac:spMkLst>
        </pc:spChg>
      </pc:sldChg>
      <pc:sldChg chg="modSp new mod modNotesTx">
        <pc:chgData name="Oliver Alvarado Rodriguez" userId="b43339a2721ca99e" providerId="LiveId" clId="{94412137-446D-6F4C-B727-8DBFC7C2AA22}" dt="2021-09-20T19:37:24.398" v="10353" actId="20577"/>
        <pc:sldMkLst>
          <pc:docMk/>
          <pc:sldMk cId="2179266251" sldId="2258"/>
        </pc:sldMkLst>
        <pc:spChg chg="mod">
          <ac:chgData name="Oliver Alvarado Rodriguez" userId="b43339a2721ca99e" providerId="LiveId" clId="{94412137-446D-6F4C-B727-8DBFC7C2AA22}" dt="2021-09-20T16:50:04.938" v="9329" actId="20577"/>
          <ac:spMkLst>
            <pc:docMk/>
            <pc:sldMk cId="2179266251" sldId="2258"/>
            <ac:spMk id="2" creationId="{BAE51545-AFEC-3542-8EDA-BB2F29B47F78}"/>
          </ac:spMkLst>
        </pc:spChg>
        <pc:spChg chg="mod">
          <ac:chgData name="Oliver Alvarado Rodriguez" userId="b43339a2721ca99e" providerId="LiveId" clId="{94412137-446D-6F4C-B727-8DBFC7C2AA22}" dt="2021-09-20T19:37:24.398" v="10353" actId="20577"/>
          <ac:spMkLst>
            <pc:docMk/>
            <pc:sldMk cId="2179266251" sldId="2258"/>
            <ac:spMk id="3" creationId="{8CF2C853-32F7-2441-AC3A-8A262B1EFDD2}"/>
          </ac:spMkLst>
        </pc:spChg>
      </pc:sldChg>
      <pc:sldChg chg="new del">
        <pc:chgData name="Oliver Alvarado Rodriguez" userId="b43339a2721ca99e" providerId="LiveId" clId="{94412137-446D-6F4C-B727-8DBFC7C2AA22}" dt="2021-09-15T17:19:30.534" v="3309" actId="2696"/>
        <pc:sldMkLst>
          <pc:docMk/>
          <pc:sldMk cId="2841565124" sldId="2258"/>
        </pc:sldMkLst>
      </pc:sldChg>
      <pc:sldMasterChg chg="modSldLayout">
        <pc:chgData name="Oliver Alvarado Rodriguez" userId="b43339a2721ca99e" providerId="LiveId" clId="{94412137-446D-6F4C-B727-8DBFC7C2AA22}" dt="2021-09-15T18:05:52.851" v="3419"/>
        <pc:sldMasterMkLst>
          <pc:docMk/>
          <pc:sldMasterMk cId="2738492046" sldId="2147484195"/>
        </pc:sldMasterMkLst>
        <pc:sldLayoutChg chg="addSp delSp modSp">
          <pc:chgData name="Oliver Alvarado Rodriguez" userId="b43339a2721ca99e" providerId="LiveId" clId="{94412137-446D-6F4C-B727-8DBFC7C2AA22}" dt="2021-09-15T18:05:48.729" v="3418"/>
          <pc:sldLayoutMkLst>
            <pc:docMk/>
            <pc:sldMasterMk cId="2738492046" sldId="2147484195"/>
            <pc:sldLayoutMk cId="3500385739" sldId="2147484197"/>
          </pc:sldLayoutMkLst>
          <pc:spChg chg="add del mod">
            <ac:chgData name="Oliver Alvarado Rodriguez" userId="b43339a2721ca99e" providerId="LiveId" clId="{94412137-446D-6F4C-B727-8DBFC7C2AA22}" dt="2021-09-15T18:05:47.836" v="3417"/>
            <ac:spMkLst>
              <pc:docMk/>
              <pc:sldMasterMk cId="2738492046" sldId="2147484195"/>
              <pc:sldLayoutMk cId="3500385739" sldId="2147484197"/>
              <ac:spMk id="4" creationId="{4E8A4B28-9447-8442-B875-85C927B757EB}"/>
            </ac:spMkLst>
          </pc:spChg>
          <pc:spChg chg="add del mod">
            <ac:chgData name="Oliver Alvarado Rodriguez" userId="b43339a2721ca99e" providerId="LiveId" clId="{94412137-446D-6F4C-B727-8DBFC7C2AA22}" dt="2021-09-15T18:05:47.836" v="3417"/>
            <ac:spMkLst>
              <pc:docMk/>
              <pc:sldMasterMk cId="2738492046" sldId="2147484195"/>
              <pc:sldLayoutMk cId="3500385739" sldId="2147484197"/>
              <ac:spMk id="5" creationId="{0BB778CE-ED4E-A34A-B7CC-FC9870A884EA}"/>
            </ac:spMkLst>
          </pc:spChg>
          <pc:spChg chg="del">
            <ac:chgData name="Oliver Alvarado Rodriguez" userId="b43339a2721ca99e" providerId="LiveId" clId="{94412137-446D-6F4C-B727-8DBFC7C2AA22}" dt="2021-09-15T18:05:47.836" v="3417"/>
            <ac:spMkLst>
              <pc:docMk/>
              <pc:sldMasterMk cId="2738492046" sldId="2147484195"/>
              <pc:sldLayoutMk cId="3500385739" sldId="2147484197"/>
              <ac:spMk id="6" creationId="{00000000-0000-0000-0000-000000000000}"/>
            </ac:spMkLst>
          </pc:spChg>
          <pc:spChg chg="add mod">
            <ac:chgData name="Oliver Alvarado Rodriguez" userId="b43339a2721ca99e" providerId="LiveId" clId="{94412137-446D-6F4C-B727-8DBFC7C2AA22}" dt="2021-09-15T18:05:48.729" v="3418"/>
            <ac:spMkLst>
              <pc:docMk/>
              <pc:sldMasterMk cId="2738492046" sldId="2147484195"/>
              <pc:sldLayoutMk cId="3500385739" sldId="2147484197"/>
              <ac:spMk id="7" creationId="{89482FC1-9B51-164E-BBFC-F296CD048A0E}"/>
            </ac:spMkLst>
          </pc:spChg>
          <pc:spChg chg="add mod">
            <ac:chgData name="Oliver Alvarado Rodriguez" userId="b43339a2721ca99e" providerId="LiveId" clId="{94412137-446D-6F4C-B727-8DBFC7C2AA22}" dt="2021-09-15T18:05:48.729" v="3418"/>
            <ac:spMkLst>
              <pc:docMk/>
              <pc:sldMasterMk cId="2738492046" sldId="2147484195"/>
              <pc:sldLayoutMk cId="3500385739" sldId="2147484197"/>
              <ac:spMk id="8" creationId="{23FB1E82-CD19-E646-81B2-A3AA3C474724}"/>
            </ac:spMkLst>
          </pc:spChg>
          <pc:spChg chg="add mod">
            <ac:chgData name="Oliver Alvarado Rodriguez" userId="b43339a2721ca99e" providerId="LiveId" clId="{94412137-446D-6F4C-B727-8DBFC7C2AA22}" dt="2021-09-15T18:05:48.729" v="3418"/>
            <ac:spMkLst>
              <pc:docMk/>
              <pc:sldMasterMk cId="2738492046" sldId="2147484195"/>
              <pc:sldLayoutMk cId="3500385739" sldId="2147484197"/>
              <ac:spMk id="9" creationId="{E47A5A7C-FAB5-414B-9CD6-3DED56B561D3}"/>
            </ac:spMkLst>
          </pc:spChg>
        </pc:sldLayoutChg>
        <pc:sldLayoutChg chg="addSp modSp">
          <pc:chgData name="Oliver Alvarado Rodriguez" userId="b43339a2721ca99e" providerId="LiveId" clId="{94412137-446D-6F4C-B727-8DBFC7C2AA22}" dt="2021-09-15T18:05:52.851" v="3419"/>
          <pc:sldLayoutMkLst>
            <pc:docMk/>
            <pc:sldMasterMk cId="2738492046" sldId="2147484195"/>
            <pc:sldLayoutMk cId="3028890467" sldId="2147484198"/>
          </pc:sldLayoutMkLst>
          <pc:spChg chg="add mod">
            <ac:chgData name="Oliver Alvarado Rodriguez" userId="b43339a2721ca99e" providerId="LiveId" clId="{94412137-446D-6F4C-B727-8DBFC7C2AA22}" dt="2021-09-15T18:05:52.851" v="3419"/>
            <ac:spMkLst>
              <pc:docMk/>
              <pc:sldMasterMk cId="2738492046" sldId="2147484195"/>
              <pc:sldLayoutMk cId="3028890467" sldId="2147484198"/>
              <ac:spMk id="4" creationId="{3A68F54C-381F-354F-BB76-051BC8F0499A}"/>
            </ac:spMkLst>
          </pc:spChg>
          <pc:spChg chg="add mod">
            <ac:chgData name="Oliver Alvarado Rodriguez" userId="b43339a2721ca99e" providerId="LiveId" clId="{94412137-446D-6F4C-B727-8DBFC7C2AA22}" dt="2021-09-15T18:05:52.851" v="3419"/>
            <ac:spMkLst>
              <pc:docMk/>
              <pc:sldMasterMk cId="2738492046" sldId="2147484195"/>
              <pc:sldLayoutMk cId="3028890467" sldId="2147484198"/>
              <ac:spMk id="5" creationId="{8B97815C-731D-3B47-BC60-D7D44324AAB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D75CA4-BC35-4DEF-8FDD-E54D15BAE5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EDCE5-8023-49C5-A3C2-2036FBECA3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D9D6C-DDDD-44D5-936F-260630629DC3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67117-9B02-478A-963E-6740F3D482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B3597-44DC-4B6D-A4CA-0F8AC182C9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C1A52-B471-4FE5-91CC-A76FAC5F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2BAAA-9D22-4735-B787-614B2D74B82E}" type="datetimeFigureOut">
              <a:rPr lang="en-US" smtClean="0"/>
              <a:pPr/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17B9-C605-44EA-972E-10D355BFCD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817B9-C605-44EA-972E-10D355BFCD0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5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C332-F5FF-4823-A71C-AD39ACF8C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59FB0-AC78-43A3-98C1-BCD8219FC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029E-BDAE-41DE-AAA7-2FF91CE6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642FA-7096-49F4-849F-3FF2FF0A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6BD2-93B9-41A5-8979-AD389E15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9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063F-E854-45EE-A837-E8AE356D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F7F17-2CF8-4F4C-AA0B-4057912A3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C22A-3D91-4BAE-A201-86AC3125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E8A8-EBAE-4134-A56D-7B7480F4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4458-F879-4E17-883F-712E0686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0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65615-2D76-48A5-9E69-63CD1531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3DA6D-BC0E-46DE-BEB6-885229F7C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7FB4-7427-44CD-8695-DD7F34B8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B9127-588E-4BBF-88AC-1B858A74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805A-DF04-4E0C-80B8-F6685225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70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2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1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9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4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9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34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3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4BFB-0311-4391-89E8-68968DCE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15E0-80E2-405B-802F-DC8F386E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A44F-3634-4EFD-8FAA-38AC57AC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D2A90-8410-40CE-B2B1-9574EB5E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4551-4D79-40C3-A7FC-EE301447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04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66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189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8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34F2-D368-4F5F-BB10-E262D862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FCFF4-28F3-4C34-BCF3-BCBE756B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AE2E-D9CD-4873-8DDB-CC2AA5B8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EFAC-41BB-4168-BD20-0547B7AA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6449-39CB-4875-B91A-8CD62B73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5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B19A-DE8B-48DF-B76D-2893DF6B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0CFC-2CDA-4FF2-9E53-D7297FE12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BEF06-D825-4B7D-98E1-0FC233543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4111-DE75-4ECC-AE88-255F66D0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6417E-5A69-473C-9827-2469E8B3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D9F76-7F69-4C6F-88DA-9171532C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7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7C85-CE94-4B56-82E8-EFE3A07A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6308-12BC-4CE5-B8EA-8EFB2968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911-06E4-40D1-A200-043E3C495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D010E-8B17-4C83-867E-4B2E1241D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931BC-3892-463F-B743-09B5D4B5B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241D5-611B-4651-8C5F-6BD9AA07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90CB2-4896-4951-A34D-7197C04C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EC2A2-0F16-46FC-A540-160E27BF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9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F73B-C129-467C-A62A-E59CC9E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F6207-8720-4C14-8C5C-E1B4ABAE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FF570-24C3-4054-BC6F-7C4DA65F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068C-974D-4DD3-B79A-AB956B82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4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5B418-10FC-40AE-9476-ACDDF31F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CDBA3-95CC-4854-A622-F62C485A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5680B-C6E1-494C-AB88-D42A9740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A53F-0CBB-4677-9EA2-F9D9AB09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8B08-EF8E-44E4-AC9B-1A170D57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2B277-10E5-4FBC-8556-945F0D2B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75172-E15D-478A-8020-8979C721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B76E2-E8E2-496D-8D10-47A3679A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1E07C-BE03-4604-91A2-FCE7391E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4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EE90-2E75-41E7-99F3-A8895472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2CDB9-D61D-4C6A-BFF8-4C3D4E99E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BD382-FA3A-4736-BF9B-0AE9F96BD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93825-BF6E-4375-BB85-476D5BEC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6B302-9F32-49C7-8E7F-2A74282C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1923-E422-406C-B0FD-A5FA7328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9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E0CFB-EBBD-4FB8-939E-AF3387C3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C9638-165C-4F40-9772-D90D7C1B6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974D-554B-4B56-AFC8-B41B66150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7DC8B-45C5-457D-A6E0-180118050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EC01-51D0-4B22-B8AF-F0C96810F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1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321D3-28D8-4C95-91DA-BBF6787D9F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C40D9-FFC6-0A95-A741-1D3BA6546CB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5723731"/>
            <a:ext cx="2185005" cy="9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9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3A14-E96F-F6E1-EA55-7177BE9E9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Large-Scale Data and Graph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2A41F-493B-DFD1-AEC4-26A5AA0C1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Oliver Alvarado Rodriguez, </a:t>
            </a:r>
            <a:r>
              <a:rPr lang="en-US" dirty="0" err="1"/>
              <a:t>Naren</a:t>
            </a:r>
            <a:r>
              <a:rPr lang="en-US" dirty="0"/>
              <a:t> </a:t>
            </a:r>
            <a:r>
              <a:rPr lang="en-US" dirty="0" err="1"/>
              <a:t>Khatwani</a:t>
            </a:r>
            <a:r>
              <a:rPr lang="en-US" dirty="0"/>
              <a:t>, </a:t>
            </a:r>
            <a:r>
              <a:rPr lang="en-US" b="1" dirty="0" err="1"/>
              <a:t>Zhihui</a:t>
            </a:r>
            <a:r>
              <a:rPr lang="en-US" b="1" dirty="0"/>
              <a:t> Du</a:t>
            </a:r>
            <a:r>
              <a:rPr lang="en-US" dirty="0"/>
              <a:t>, David Bader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717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C3E2-6517-6B90-95EF-A8F17766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0896600" cy="1325563"/>
          </a:xfrm>
        </p:spPr>
        <p:txBody>
          <a:bodyPr/>
          <a:lstStyle/>
          <a:p>
            <a:r>
              <a:rPr lang="en-US" dirty="0"/>
              <a:t>Scaling </a:t>
            </a:r>
            <a:r>
              <a:rPr lang="en-US" dirty="0">
                <a:solidFill>
                  <a:srgbClr val="FF0000"/>
                </a:solidFill>
              </a:rPr>
              <a:t>Arachne</a:t>
            </a:r>
            <a:r>
              <a:rPr lang="en-US" dirty="0"/>
              <a:t> from SMPs to MPPs &amp; Clusters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79C98-7BBE-10AB-B406-148366DE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52C7-702C-3534-287B-A3DBC8A7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DA0C-A8E6-3091-82C7-33EEA1C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2A56D2B4-7E66-240A-700A-D894FEAF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4968100" cy="3432220"/>
          </a:xfrm>
          <a:prstGeom prst="rect">
            <a:avLst/>
          </a:prstGeom>
        </p:spPr>
      </p:pic>
      <p:sp>
        <p:nvSpPr>
          <p:cNvPr id="10" name="Plus 9">
            <a:extLst>
              <a:ext uri="{FF2B5EF4-FFF2-40B4-BE49-F238E27FC236}">
                <a16:creationId xmlns:a16="http://schemas.microsoft.com/office/drawing/2014/main" id="{7F5556B9-1C34-26FF-823F-0B5F1450D9ED}"/>
              </a:ext>
            </a:extLst>
          </p:cNvPr>
          <p:cNvSpPr/>
          <p:nvPr/>
        </p:nvSpPr>
        <p:spPr>
          <a:xfrm>
            <a:off x="4419600" y="2643695"/>
            <a:ext cx="685799" cy="699386"/>
          </a:xfrm>
          <a:prstGeom prst="mathPlus">
            <a:avLst>
              <a:gd name="adj1" fmla="val 119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EBAE5-E6D8-AF13-CC16-19C2AA8C96DF}"/>
              </a:ext>
            </a:extLst>
          </p:cNvPr>
          <p:cNvSpPr/>
          <p:nvPr/>
        </p:nvSpPr>
        <p:spPr>
          <a:xfrm>
            <a:off x="1439008" y="1908846"/>
            <a:ext cx="6629400" cy="50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Overarching Dispatcher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D48D3-64C8-26E2-EF5C-F5936219259C}"/>
              </a:ext>
            </a:extLst>
          </p:cNvPr>
          <p:cNvSpPr/>
          <p:nvPr/>
        </p:nvSpPr>
        <p:spPr>
          <a:xfrm>
            <a:off x="5257800" y="2479502"/>
            <a:ext cx="457200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BFS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B8D86-715A-A947-7B9E-879AC3390D3C}"/>
              </a:ext>
            </a:extLst>
          </p:cNvPr>
          <p:cNvSpPr/>
          <p:nvPr/>
        </p:nvSpPr>
        <p:spPr>
          <a:xfrm>
            <a:off x="5920532" y="2479502"/>
            <a:ext cx="457200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18F0F7-C361-0549-BAFF-7D27085064D5}"/>
              </a:ext>
            </a:extLst>
          </p:cNvPr>
          <p:cNvSpPr/>
          <p:nvPr/>
        </p:nvSpPr>
        <p:spPr>
          <a:xfrm>
            <a:off x="6592280" y="2479502"/>
            <a:ext cx="457200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K-Truss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E9837-93BD-67E5-4466-016F740D1367}"/>
              </a:ext>
            </a:extLst>
          </p:cNvPr>
          <p:cNvSpPr txBox="1"/>
          <p:nvPr/>
        </p:nvSpPr>
        <p:spPr>
          <a:xfrm>
            <a:off x="7162800" y="2444712"/>
            <a:ext cx="6270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8EDA2-3EE9-26E7-6809-8D5361BB1490}"/>
              </a:ext>
            </a:extLst>
          </p:cNvPr>
          <p:cNvSpPr/>
          <p:nvPr/>
        </p:nvSpPr>
        <p:spPr>
          <a:xfrm>
            <a:off x="2286000" y="1524000"/>
            <a:ext cx="52578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Chapel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D70C30-F4C4-E012-E73C-140579BC3E7A}"/>
              </a:ext>
            </a:extLst>
          </p:cNvPr>
          <p:cNvSpPr/>
          <p:nvPr/>
        </p:nvSpPr>
        <p:spPr>
          <a:xfrm>
            <a:off x="1439008" y="3505200"/>
            <a:ext cx="6629400" cy="145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E6B39E-58AD-0900-F99A-F3CECD008127}"/>
              </a:ext>
            </a:extLst>
          </p:cNvPr>
          <p:cNvSpPr/>
          <p:nvPr/>
        </p:nvSpPr>
        <p:spPr>
          <a:xfrm>
            <a:off x="1524000" y="4568682"/>
            <a:ext cx="6477000" cy="3081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MPP, SMP, Cluster, Laptop,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B68CDA-4CEE-D2E9-D260-96405EAC6C5A}"/>
              </a:ext>
            </a:extLst>
          </p:cNvPr>
          <p:cNvSpPr/>
          <p:nvPr/>
        </p:nvSpPr>
        <p:spPr>
          <a:xfrm>
            <a:off x="1524000" y="3561454"/>
            <a:ext cx="1066800" cy="273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F851F-5F26-E9C5-38BB-C0B9E0676307}"/>
              </a:ext>
            </a:extLst>
          </p:cNvPr>
          <p:cNvSpPr/>
          <p:nvPr/>
        </p:nvSpPr>
        <p:spPr>
          <a:xfrm>
            <a:off x="1524000" y="3891659"/>
            <a:ext cx="1066800" cy="273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8970BA-0EF8-8277-BD15-845AF059A774}"/>
              </a:ext>
            </a:extLst>
          </p:cNvPr>
          <p:cNvSpPr/>
          <p:nvPr/>
        </p:nvSpPr>
        <p:spPr>
          <a:xfrm>
            <a:off x="1524000" y="4220745"/>
            <a:ext cx="1066800" cy="273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A0C900-C20D-5D16-803B-FE075165A83D}"/>
              </a:ext>
            </a:extLst>
          </p:cNvPr>
          <p:cNvSpPr/>
          <p:nvPr/>
        </p:nvSpPr>
        <p:spPr>
          <a:xfrm>
            <a:off x="2703678" y="3555969"/>
            <a:ext cx="5297322" cy="273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Array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1CC49B-37B7-442B-8B96-9F77E200EBE0}"/>
              </a:ext>
            </a:extLst>
          </p:cNvPr>
          <p:cNvSpPr/>
          <p:nvPr/>
        </p:nvSpPr>
        <p:spPr>
          <a:xfrm>
            <a:off x="2703678" y="3891659"/>
            <a:ext cx="5297322" cy="273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6A1B4-0592-FFAD-47E9-53EF3ED8A8AD}"/>
              </a:ext>
            </a:extLst>
          </p:cNvPr>
          <p:cNvSpPr/>
          <p:nvPr/>
        </p:nvSpPr>
        <p:spPr>
          <a:xfrm>
            <a:off x="2703678" y="4223851"/>
            <a:ext cx="5297322" cy="273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4ADEE9-2252-7539-CFFB-87271511CDCF}"/>
              </a:ext>
            </a:extLst>
          </p:cNvPr>
          <p:cNvCxnSpPr>
            <a:cxnSpLocks/>
          </p:cNvCxnSpPr>
          <p:nvPr/>
        </p:nvCxnSpPr>
        <p:spPr>
          <a:xfrm>
            <a:off x="3581400" y="3505200"/>
            <a:ext cx="0" cy="145102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7651DD-E400-78A4-787C-BFF1DE54968F}"/>
              </a:ext>
            </a:extLst>
          </p:cNvPr>
          <p:cNvCxnSpPr>
            <a:cxnSpLocks/>
          </p:cNvCxnSpPr>
          <p:nvPr/>
        </p:nvCxnSpPr>
        <p:spPr>
          <a:xfrm>
            <a:off x="4724400" y="3505200"/>
            <a:ext cx="0" cy="145102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FB7FDF-6220-7788-941B-902850B570D1}"/>
              </a:ext>
            </a:extLst>
          </p:cNvPr>
          <p:cNvCxnSpPr>
            <a:cxnSpLocks/>
          </p:cNvCxnSpPr>
          <p:nvPr/>
        </p:nvCxnSpPr>
        <p:spPr>
          <a:xfrm>
            <a:off x="5920532" y="3505200"/>
            <a:ext cx="0" cy="145102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9BA1B4-37D7-BF45-BFAE-A71D274A4429}"/>
              </a:ext>
            </a:extLst>
          </p:cNvPr>
          <p:cNvCxnSpPr>
            <a:cxnSpLocks/>
          </p:cNvCxnSpPr>
          <p:nvPr/>
        </p:nvCxnSpPr>
        <p:spPr>
          <a:xfrm>
            <a:off x="7049480" y="3510659"/>
            <a:ext cx="0" cy="145102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5232C53-8FAA-DE60-D3A2-62FFA71D7FB0}"/>
              </a:ext>
            </a:extLst>
          </p:cNvPr>
          <p:cNvSpPr/>
          <p:nvPr/>
        </p:nvSpPr>
        <p:spPr>
          <a:xfrm>
            <a:off x="5120500" y="2410864"/>
            <a:ext cx="2880500" cy="109433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1D348F5-3D5B-D9CA-00A6-9315243C89AD}"/>
              </a:ext>
            </a:extLst>
          </p:cNvPr>
          <p:cNvSpPr/>
          <p:nvPr/>
        </p:nvSpPr>
        <p:spPr>
          <a:xfrm rot="5400000">
            <a:off x="4492674" y="1673274"/>
            <a:ext cx="465992" cy="685546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E4D28B-AFA2-9009-3FF1-C05DDABD99AD}"/>
              </a:ext>
            </a:extLst>
          </p:cNvPr>
          <p:cNvSpPr txBox="1"/>
          <p:nvPr/>
        </p:nvSpPr>
        <p:spPr>
          <a:xfrm>
            <a:off x="1223053" y="5316013"/>
            <a:ext cx="852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MPPs (massively parallel processors) and Clusters </a:t>
            </a:r>
            <a:r>
              <a:rPr lang="en-US" dirty="0">
                <a:sym typeface="Wingdings" pitchFamily="2" charset="2"/>
              </a:rPr>
              <a:t> communication is a huge bottleneck</a:t>
            </a:r>
          </a:p>
          <a:p>
            <a:r>
              <a:rPr lang="en-US" dirty="0">
                <a:sym typeface="Wingdings" pitchFamily="2" charset="2"/>
              </a:rPr>
              <a:t>SMPs (symmetric multiprocessing) cannot achieve the scalability we want</a:t>
            </a:r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A4F82ED-E719-62F1-E0CA-32F1A45BA775}"/>
              </a:ext>
            </a:extLst>
          </p:cNvPr>
          <p:cNvSpPr/>
          <p:nvPr/>
        </p:nvSpPr>
        <p:spPr>
          <a:xfrm>
            <a:off x="8610600" y="1453120"/>
            <a:ext cx="3124200" cy="25240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Arachne</a:t>
            </a:r>
            <a:r>
              <a:rPr lang="en-US" dirty="0"/>
              <a:t> 1.5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895E994-17DE-7D8C-0A93-A3E7C8FCB26F}"/>
              </a:ext>
            </a:extLst>
          </p:cNvPr>
          <p:cNvSpPr/>
          <p:nvPr/>
        </p:nvSpPr>
        <p:spPr>
          <a:xfrm>
            <a:off x="8822367" y="1994419"/>
            <a:ext cx="1295400" cy="535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BFS-shared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93FEF4C-2A45-8D88-9AB8-F80D2DF5EF6B}"/>
              </a:ext>
            </a:extLst>
          </p:cNvPr>
          <p:cNvSpPr/>
          <p:nvPr/>
        </p:nvSpPr>
        <p:spPr>
          <a:xfrm>
            <a:off x="10218795" y="1994419"/>
            <a:ext cx="1295400" cy="535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BFS-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34CD6AC-8C86-0BAC-7D03-4A9BF9B64A1F}"/>
              </a:ext>
            </a:extLst>
          </p:cNvPr>
          <p:cNvSpPr/>
          <p:nvPr/>
        </p:nvSpPr>
        <p:spPr>
          <a:xfrm>
            <a:off x="8822367" y="2658490"/>
            <a:ext cx="1295400" cy="535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CC-shared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32AF44F-4311-2377-7D4C-A663B9E68B41}"/>
              </a:ext>
            </a:extLst>
          </p:cNvPr>
          <p:cNvSpPr/>
          <p:nvPr/>
        </p:nvSpPr>
        <p:spPr>
          <a:xfrm>
            <a:off x="10218795" y="2637909"/>
            <a:ext cx="1295400" cy="535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CC-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0EE33D-1068-D0E0-22AA-D075DF2169F8}"/>
              </a:ext>
            </a:extLst>
          </p:cNvPr>
          <p:cNvSpPr txBox="1"/>
          <p:nvPr/>
        </p:nvSpPr>
        <p:spPr>
          <a:xfrm rot="5400000">
            <a:off x="10062737" y="3232758"/>
            <a:ext cx="6270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B1B618FE-EAC4-2060-F4CF-BF5BF97711C7}"/>
              </a:ext>
            </a:extLst>
          </p:cNvPr>
          <p:cNvSpPr/>
          <p:nvPr/>
        </p:nvSpPr>
        <p:spPr>
          <a:xfrm>
            <a:off x="8217787" y="2325677"/>
            <a:ext cx="228600" cy="13486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F7E971-58F5-8A96-407A-05FA292729B4}"/>
              </a:ext>
            </a:extLst>
          </p:cNvPr>
          <p:cNvSpPr txBox="1"/>
          <p:nvPr/>
        </p:nvSpPr>
        <p:spPr>
          <a:xfrm>
            <a:off x="8612948" y="4146861"/>
            <a:ext cx="3121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 want a proper hybrid system for any architecture it runs on.</a:t>
            </a:r>
          </a:p>
        </p:txBody>
      </p:sp>
    </p:spTree>
    <p:extLst>
      <p:ext uri="{BB962C8B-B14F-4D97-AF65-F5344CB8AC3E}">
        <p14:creationId xmlns:p14="http://schemas.microsoft.com/office/powerpoint/2010/main" val="19835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F340-1258-1352-BD7E-E231D325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</a:t>
            </a:r>
            <a:r>
              <a:rPr lang="en-US" dirty="0">
                <a:solidFill>
                  <a:srgbClr val="FF0000"/>
                </a:solidFill>
              </a:rPr>
              <a:t>Arachne</a:t>
            </a:r>
            <a:r>
              <a:rPr lang="en-US" dirty="0"/>
              <a:t> (2.0) for Property Graphs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D3E0-603C-8382-1055-FA2BE7EB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4F3E-08B6-E07F-4D51-DBA82AA1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9A128-1A04-18F3-7418-A0083E3B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3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D25E6C-1F21-CF39-F5CD-D3C30ECAE142}"/>
              </a:ext>
            </a:extLst>
          </p:cNvPr>
          <p:cNvSpPr/>
          <p:nvPr/>
        </p:nvSpPr>
        <p:spPr>
          <a:xfrm>
            <a:off x="1351182" y="2782769"/>
            <a:ext cx="457200" cy="442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34379C-3066-C3BF-D9BF-1AEAAC0C3060}"/>
              </a:ext>
            </a:extLst>
          </p:cNvPr>
          <p:cNvSpPr/>
          <p:nvPr/>
        </p:nvSpPr>
        <p:spPr>
          <a:xfrm>
            <a:off x="1808382" y="3435231"/>
            <a:ext cx="457200" cy="442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BD400C-C29A-95C3-A3F5-CCF96D9DE207}"/>
              </a:ext>
            </a:extLst>
          </p:cNvPr>
          <p:cNvSpPr/>
          <p:nvPr/>
        </p:nvSpPr>
        <p:spPr>
          <a:xfrm>
            <a:off x="893982" y="3435231"/>
            <a:ext cx="457200" cy="442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5CB401-0648-C39D-777A-37A0CF2E6DFA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1122582" y="3160818"/>
            <a:ext cx="295555" cy="2744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ED031B-A1CA-85A2-A298-1CE566F6A926}"/>
              </a:ext>
            </a:extLst>
          </p:cNvPr>
          <p:cNvCxnSpPr>
            <a:stCxn id="8" idx="5"/>
            <a:endCxn id="9" idx="0"/>
          </p:cNvCxnSpPr>
          <p:nvPr/>
        </p:nvCxnSpPr>
        <p:spPr>
          <a:xfrm>
            <a:off x="1741427" y="3160818"/>
            <a:ext cx="295555" cy="2744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E14812-661D-9B30-EEEE-E8AE0A5CFA41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1351182" y="3656687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FAAF3E-0B55-67A1-5D91-5FF2BAAF77E4}"/>
              </a:ext>
            </a:extLst>
          </p:cNvPr>
          <p:cNvSpPr txBox="1"/>
          <p:nvPr/>
        </p:nvSpPr>
        <p:spPr>
          <a:xfrm>
            <a:off x="838200" y="3846273"/>
            <a:ext cx="148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graphs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E1764819-1C16-AD58-4E43-B6629D3164D2}"/>
              </a:ext>
            </a:extLst>
          </p:cNvPr>
          <p:cNvSpPr/>
          <p:nvPr/>
        </p:nvSpPr>
        <p:spPr>
          <a:xfrm>
            <a:off x="2901852" y="3160818"/>
            <a:ext cx="1219200" cy="3238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0ABF63-F089-DB13-201E-6AFBDD476087}"/>
              </a:ext>
            </a:extLst>
          </p:cNvPr>
          <p:cNvSpPr txBox="1"/>
          <p:nvPr/>
        </p:nvSpPr>
        <p:spPr>
          <a:xfrm>
            <a:off x="6156282" y="5237922"/>
            <a:ext cx="399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 graphs [</a:t>
            </a:r>
            <a:r>
              <a:rPr lang="en-US" dirty="0" err="1"/>
              <a:t>Bouhali</a:t>
            </a:r>
            <a:r>
              <a:rPr lang="en-US" dirty="0"/>
              <a:t>, Laurent, 2015]</a:t>
            </a: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57456DCB-0CC8-4352-43BC-0B6D0BA41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22" y="1630510"/>
            <a:ext cx="6205033" cy="35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0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CB28-5438-5C65-CBB5-FE42D81F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F84E-9FAA-E826-02D8-69C60CB7D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shown the usability of </a:t>
            </a:r>
            <a:r>
              <a:rPr lang="en-US" dirty="0">
                <a:solidFill>
                  <a:srgbClr val="7030A0"/>
                </a:solidFill>
              </a:rPr>
              <a:t>Arkouda</a:t>
            </a:r>
            <a:r>
              <a:rPr lang="en-US" dirty="0"/>
              <a:t> for large-scale data analysis.</a:t>
            </a:r>
          </a:p>
          <a:p>
            <a:r>
              <a:rPr lang="en-US" dirty="0"/>
              <a:t>We have shown proof of concept of </a:t>
            </a:r>
            <a:r>
              <a:rPr lang="en-US" dirty="0">
                <a:solidFill>
                  <a:srgbClr val="FF0000"/>
                </a:solidFill>
              </a:rPr>
              <a:t>Arachne</a:t>
            </a:r>
            <a:r>
              <a:rPr lang="en-US" dirty="0"/>
              <a:t> through breadth-first search, truss analytics, connected components, etc. </a:t>
            </a:r>
          </a:p>
          <a:p>
            <a:r>
              <a:rPr lang="en-US" dirty="0"/>
              <a:t>We have outlined our goals of fleshing out </a:t>
            </a:r>
            <a:r>
              <a:rPr lang="en-US" dirty="0">
                <a:solidFill>
                  <a:srgbClr val="FF0000"/>
                </a:solidFill>
              </a:rPr>
              <a:t>Arachne</a:t>
            </a:r>
            <a:r>
              <a:rPr lang="en-US" dirty="0"/>
              <a:t> to be a hybrid solution for (property) graph analysis scaling from SMPs to MPPs and clusters</a:t>
            </a:r>
          </a:p>
          <a:p>
            <a:r>
              <a:rPr lang="en-US" dirty="0"/>
              <a:t>We have outlined the blueprint for the future of </a:t>
            </a:r>
            <a:r>
              <a:rPr lang="en-US" dirty="0">
                <a:solidFill>
                  <a:srgbClr val="FF0000"/>
                </a:solidFill>
              </a:rPr>
              <a:t>Arachne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F5FC-9ED2-3048-153D-460A5E42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2E2F-6F4D-5B48-6B40-40172BE5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4DA1-713A-1710-77F7-BC46F55B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663E-C6D9-FAA7-824D-310ADD61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  <a:r>
              <a:rPr lang="en-US" dirty="0">
                <a:sym typeface="Wingdings" pitchFamily="2" charset="2"/>
              </a:rPr>
              <a:t>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Questions?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93A52-EA16-B61E-0E5B-834FBEFD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3488-90F1-66A6-6465-C83DCEFE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A896-A203-6CFF-70CB-844BD513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29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38721</TotalTime>
  <Words>222</Words>
  <Application>Microsoft Macintosh PowerPoint</Application>
  <PresentationFormat>Widescreen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Custom Design</vt:lpstr>
      <vt:lpstr>Office Theme</vt:lpstr>
      <vt:lpstr>Interactive Large-Scale Data and Graph Analytics</vt:lpstr>
      <vt:lpstr>Scaling Arachne from SMPs to MPPs &amp; Clusters</vt:lpstr>
      <vt:lpstr>Enhancing Arachne (2.0) for Property Graphs</vt:lpstr>
      <vt:lpstr>Conclusion</vt:lpstr>
      <vt:lpstr>Thank You  Questions?</vt:lpstr>
    </vt:vector>
  </TitlesOfParts>
  <Manager/>
  <Company>New Jersey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NJBDA Arkouda</dc:title>
  <dc:subject>Large-Scale Graph Analytics</dc:subject>
  <dc:creator>Oliver Alvarado Rodriguez</dc:creator>
  <cp:keywords/>
  <dc:description/>
  <cp:lastModifiedBy>Oliver Alvarado Rodriguez</cp:lastModifiedBy>
  <cp:revision>136</cp:revision>
  <dcterms:created xsi:type="dcterms:W3CDTF">2012-08-15T13:00:23Z</dcterms:created>
  <dcterms:modified xsi:type="dcterms:W3CDTF">2023-02-22T18:17:59Z</dcterms:modified>
  <cp:category/>
</cp:coreProperties>
</file>