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1" r:id="rId6"/>
    <p:sldId id="262" r:id="rId7"/>
    <p:sldId id="265" r:id="rId8"/>
    <p:sldId id="260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F0F87-C800-4464-BA47-241CE223A7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392E6-C3CF-4EFB-9041-240DB2210A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392E6-C3CF-4EFB-9041-240DB2210A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392E6-C3CF-4EFB-9041-240DB2210A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392E6-C3CF-4EFB-9041-240DB2210A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F0F87-C800-4464-BA47-241CE223A7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9" b="43263"/>
          <a:stretch>
            <a:fillRect/>
          </a:stretch>
        </p:blipFill>
        <p:spPr>
          <a:xfrm>
            <a:off x="0" y="-1"/>
            <a:ext cx="12192000" cy="3429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73290" y="3834941"/>
            <a:ext cx="9144000" cy="119384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3290" y="5309462"/>
            <a:ext cx="9144000" cy="73822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5169155"/>
            <a:ext cx="15675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621335" y="5172265"/>
            <a:ext cx="156754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7" r="20362"/>
          <a:stretch>
            <a:fillRect/>
          </a:stretch>
        </p:blipFill>
        <p:spPr>
          <a:xfrm>
            <a:off x="3581400" y="0"/>
            <a:ext cx="50292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81400" y="0"/>
            <a:ext cx="50292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81400" y="2379279"/>
            <a:ext cx="5029200" cy="2099442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81400" y="2379279"/>
            <a:ext cx="5029200" cy="2099442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13"/>
          <a:stretch>
            <a:fillRect/>
          </a:stretch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14399"/>
            <a:ext cx="10515600" cy="1596095"/>
          </a:xfrm>
        </p:spPr>
        <p:txBody>
          <a:bodyPr>
            <a:noAutofit/>
          </a:bodyPr>
          <a:lstStyle>
            <a:lvl1pPr algn="ctr"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image" Target="../media/image5.png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6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5" Type="http://schemas.openxmlformats.org/officeDocument/2006/relationships/notesSlide" Target="../notesSlides/notesSlide5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35.xml"/><Relationship Id="rId22" Type="http://schemas.openxmlformats.org/officeDocument/2006/relationships/tags" Target="../tags/tag34.xml"/><Relationship Id="rId21" Type="http://schemas.openxmlformats.org/officeDocument/2006/relationships/tags" Target="../tags/tag33.xml"/><Relationship Id="rId20" Type="http://schemas.openxmlformats.org/officeDocument/2006/relationships/tags" Target="../tags/tag32.xml"/><Relationship Id="rId2" Type="http://schemas.openxmlformats.org/officeDocument/2006/relationships/tags" Target="../tags/tag14.xml"/><Relationship Id="rId19" Type="http://schemas.openxmlformats.org/officeDocument/2006/relationships/tags" Target="../tags/tag3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lIns="90000" tIns="46800" rIns="90000" bIns="46800"/>
          <a:lstStyle/>
          <a:p>
            <a:pPr>
              <a:lnSpc>
                <a:spcPct val="120000"/>
              </a:lnSpc>
            </a:pPr>
            <a:r>
              <a:rPr lang="en-US" altLang="zh-CN">
                <a:sym typeface="+mn-lt"/>
              </a:rPr>
              <a:t>OneStone AI System</a:t>
            </a:r>
            <a:endParaRPr lang="en-US" altLang="zh-CN">
              <a:sym typeface="+mn-lt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>
                <a:sym typeface="+mn-lt"/>
              </a:rPr>
              <a:t>Architecture</a:t>
            </a:r>
            <a:endParaRPr lang="en-US" altLang="zh-CN"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130629" y="699688"/>
            <a:ext cx="304800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600" b="1">
                <a:latin typeface="+mj-lt"/>
                <a:ea typeface="+mj-ea"/>
                <a:cs typeface="+mj-cs"/>
                <a:sym typeface="Arial" panose="020B0604020202020204" pitchFamily="34" charset="0"/>
              </a:rPr>
              <a:t>Freamwork</a:t>
            </a:r>
            <a:endParaRPr lang="en-US" altLang="zh-CN" sz="3600" b="1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4" name="图片 3" descr="C:\Users\wq\Downloads\整体框架 英文.jpg整体框架 英文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5920" y="1238885"/>
            <a:ext cx="11712575" cy="43662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130629" y="699688"/>
            <a:ext cx="3048000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z="3600" b="1">
                <a:latin typeface="+mj-lt"/>
                <a:ea typeface="+mj-ea"/>
                <a:cs typeface="+mj-cs"/>
                <a:sym typeface="Arial" panose="020B0604020202020204" pitchFamily="34" charset="0"/>
              </a:rPr>
              <a:t>data flow</a:t>
            </a:r>
            <a:endParaRPr lang="en-US" altLang="zh-CN" sz="3600" b="1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" name="图片 1" descr="C:\Users\wq\Downloads\数据流 英文.jpg数据流 英文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7435" y="1233805"/>
            <a:ext cx="10057130" cy="51676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>
            <p:custDataLst>
              <p:tags r:id="rId1"/>
            </p:custDataLst>
          </p:nvPr>
        </p:nvSpPr>
        <p:spPr>
          <a:xfrm>
            <a:off x="130629" y="699688"/>
            <a:ext cx="3048000" cy="646331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/>
          <a:p>
            <a:pPr algn="r"/>
            <a:r>
              <a:rPr lang="en-US" altLang="zh-CN" sz="3600" b="1">
                <a:latin typeface="+mj-lt"/>
                <a:ea typeface="+mj-ea"/>
                <a:cs typeface="+mj-cs"/>
                <a:sym typeface="Arial" panose="020B0604020202020204" pitchFamily="34" charset="0"/>
              </a:rPr>
              <a:t>network topology</a:t>
            </a:r>
            <a:endParaRPr lang="en-US" altLang="zh-CN" sz="3600" b="1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4" name="图片 3" descr="C:\Users\wq\Downloads\网络拓扑图 英文.jpg网络拓扑图 英文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84300" y="1270000"/>
            <a:ext cx="9178290" cy="54762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>
            <p:custDataLst>
              <p:tags r:id="rId1"/>
            </p:custDataLst>
          </p:nvPr>
        </p:nvSpPr>
        <p:spPr>
          <a:xfrm>
            <a:off x="130810" y="699770"/>
            <a:ext cx="5054600" cy="64643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r"/>
            <a:r>
              <a:rPr lang="en-US" altLang="zh-CN" sz="3600" b="1">
                <a:latin typeface="+mj-lt"/>
                <a:ea typeface="+mj-ea"/>
                <a:cs typeface="+mj-cs"/>
                <a:sym typeface="Arial" panose="020B0604020202020204" pitchFamily="34" charset="0"/>
              </a:rPr>
              <a:t>One Stone core technology</a:t>
            </a:r>
            <a:endParaRPr lang="en-US" altLang="zh-CN" sz="3600" b="1">
              <a:latin typeface="+mj-lt"/>
              <a:ea typeface="+mj-ea"/>
              <a:cs typeface="+mj-cs"/>
              <a:sym typeface="Arial" panose="020B0604020202020204" pitchFamily="34" charset="0"/>
            </a:endParaRPr>
          </a:p>
          <a:p>
            <a:pPr algn="r"/>
            <a:endParaRPr lang="en-US" altLang="zh-CN" sz="3600" b="1">
              <a:latin typeface="+mj-lt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27@|1FFC:11385203|FBC:16777215|LFC:16777215|LBC:16777215"/>
          <p:cNvSpPr/>
          <p:nvPr>
            <p:custDataLst>
              <p:tags r:id="rId2"/>
            </p:custDataLst>
          </p:nvPr>
        </p:nvSpPr>
        <p:spPr>
          <a:xfrm rot="2772067">
            <a:off x="721179" y="1394235"/>
            <a:ext cx="351537" cy="3515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" name="任意多边形 5"/>
          <p:cNvSpPr/>
          <p:nvPr>
            <p:custDataLst>
              <p:tags r:id="rId3"/>
            </p:custDataLst>
          </p:nvPr>
        </p:nvSpPr>
        <p:spPr>
          <a:xfrm>
            <a:off x="953258" y="1321484"/>
            <a:ext cx="497039" cy="497039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9" name="Rectangle 27@|1FFC:11385203|FBC:16777215|LFC:16777215|LBC:16777215"/>
          <p:cNvSpPr/>
          <p:nvPr>
            <p:custDataLst>
              <p:tags r:id="rId4"/>
            </p:custDataLst>
          </p:nvPr>
        </p:nvSpPr>
        <p:spPr>
          <a:xfrm rot="2772067">
            <a:off x="721179" y="2251710"/>
            <a:ext cx="351537" cy="3515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任意多边形 9"/>
          <p:cNvSpPr/>
          <p:nvPr>
            <p:custDataLst>
              <p:tags r:id="rId5"/>
            </p:custDataLst>
          </p:nvPr>
        </p:nvSpPr>
        <p:spPr>
          <a:xfrm>
            <a:off x="953258" y="2178960"/>
            <a:ext cx="497039" cy="497039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Rectangle 27@|1FFC:11385203|FBC:16777215|LFC:16777215|LBC:16777215"/>
          <p:cNvSpPr/>
          <p:nvPr>
            <p:custDataLst>
              <p:tags r:id="rId6"/>
            </p:custDataLst>
          </p:nvPr>
        </p:nvSpPr>
        <p:spPr>
          <a:xfrm rot="2772067">
            <a:off x="721179" y="3109187"/>
            <a:ext cx="351537" cy="3515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4" name="任意多边形 13"/>
          <p:cNvSpPr/>
          <p:nvPr>
            <p:custDataLst>
              <p:tags r:id="rId7"/>
            </p:custDataLst>
          </p:nvPr>
        </p:nvSpPr>
        <p:spPr>
          <a:xfrm>
            <a:off x="953258" y="3036435"/>
            <a:ext cx="497039" cy="497039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7" name="Rectangle 27@|1FFC:11385203|FBC:16777215|LFC:16777215|LBC:16777215"/>
          <p:cNvSpPr/>
          <p:nvPr>
            <p:custDataLst>
              <p:tags r:id="rId8"/>
            </p:custDataLst>
          </p:nvPr>
        </p:nvSpPr>
        <p:spPr>
          <a:xfrm rot="2772067">
            <a:off x="721179" y="3941671"/>
            <a:ext cx="351537" cy="3515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8" name="任意多边形 17"/>
          <p:cNvSpPr/>
          <p:nvPr>
            <p:custDataLst>
              <p:tags r:id="rId9"/>
            </p:custDataLst>
          </p:nvPr>
        </p:nvSpPr>
        <p:spPr>
          <a:xfrm>
            <a:off x="953258" y="3868921"/>
            <a:ext cx="497039" cy="497039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4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1467509" y="1375657"/>
            <a:ext cx="8321410" cy="3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800" b="1"/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Human face feature extraction and feature model tranning</a:t>
            </a:r>
            <a:endParaRPr lang="zh-CN" altLang="en-US" sz="2400"/>
          </a:p>
        </p:txBody>
      </p:sp>
      <p:sp>
        <p:nvSpPr>
          <p:cNvPr id="3" name="文本框 2"/>
          <p:cNvSpPr txBox="1"/>
          <p:nvPr>
            <p:custDataLst>
              <p:tags r:id="rId11"/>
            </p:custDataLst>
          </p:nvPr>
        </p:nvSpPr>
        <p:spPr>
          <a:xfrm>
            <a:off x="1467509" y="2233086"/>
            <a:ext cx="9215731" cy="56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800" b="1"/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Search from massive face feature library </a:t>
            </a:r>
            <a:endParaRPr lang="zh-CN" altLang="en-US" sz="2400"/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1467509" y="3090516"/>
            <a:ext cx="8820040" cy="5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800" b="1"/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Object detection and recognition</a:t>
            </a:r>
            <a:endParaRPr lang="zh-CN" altLang="en-US" sz="2400"/>
          </a:p>
        </p:txBody>
      </p: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1467509" y="3922955"/>
            <a:ext cx="8321410" cy="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800" b="1"/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Image enhancement processing</a:t>
            </a:r>
            <a:endParaRPr lang="zh-CN" altLang="en-US" sz="2400"/>
          </a:p>
        </p:txBody>
      </p:sp>
      <p:sp>
        <p:nvSpPr>
          <p:cNvPr id="4" name="Rectangle 27@|1FFC:11385203|FBC:16777215|LFC:16777215|LBC:16777215"/>
          <p:cNvSpPr/>
          <p:nvPr>
            <p:custDataLst>
              <p:tags r:id="rId14"/>
            </p:custDataLst>
          </p:nvPr>
        </p:nvSpPr>
        <p:spPr>
          <a:xfrm rot="2772067">
            <a:off x="738435" y="4712228"/>
            <a:ext cx="351537" cy="3515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" name="任意多边形 7"/>
          <p:cNvSpPr/>
          <p:nvPr>
            <p:custDataLst>
              <p:tags r:id="rId15"/>
            </p:custDataLst>
          </p:nvPr>
        </p:nvSpPr>
        <p:spPr>
          <a:xfrm>
            <a:off x="970514" y="4639477"/>
            <a:ext cx="497039" cy="497039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5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16"/>
            </p:custDataLst>
          </p:nvPr>
        </p:nvSpPr>
        <p:spPr>
          <a:xfrm>
            <a:off x="1484764" y="4693511"/>
            <a:ext cx="8219661" cy="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800" b="1"/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Automation machine learnning</a:t>
            </a:r>
            <a:endParaRPr lang="zh-CN" altLang="en-US" sz="2400"/>
          </a:p>
        </p:txBody>
      </p:sp>
      <p:sp>
        <p:nvSpPr>
          <p:cNvPr id="22" name="Rectangle 27@|1FFC:11385203|FBC:16777215|LFC:16777215|LBC:16777215"/>
          <p:cNvSpPr/>
          <p:nvPr>
            <p:custDataLst>
              <p:tags r:id="rId17"/>
            </p:custDataLst>
          </p:nvPr>
        </p:nvSpPr>
        <p:spPr>
          <a:xfrm rot="2772067">
            <a:off x="721179" y="5510750"/>
            <a:ext cx="351537" cy="3515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3" name="任意多边形 22"/>
          <p:cNvSpPr/>
          <p:nvPr>
            <p:custDataLst>
              <p:tags r:id="rId18"/>
            </p:custDataLst>
          </p:nvPr>
        </p:nvSpPr>
        <p:spPr>
          <a:xfrm>
            <a:off x="953258" y="5437999"/>
            <a:ext cx="497039" cy="497039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6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19"/>
            </p:custDataLst>
          </p:nvPr>
        </p:nvSpPr>
        <p:spPr>
          <a:xfrm>
            <a:off x="1467485" y="5409565"/>
            <a:ext cx="3505835" cy="473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800" b="1"/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ym typeface="+mn-ea"/>
              </a:rPr>
              <a:t>Crawl across the net</a:t>
            </a:r>
            <a:r>
              <a:rPr lang="zh-CN" altLang="en-US" sz="2400"/>
              <a:t> </a:t>
            </a:r>
            <a:endParaRPr lang="zh-CN" altLang="en-US" sz="2400"/>
          </a:p>
        </p:txBody>
      </p:sp>
      <p:sp>
        <p:nvSpPr>
          <p:cNvPr id="15" name="Rectangle 27@|1FFC:11385203|FBC:16777215|LFC:16777215|LBC:16777215"/>
          <p:cNvSpPr/>
          <p:nvPr>
            <p:custDataLst>
              <p:tags r:id="rId20"/>
            </p:custDataLst>
          </p:nvPr>
        </p:nvSpPr>
        <p:spPr>
          <a:xfrm rot="2772067">
            <a:off x="738324" y="6297515"/>
            <a:ext cx="351537" cy="3515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6" name="任意多边形 15"/>
          <p:cNvSpPr/>
          <p:nvPr>
            <p:custDataLst>
              <p:tags r:id="rId21"/>
            </p:custDataLst>
          </p:nvPr>
        </p:nvSpPr>
        <p:spPr>
          <a:xfrm>
            <a:off x="970403" y="6224764"/>
            <a:ext cx="497039" cy="497039"/>
          </a:xfrm>
          <a:custGeom>
            <a:avLst/>
            <a:gdLst>
              <a:gd name="connsiteX0" fmla="*/ 339579 w 665211"/>
              <a:gd name="connsiteY0" fmla="*/ 0 h 665211"/>
              <a:gd name="connsiteX1" fmla="*/ 665211 w 665211"/>
              <a:gd name="connsiteY1" fmla="*/ 339579 h 665211"/>
              <a:gd name="connsiteX2" fmla="*/ 325632 w 665211"/>
              <a:gd name="connsiteY2" fmla="*/ 665211 h 665211"/>
              <a:gd name="connsiteX3" fmla="*/ 0 w 665211"/>
              <a:gd name="connsiteY3" fmla="*/ 325632 h 66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11" h="665211">
                <a:moveTo>
                  <a:pt x="339579" y="0"/>
                </a:moveTo>
                <a:lnTo>
                  <a:pt x="665211" y="339579"/>
                </a:lnTo>
                <a:lnTo>
                  <a:pt x="325632" y="665211"/>
                </a:lnTo>
                <a:lnTo>
                  <a:pt x="0" y="3256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7</a:t>
            </a:r>
            <a:endParaRPr lang="en-US" altLang="zh-CN" sz="32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22"/>
            </p:custDataLst>
          </p:nvPr>
        </p:nvSpPr>
        <p:spPr>
          <a:xfrm>
            <a:off x="1484630" y="6156325"/>
            <a:ext cx="3373755" cy="513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FontTx/>
              <a:buNone/>
              <a:defRPr sz="2800" b="1"/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Transfer learnning </a:t>
            </a:r>
            <a:endParaRPr lang="zh-CN" altLang="en-US" sz="2400"/>
          </a:p>
        </p:txBody>
      </p:sp>
    </p:spTree>
    <p:custDataLst>
      <p:tags r:id="rId2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ym typeface="+mn-lt"/>
              </a:rPr>
              <a:t>THANKS FOR WATCHING</a:t>
            </a:r>
            <a:endParaRPr lang="en-US" altLang="zh-CN"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random/>
      </p:transition>
    </mc:Choice>
    <mc:Fallback>
      <p:transition spd="slow" advClick="0" advTm="2000">
        <p:random/>
      </p:transition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5037"/>
</p:tagLst>
</file>

<file path=ppt/tags/tag10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7"/>
  <p:tag name="KSO_WM_SLIDE_ID" val="custom20185037_6"/>
  <p:tag name="KSO_WM_SLIDE_INDEX" val="6"/>
  <p:tag name="KSO_WM_DIAGRAM_GROUP_CODE" val="l1-1"/>
  <p:tag name="KSO_WM_TEMPLATE_THUMBS_INDEX" val="1、2、3、4、5、6"/>
</p:tagLst>
</file>

<file path=ppt/tags/tag11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5037_6*a*1"/>
  <p:tag name="KSO_WM_UNIT_PRESET_TEXT" val="CONTENTS"/>
</p:tagLst>
</file>

<file path=ppt/tags/tag12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7"/>
  <p:tag name="KSO_WM_SLIDE_ID" val="custom20185037_6"/>
  <p:tag name="KSO_WM_SLIDE_INDEX" val="6"/>
  <p:tag name="KSO_WM_DIAGRAM_GROUP_CODE" val="l1-1"/>
  <p:tag name="KSO_WM_TEMPLATE_THUMBS_INDEX" val="1、2、3、4、5、6"/>
</p:tagLst>
</file>

<file path=ppt/tags/tag13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5037_9*a*1"/>
  <p:tag name="KSO_WM_UNIT_PRESET_TEXT" val="CONTENTS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1_1"/>
  <p:tag name="KSO_WM_UNIT_ID" val="custom20185037_9*l_h_i*1_1_1"/>
  <p:tag name="KSO_WM_UNIT_LAYERLEVEL" val="1_1_1"/>
  <p:tag name="KSO_WM_DIAGRAM_GROUP_CODE" val="l1-1"/>
  <p:tag name="KSO_WM_UNIT_FILL_FORE_SCHEMECOLOR_INDEX" val="9"/>
  <p:tag name="KSO_WM_UNIT_FILL_TYPE" val="1"/>
  <p:tag name="KSO_WM_UNIT_USESOURCEFORMAT_APPLY" val="1"/>
</p:tagLst>
</file>

<file path=ppt/tags/tag15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1_2"/>
  <p:tag name="KSO_WM_UNIT_ID" val="custom20185037_9*l_h_i*1_1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2_1"/>
  <p:tag name="KSO_WM_UNIT_ID" val="custom20185037_9*l_h_i*1_2_1"/>
  <p:tag name="KSO_WM_UNIT_LAYERLEVEL" val="1_1_1"/>
  <p:tag name="KSO_WM_DIAGRAM_GROUP_CODE" val="l1-1"/>
  <p:tag name="KSO_WM_UNIT_FILL_FORE_SCHEMECOLOR_INDEX" val="9"/>
  <p:tag name="KSO_WM_UNI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2_2"/>
  <p:tag name="KSO_WM_UNIT_ID" val="custom20185037_9*l_h_i*1_2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3_1"/>
  <p:tag name="KSO_WM_UNIT_ID" val="custom20185037_9*l_h_i*1_3_1"/>
  <p:tag name="KSO_WM_UNIT_LAYERLEVEL" val="1_1_1"/>
  <p:tag name="KSO_WM_DIAGRAM_GROUP_CODE" val="l1-1"/>
  <p:tag name="KSO_WM_UNIT_FILL_FORE_SCHEMECOLOR_INDEX" val="9"/>
  <p:tag name="KSO_WM_UNI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3_2"/>
  <p:tag name="KSO_WM_UNIT_ID" val="custom20185037_9*l_h_i*1_3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5037"/>
</p:tagLst>
</file>

<file path=ppt/tags/tag20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4_1"/>
  <p:tag name="KSO_WM_UNIT_ID" val="custom20185037_9*l_h_i*1_4_1"/>
  <p:tag name="KSO_WM_UNIT_LAYERLEVEL" val="1_1_1"/>
  <p:tag name="KSO_WM_DIAGRAM_GROUP_CODE" val="l1-1"/>
  <p:tag name="KSO_WM_UNIT_FILL_FORE_SCHEMECOLOR_INDEX" val="9"/>
  <p:tag name="KSO_WM_UNIT_FILL_TYPE" val="1"/>
  <p:tag name="KSO_WM_UNIT_USESOURCEFORMAT_APPLY" val="1"/>
</p:tagLst>
</file>

<file path=ppt/tags/tag21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4_2"/>
  <p:tag name="KSO_WM_UNIT_ID" val="custom20185037_9*l_h_i*1_4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l_h_f"/>
  <p:tag name="KSO_WM_UNIT_INDEX" val="1_1_1"/>
  <p:tag name="KSO_WM_UNIT_ID" val="custom20185037_9*l_h_f*1_1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l_h_f"/>
  <p:tag name="KSO_WM_UNIT_INDEX" val="1_2_1"/>
  <p:tag name="KSO_WM_UNIT_ID" val="custom20185037_9*l_h_f*1_2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l_h_f"/>
  <p:tag name="KSO_WM_UNIT_INDEX" val="1_3_1"/>
  <p:tag name="KSO_WM_UNIT_ID" val="custom20185037_9*l_h_f*1_3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l_h_f"/>
  <p:tag name="KSO_WM_UNIT_INDEX" val="1_4_1"/>
  <p:tag name="KSO_WM_UNIT_ID" val="custom20185037_9*l_h_f*1_4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4_1"/>
  <p:tag name="KSO_WM_UNIT_ID" val="custom20185037_9*l_h_i*1_4_1"/>
  <p:tag name="KSO_WM_UNIT_LAYERLEVEL" val="1_1_1"/>
  <p:tag name="KSO_WM_DIAGRAM_GROUP_CODE" val="l1-1"/>
  <p:tag name="KSO_WM_UNIT_FILL_FORE_SCHEMECOLOR_INDEX" val="9"/>
  <p:tag name="KSO_WM_UNIT_FILL_TYPE" val="1"/>
  <p:tag name="KSO_WM_UNIT_USESOURCEFORMAT_APPLY" val="1"/>
</p:tagLst>
</file>

<file path=ppt/tags/tag27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4_2"/>
  <p:tag name="KSO_WM_UNIT_ID" val="custom20185037_9*l_h_i*1_4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l_h_f"/>
  <p:tag name="KSO_WM_UNIT_INDEX" val="1_4_1"/>
  <p:tag name="KSO_WM_UNIT_ID" val="custom20185037_9*l_h_f*1_4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4_1"/>
  <p:tag name="KSO_WM_UNIT_ID" val="custom20185037_9*l_h_i*1_4_1"/>
  <p:tag name="KSO_WM_UNIT_LAYERLEVEL" val="1_1_1"/>
  <p:tag name="KSO_WM_DIAGRAM_GROUP_CODE" val="l1-1"/>
  <p:tag name="KSO_WM_UNIT_FILL_FORE_SCHEMECOLOR_INDEX" val="9"/>
  <p:tag name="KSO_WM_UNIT_FILL_TYPE" val="1"/>
  <p:tag name="KSO_WM_UNIT_USESOURCEFORMAT_APPLY" val="1"/>
</p:tagLst>
</file>

<file path=ppt/tags/tag3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TEMPLATE_THUMBS_INDEX" val="1、6、12、14、4、5、13、20"/>
</p:tagLst>
</file>

<file path=ppt/tags/tag30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4_2"/>
  <p:tag name="KSO_WM_UNIT_ID" val="custom20185037_9*l_h_i*1_4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l_h_f"/>
  <p:tag name="KSO_WM_UNIT_INDEX" val="1_4_1"/>
  <p:tag name="KSO_WM_UNIT_ID" val="custom20185037_9*l_h_f*1_4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4_1"/>
  <p:tag name="KSO_WM_UNIT_ID" val="custom20185037_9*l_h_i*1_4_1"/>
  <p:tag name="KSO_WM_UNIT_LAYERLEVEL" val="1_1_1"/>
  <p:tag name="KSO_WM_DIAGRAM_GROUP_CODE" val="l1-1"/>
  <p:tag name="KSO_WM_UNIT_FILL_FORE_SCHEMECOLOR_INDEX" val="9"/>
  <p:tag name="KSO_WM_UNIT_FILL_TYPE" val="1"/>
  <p:tag name="KSO_WM_UNIT_USESOURCEFORMAT_APPLY" val="1"/>
</p:tagLst>
</file>

<file path=ppt/tags/tag33.xml><?xml version="1.0" encoding="utf-8"?>
<p:tagLst xmlns:p="http://schemas.openxmlformats.org/presentationml/2006/main">
  <p:tag name="KSO_WM_TEMPLATE_CATEGORY" val="custom"/>
  <p:tag name="KSO_WM_TEMPLATE_INDEX" val="20185037"/>
  <p:tag name="KSO_WM_UNIT_CLEAR" val="1"/>
  <p:tag name="KSO_WM_TAG_VERSION" val="1.0"/>
  <p:tag name="KSO_WM_BEAUTIFY_FLAG" val="#wm#"/>
  <p:tag name="KSO_WM_UNIT_TYPE" val="l_h_i"/>
  <p:tag name="KSO_WM_UNIT_INDEX" val="1_4_2"/>
  <p:tag name="KSO_WM_UNIT_ID" val="custom20185037_9*l_h_i*1_4_2"/>
  <p:tag name="KSO_WM_UNIT_LAYERLEVEL" val="1_1_1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l_h_f"/>
  <p:tag name="KSO_WM_UNIT_INDEX" val="1_4_1"/>
  <p:tag name="KSO_WM_UNIT_ID" val="custom20185037_9*l_h_f*1_4_1"/>
  <p:tag name="KSO_WM_UNIT_CLEAR" val="1"/>
  <p:tag name="KSO_WM_UNIT_LAYERLEVEL" val="1_1_1"/>
  <p:tag name="KSO_WM_UNIT_VALUE" val="11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SHADOW_SCHEMECOLOR_INDEX" val="16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7"/>
  <p:tag name="KSO_WM_SLIDE_ID" val="custom20185037_9"/>
  <p:tag name="KSO_WM_SLIDE_INDEX" val="9"/>
  <p:tag name="KSO_WM_DIAGRAM_GROUP_CODE" val="l1-1"/>
</p:tagLst>
</file>

<file path=ppt/tags/tag36.xml><?xml version="1.0" encoding="utf-8"?>
<p:tagLst xmlns:p="http://schemas.openxmlformats.org/presentationml/2006/main">
  <p:tag name="KSO_WM_TEMPLATE_CATEGORY" val="custom"/>
  <p:tag name="KSO_WM_TEMPLATE_INDEX" val="20185037"/>
  <p:tag name="KSO_WM_UNIT_TYPE" val="a"/>
  <p:tag name="KSO_WM_UNIT_INDEX" val="1"/>
  <p:tag name="KSO_WM_UNIT_ID" val="custom20185037_20*a*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S FOR WATCHING"/>
</p:tagLst>
</file>

<file path=ppt/tags/tag37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SLIDE_ID" val="custom20185037_20"/>
  <p:tag name="KSO_WM_SLIDE_INDEX" val="20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20185037"/>
  <p:tag name="KSO_WM_UNIT_TYPE" val="a"/>
  <p:tag name="KSO_WM_UNIT_INDEX" val="1"/>
  <p:tag name="KSO_WM_UNIT_ID" val="custom20185037_1*a*1"/>
  <p:tag name="KSO_WM_UNIT_LAYERLEVEL" val="1"/>
  <p:tag name="KSO_WM_UNIT_VALUE" val="1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黑白建筑工作报告"/>
</p:tagLst>
</file>

<file path=ppt/tags/tag5.xml><?xml version="1.0" encoding="utf-8"?>
<p:tagLst xmlns:p="http://schemas.openxmlformats.org/presentationml/2006/main">
  <p:tag name="KSO_WM_TEMPLATE_CATEGORY" val="custom"/>
  <p:tag name="KSO_WM_TEMPLATE_INDEX" val="20185037"/>
  <p:tag name="KSO_WM_UNIT_TYPE" val="b"/>
  <p:tag name="KSO_WM_UNIT_INDEX" val="1"/>
  <p:tag name="KSO_WM_UNIT_ID" val="custom20185037_1*b*1"/>
  <p:tag name="KSO_WM_UNIT_LAYERLEVEL" val="1"/>
  <p:tag name="KSO_WM_UNIT_VALUE" val="3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适用于工作汇报、新年计划、年终总结、述职报告"/>
</p:tagLst>
</file>

<file path=ppt/tags/tag6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SLIDE_ID" val="custom2018503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6、12、14、4、5、13、20、"/>
</p:tagLst>
</file>

<file path=ppt/tags/tag7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5037_6*a*1"/>
  <p:tag name="KSO_WM_UNIT_PRESET_TEXT" val="CONTENTS"/>
</p:tagLst>
</file>

<file path=ppt/tags/tag8.xml><?xml version="1.0" encoding="utf-8"?>
<p:tagLst xmlns:p="http://schemas.openxmlformats.org/presentationml/2006/main">
  <p:tag name="KSO_WM_TAG_VERSION" val="1.0"/>
  <p:tag name="KSO_WM_SLIDE_ITEM_CNT" val="1"/>
  <p:tag name="KSO_WM_SLIDE_LAYOUT" val="a_l"/>
  <p:tag name="KSO_WM_SLIDE_LAYOUT_CNT" val="1_1"/>
  <p:tag name="KSO_WM_SLIDE_TYPE" val="contents"/>
  <p:tag name="KSO_WM_BEAUTIFY_FLAG" val="#wm#"/>
  <p:tag name="KSO_WM_TEMPLATE_CATEGORY" val="custom"/>
  <p:tag name="KSO_WM_TEMPLATE_INDEX" val="20185037"/>
  <p:tag name="KSO_WM_SLIDE_ID" val="custom20185037_6"/>
  <p:tag name="KSO_WM_SLIDE_INDEX" val="6"/>
  <p:tag name="KSO_WM_DIAGRAM_GROUP_CODE" val="l1-1"/>
  <p:tag name="KSO_WM_TEMPLATE_THUMBS_INDEX" val="1、2、3、4、5、6"/>
</p:tagLst>
</file>

<file path=ppt/tags/tag9.xml><?xml version="1.0" encoding="utf-8"?>
<p:tagLst xmlns:p="http://schemas.openxmlformats.org/presentationml/2006/main">
  <p:tag name="KSO_WM_TEMPLATE_CATEGORY" val="custom"/>
  <p:tag name="KSO_WM_TEMPLATE_INDEX" val="20185037"/>
  <p:tag name="KSO_WM_TAG_VERSION" val="1.0"/>
  <p:tag name="KSO_WM_BEAUTIFY_FLAG" val="#wm#"/>
  <p:tag name="KSO_WM_UNIT_TYPE" val="a"/>
  <p:tag name="KSO_WM_UNIT_INDEX" val="1"/>
  <p:tag name="KSO_WM_UNIT_CLEAR" val="1"/>
  <p:tag name="KSO_WM_UNIT_LAYERLEVEL" val="1"/>
  <p:tag name="KSO_WM_UNIT_ISCONTENTSTITLE" val="1"/>
  <p:tag name="KSO_WM_UNIT_VALUE" val="7"/>
  <p:tag name="KSO_WM_UNIT_HIGHLIGHT" val="0"/>
  <p:tag name="KSO_WM_UNIT_COMPATIBLE" val="0"/>
  <p:tag name="KSO_WM_DIAGRAM_GROUP_CODE" val="l1_1"/>
  <p:tag name="KSO_WM_UNIT_ID" val="custom20185037_6*a*1"/>
  <p:tag name="KSO_WM_UNIT_PRESET_TEXT" val="CONTENTS"/>
</p:tagLst>
</file>

<file path=ppt/theme/theme1.xml><?xml version="1.0" encoding="utf-8"?>
<a:theme xmlns:a="http://schemas.openxmlformats.org/drawingml/2006/main" name="Office 主题​​">
  <a:themeElements>
    <a:clrScheme name="自定义 386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A4F4F"/>
      </a:accent1>
      <a:accent2>
        <a:srgbClr val="FF0000"/>
      </a:accent2>
      <a:accent3>
        <a:srgbClr val="4A4F4F"/>
      </a:accent3>
      <a:accent4>
        <a:srgbClr val="91969B"/>
      </a:accent4>
      <a:accent5>
        <a:srgbClr val="4A4F4F"/>
      </a:accent5>
      <a:accent6>
        <a:srgbClr val="FFFFFF"/>
      </a:accent6>
      <a:hlink>
        <a:srgbClr val="4A4F4F"/>
      </a:hlink>
      <a:folHlink>
        <a:srgbClr val="BFBFBF"/>
      </a:folHlink>
    </a:clrScheme>
    <a:fontScheme name="meur1tl0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WPS 演示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黑体</vt:lpstr>
      <vt:lpstr>Office 主题​​</vt:lpstr>
      <vt:lpstr>OneStone AI System</vt:lpstr>
      <vt:lpstr>PowerPoint 演示文稿</vt:lpstr>
      <vt:lpstr>PowerPoint 演示文稿</vt:lpstr>
      <vt:lpstr>PowerPoint 演示文稿</vt:lpstr>
      <vt:lpstr>PowerPoint 演示文稿</vt:lpstr>
      <vt:lpstr>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点点点</cp:lastModifiedBy>
  <cp:revision>8</cp:revision>
  <dcterms:created xsi:type="dcterms:W3CDTF">2018-02-09T09:34:00Z</dcterms:created>
  <dcterms:modified xsi:type="dcterms:W3CDTF">2018-07-14T04:47:35Z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2052-11.1.0.7693</vt:lpwstr>
  </property>
</Properties>
</file>