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2" r:id="rId13"/>
  </p:sldMasterIdLst>
  <p:notesMasterIdLst>
    <p:notesMasterId r:id="rId17"/>
  </p:notesMasterIdLst>
  <p:handoutMasterIdLst>
    <p:handoutMasterId r:id="rId15"/>
  </p:handoutMasterIdLst>
  <p:sldIdLst>
    <p:sldId id="263" r:id="rId19"/>
    <p:sldId id="256" r:id="rId20"/>
    <p:sldId id="257" r:id="rId22"/>
    <p:sldId id="258" r:id="rId23"/>
    <p:sldId id="259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7741193551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638111203551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713121185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5804122475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97311233518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123/AppData/Roaming/PolarisOffice/ETemp/11444_7858448/fImage61774119355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70"/>
            <a:ext cx="12192635" cy="6855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C:/Users/123/AppData/Roaming/PolarisOffice/ETemp/11444_7858448/fImage63811120355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70"/>
            <a:ext cx="12192635" cy="68554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123/AppData/Roaming/PolarisOffice/ETemp/11444_7858448/fImage5271312118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70"/>
            <a:ext cx="12192635" cy="6855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123/AppData/Roaming/PolarisOffice/ETemp/11444_7858448/fImage65804122475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70"/>
            <a:ext cx="12192635" cy="6855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123/AppData/Roaming/PolarisOffice/ETemp/11444_7858448/fImage5973112335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70"/>
            <a:ext cx="12192635" cy="6855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성민</dc:creator>
  <cp:lastModifiedBy>김 성민</cp:lastModifiedBy>
  <dc:title>PowerPoint 프레젠테이션</dc:title>
  <cp:version>9.101.16.39231</cp:version>
</cp:coreProperties>
</file>