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4"/>
    <p:restoredTop sz="93946"/>
  </p:normalViewPr>
  <p:slideViewPr>
    <p:cSldViewPr snapToGrid="0">
      <p:cViewPr varScale="1">
        <p:scale>
          <a:sx n="70" d="100"/>
          <a:sy n="70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9635-259D-F255-558B-552B75C9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B2690-8129-3BFE-BF11-EA2A9549D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03EA-C726-332E-3E56-80D3CEED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7040-726C-256D-56DC-89B59927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54DE-0789-D59C-AA97-3B34B9FF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BB6E-34B1-FBE7-FCA0-23169DE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8F469-190F-B61D-2467-125FFBF0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CA1E-453F-EAD3-8277-0FEE3F8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A6B0-AC91-2021-C89E-33A589D9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92DE-9F69-1975-454E-F137D452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BC4CC-6B8B-4BBF-07DF-D5CA069D2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A69FC-ECEA-FEBB-6F02-ABCBA51F0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FD47A-E76F-5B81-245A-02774AC9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FB45-6E13-0096-D303-3D606C74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F2DA-635D-FC00-1D68-9AD82AFC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4486-D90A-7DD5-9BF7-603E5800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0427-9B18-0C43-2295-EF34B889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C96C-127A-935C-2F2F-6E915DE4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285D-A616-8DF9-FACE-9B77A46C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829B-9128-E93E-4AEA-B906A127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C438-C5B0-EAF4-6D2F-8DD5DA8D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459A9-6807-ED5C-8238-6C46E21FE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7F54-37C6-972D-2EAB-6EDF56CF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BA7D-0B11-EC96-F2CA-D67BD8E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C25A7-742F-98D6-F5C5-528323B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6AA4-1A9C-F7B0-5380-DDFAB57A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85DA-FA04-9BC3-087F-8279AC8EC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7DD4-AF48-BE0C-DDB3-96F6E107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B9035-FC2A-00BC-801B-5DE29F85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9C2F0-9627-B6F0-CA60-469EC7A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E340-12F9-BB49-82FC-5146DC57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26A5-184D-8437-F93D-1A57490A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1CC0-6F1D-67CC-6DF3-3138DAC1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472A-7774-2810-69E7-9DF264DA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254EE-B14C-44B1-0384-F7327F4F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FF0DD-C843-5076-6518-7354A0342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D4FB7-2758-0ACC-B774-D91E73B0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A315C-3F53-B83E-3385-0E56F666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4E8A7-A9F0-021E-E359-5C0B699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F24E-3057-895A-5ADF-ACEA8493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F2917-755D-705A-6AB3-C78E16B0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A2FC2-F3DC-52F4-1871-855E1169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18740-FDD5-CD70-0B25-3BAA5B32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DA5A3-34FF-59CC-9020-AF29857B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642D5-D09A-4832-DD8D-CFE67D9F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B199-A414-FA79-2DCE-5ACA6844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8E8A-7B5E-6F70-DAD9-0F6F9C5C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4D19-B31E-4F1B-D64D-425A89A2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8629C-19B8-9357-F108-DA84ECEAB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CF326-63DF-0324-2E23-9538C248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C4D5E-C256-81E6-7076-40708066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4CDAC-CD2D-C3FC-2BD9-DDB88561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AA0E-2695-7826-9606-81F67A51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0BAE7-6328-6AD0-AC75-B20C8C613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EADB-853D-685E-9EA4-F316B5BA9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156A0-9FF3-4587-942D-D39ACE7B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CD90-F841-3C58-0EB3-DDBBA939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0580-6A8C-18C6-888D-B4FB6F7B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3B211-CD5D-C915-FCBD-ECB162B9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62625-C4DA-1305-FFBC-7F3D0A9E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B5B9-01CE-992F-C958-E245A02D2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7977-269E-3544-BEC0-AA1CE470634B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E0E0-8985-94E1-DCF1-6429A9066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9C9F-1FBC-3653-DAB8-BA2037D12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617B-B3DF-BE45-93D0-E2097429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4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4D3F00-4994-3472-A1B3-D519DF9C5D63}"/>
              </a:ext>
            </a:extLst>
          </p:cNvPr>
          <p:cNvSpPr/>
          <p:nvPr/>
        </p:nvSpPr>
        <p:spPr>
          <a:xfrm>
            <a:off x="1206500" y="3543300"/>
            <a:ext cx="21463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CHAOS Sum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87102-C8F7-62C1-55A2-0C0A819F48FE}"/>
              </a:ext>
            </a:extLst>
          </p:cNvPr>
          <p:cNvSpPr/>
          <p:nvPr/>
        </p:nvSpPr>
        <p:spPr>
          <a:xfrm>
            <a:off x="8750300" y="3429000"/>
            <a:ext cx="21463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Resilience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E1346-9199-E044-9FB3-45498649309E}"/>
              </a:ext>
            </a:extLst>
          </p:cNvPr>
          <p:cNvSpPr/>
          <p:nvPr/>
        </p:nvSpPr>
        <p:spPr>
          <a:xfrm>
            <a:off x="5022850" y="1562100"/>
            <a:ext cx="2146300" cy="120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3B71B1-6A75-E2E2-A36E-919814771C26}"/>
              </a:ext>
            </a:extLst>
          </p:cNvPr>
          <p:cNvCxnSpPr>
            <a:cxnSpLocks/>
          </p:cNvCxnSpPr>
          <p:nvPr/>
        </p:nvCxnSpPr>
        <p:spPr>
          <a:xfrm flipV="1">
            <a:off x="3479800" y="2590800"/>
            <a:ext cx="1397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BEBA54-A8F6-4B44-A366-506B7E464EB3}"/>
              </a:ext>
            </a:extLst>
          </p:cNvPr>
          <p:cNvCxnSpPr>
            <a:cxnSpLocks/>
          </p:cNvCxnSpPr>
          <p:nvPr/>
        </p:nvCxnSpPr>
        <p:spPr>
          <a:xfrm>
            <a:off x="7315200" y="2705100"/>
            <a:ext cx="123190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1D0043-5078-43FA-6479-F4E1DA2108F0}"/>
              </a:ext>
            </a:extLst>
          </p:cNvPr>
          <p:cNvCxnSpPr>
            <a:cxnSpLocks/>
          </p:cNvCxnSpPr>
          <p:nvPr/>
        </p:nvCxnSpPr>
        <p:spPr>
          <a:xfrm>
            <a:off x="3956050" y="4229100"/>
            <a:ext cx="427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5CD8B7-654C-283D-04F9-7AB4B6BF25F6}"/>
              </a:ext>
            </a:extLst>
          </p:cNvPr>
          <p:cNvSpPr txBox="1"/>
          <p:nvPr/>
        </p:nvSpPr>
        <p:spPr>
          <a:xfrm>
            <a:off x="4025900" y="5238466"/>
            <a:ext cx="452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Causal Mediative Effect: -0.04 (**)</a:t>
            </a:r>
          </a:p>
          <a:p>
            <a:r>
              <a:rPr lang="en-US" dirty="0"/>
              <a:t>Total Proportion Mediated: 0.13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ECD51-56B6-5A13-C3BC-DBD707B218A1}"/>
              </a:ext>
            </a:extLst>
          </p:cNvPr>
          <p:cNvSpPr txBox="1"/>
          <p:nvPr/>
        </p:nvSpPr>
        <p:spPr>
          <a:xfrm>
            <a:off x="5111750" y="441170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-0.25 (***)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EB767-2ABB-FB6C-0E67-777589AC6140}"/>
              </a:ext>
            </a:extLst>
          </p:cNvPr>
          <p:cNvSpPr txBox="1"/>
          <p:nvPr/>
        </p:nvSpPr>
        <p:spPr>
          <a:xfrm rot="19755921">
            <a:off x="3138493" y="22380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0.13 (*)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FA33A-EF9A-86B0-B625-2BF2ED1506F0}"/>
              </a:ext>
            </a:extLst>
          </p:cNvPr>
          <p:cNvSpPr txBox="1"/>
          <p:nvPr/>
        </p:nvSpPr>
        <p:spPr>
          <a:xfrm rot="2042839">
            <a:off x="7340600" y="307854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0.16 (**)</a:t>
            </a:r>
          </a:p>
        </p:txBody>
      </p:sp>
    </p:spTree>
    <p:extLst>
      <p:ext uri="{BB962C8B-B14F-4D97-AF65-F5344CB8AC3E}">
        <p14:creationId xmlns:p14="http://schemas.microsoft.com/office/powerpoint/2010/main" val="129647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Kathios</dc:creator>
  <cp:lastModifiedBy>Nicholas Kathios</cp:lastModifiedBy>
  <cp:revision>5</cp:revision>
  <dcterms:created xsi:type="dcterms:W3CDTF">2023-04-04T18:09:06Z</dcterms:created>
  <dcterms:modified xsi:type="dcterms:W3CDTF">2023-07-03T18:58:48Z</dcterms:modified>
</cp:coreProperties>
</file>