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96"/>
  </p:normalViewPr>
  <p:slideViewPr>
    <p:cSldViewPr snapToGrid="0" snapToObjects="1">
      <p:cViewPr>
        <p:scale>
          <a:sx n="30" d="100"/>
          <a:sy n="30" d="100"/>
        </p:scale>
        <p:origin x="744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QUIC, the full CHAOS, McLaughlin Deprivation &amp; Threat Scales, the STAI, the CD-RISC-10, the Escapism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12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adapted for music, and the Absorption in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(AIMS)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14 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(BMRQ)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8936254" y="27687775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200935" y="34263905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739762"/>
            <a:ext cx="13877365" cy="2150516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  <a:r>
              <a:rPr lang="en-US" sz="32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Experiences of early life adversity (ELA) is associated with higher levels of adult depression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and blunted responsivity of the reward system during reward anticipation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4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Exposure to ELA may blunt music-reward responsivity and enjoyment of music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from a previous experiment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Questionnaire of Unpredictability in Childhood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5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(QUIC), the short-form Confusion, Hubbub, and Order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6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(CHAOS), McLaughlin Deprivation &amp; Threat Scales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7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Healthy-Unhealthy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8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(HUMS), the State/Trait Anxiety Inventory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9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(STAI), the Connor-Davidson Resilience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10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(CD-RISC-10)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relates to reports of escapism above effects of other facets of music reward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3665035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812450" y="22298998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451687" y="20342109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924833" y="27566828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positively associated with CHAOS and Threat Scores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815677" y="20622373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4551" y="8265866"/>
            <a:ext cx="7162203" cy="7162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65525-0BB7-77A3-653D-79B983998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93639" y="28331484"/>
            <a:ext cx="10118213" cy="1011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D1B9-8E7F-FE6C-4DE0-F0630EBAE0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82259" y="8247327"/>
            <a:ext cx="10930901" cy="7651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5C9470-8C5F-99E3-70AA-A9FFEB0C5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55" y="22942707"/>
            <a:ext cx="13250054" cy="13250054"/>
          </a:xfrm>
          <a:prstGeom prst="rect">
            <a:avLst/>
          </a:prstGeom>
        </p:spPr>
      </p:pic>
      <p:sp>
        <p:nvSpPr>
          <p:cNvPr id="2" name="Google Shape;165;p1">
            <a:extLst>
              <a:ext uri="{FF2B5EF4-FFF2-40B4-BE49-F238E27FC236}">
                <a16:creationId xmlns:a16="http://schemas.microsoft.com/office/drawing/2014/main" id="{FF227B2E-5599-8C83-07D3-0299200FF901}"/>
              </a:ext>
            </a:extLst>
          </p:cNvPr>
          <p:cNvSpPr/>
          <p:nvPr/>
        </p:nvSpPr>
        <p:spPr>
          <a:xfrm>
            <a:off x="28893601" y="16087115"/>
            <a:ext cx="13880592" cy="1837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mediates the relationship between CHAOS &amp; resilience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590D1F-719B-BE6A-E5F6-73E51428B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25029" y="8265866"/>
            <a:ext cx="7162203" cy="716220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5737A8C-1D44-A09A-D46E-986F07E20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33117" y="9215335"/>
            <a:ext cx="1295400" cy="431800"/>
          </a:xfrm>
          <a:prstGeom prst="rect">
            <a:avLst/>
          </a:prstGeom>
        </p:spPr>
      </p:pic>
      <p:pic>
        <p:nvPicPr>
          <p:cNvPr id="25" name="Picture 24" descr="A blue rectangle with text&#10;&#10;Description automatically generated">
            <a:extLst>
              <a:ext uri="{FF2B5EF4-FFF2-40B4-BE49-F238E27FC236}">
                <a16:creationId xmlns:a16="http://schemas.microsoft.com/office/drawing/2014/main" id="{64678E41-E55F-A60D-5810-0E680CD25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52615" y="9151835"/>
            <a:ext cx="1257300" cy="495300"/>
          </a:xfrm>
          <a:prstGeom prst="rect">
            <a:avLst/>
          </a:prstGeom>
        </p:spPr>
      </p:pic>
      <p:sp>
        <p:nvSpPr>
          <p:cNvPr id="28" name="Google Shape;87;p1">
            <a:extLst>
              <a:ext uri="{FF2B5EF4-FFF2-40B4-BE49-F238E27FC236}">
                <a16:creationId xmlns:a16="http://schemas.microsoft.com/office/drawing/2014/main" id="{AC59D481-580E-43E7-98DC-1C0329625833}"/>
              </a:ext>
            </a:extLst>
          </p:cNvPr>
          <p:cNvSpPr/>
          <p:nvPr/>
        </p:nvSpPr>
        <p:spPr>
          <a:xfrm>
            <a:off x="28985004" y="25588584"/>
            <a:ext cx="13877365" cy="867531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fontAlgn="base"/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did not mediate this relationship for overall exposure to threat (indirect effect: B = 0.02 [-0.0006, 0.05]) or childhood CHAOS scores (indirect effect: B = 0.02 [-0.001, 0.05]), but it did for adolescent CHAOS scores (indirect effect: B = 0.02 [0.001, 0.05]).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“Escaping” adverse contexts is one way individuals with ELA develop resilience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did not mediate the relationship between exposure to threat and resilience because it is likely not advantageous to psychologically escape these contexts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CHAOS – AIMS – Resilience mediation driven by adolescent CHAOS scores, likely due to increased agency in music listening during this time (citation)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[Anything else?]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57DA8-57FC-4130-8807-CCCA9EA6FC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867" b="60001"/>
          <a:stretch/>
        </p:blipFill>
        <p:spPr>
          <a:xfrm>
            <a:off x="30913522" y="18112422"/>
            <a:ext cx="9545175" cy="7428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586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88</cp:revision>
  <cp:lastPrinted>2022-04-18T15:59:33Z</cp:lastPrinted>
  <dcterms:created xsi:type="dcterms:W3CDTF">2021-02-08T14:55:12Z</dcterms:created>
  <dcterms:modified xsi:type="dcterms:W3CDTF">2023-07-06T20:55:09Z</dcterms:modified>
</cp:coreProperties>
</file>