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6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6211-35D0-81C3-79FF-96C2F83CA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37372-862A-4F37-84B0-0A51B66E8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8F780-3A39-1E66-87F8-988F35EE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E1F51-B516-16FB-0A6B-9F1FE1D8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A883F-4FE8-ADA1-D96A-5AD49B01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8E7A-953B-47D6-7D73-D7871E3A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E513E-A6CC-146B-9D7F-80079BBD1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01AA3-E09A-C8ED-F6E8-49994D29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0B6C-DFF6-D4DB-00E4-96721484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03AF7-0B89-E1A3-ED41-D6D91140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69A04-1345-3D8D-1A82-EBF33E3B7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A0451-69C7-CF72-7917-E42D57005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138E-7D4E-4C51-2D99-E021BF3F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F6064-70C3-1F3F-8513-1113CB25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081E-2FB9-6840-9F91-54295053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219D-D551-2E07-7BEA-5B2B54A8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055A-94B9-6E3A-84A0-73CB4C83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8922-6B9E-4188-14D6-353BAED5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7F426-BC59-F925-7F6E-3F92EC56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EEAFA-9548-2149-0862-707F96BF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0894-0D36-96A2-416F-28AF8B9B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8CE5B-6198-75EB-3DF8-FA2C3419C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C8033-323D-6023-E95D-6BD90080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C565F-FE1A-1A01-9C4E-ABD6DF71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CEBD-2028-DC37-032C-627AABF6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5C48-01B0-9EB9-B7C5-01F2503B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6B28-BBBE-0FAA-E3E2-E7BDD0C93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A0D86-ACE6-A218-BEEB-803770C7D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043C3-0254-6F12-1220-2B63D610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C4F3C-4ADE-3D84-8CED-0E0AE213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D798C-64F1-BAC4-8ACF-B97E85EC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B34B-21DB-6F00-E1CB-D486EAB8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F051-2681-0C25-8DD5-367BEBF1E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4B367-9BA4-AC2C-1F41-A40AF42E8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91E6F-DEC1-9F22-B61B-AA02895D2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BD10D-435C-CEDC-94B4-580274553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C6EBC-7C03-D1F3-5163-62F28770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759A1-EFA6-D209-A398-620142B1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E6F0C-B2CB-0F8A-431C-DCDFE938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0F58-2027-B1B2-954A-0B167CF3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55080-00B6-F4A5-0AA3-63058968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020DE-16A3-B92A-6DC5-4F37FD6C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1EB8F-8E7E-C037-8C65-ABFC5F29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1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3BBA-71AB-F738-6F78-9ECF6C63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8CE7F-281C-C353-C08F-7FB9FC0D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C7B47-C75C-B172-B54C-BE57F68D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1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BFF1-5E3D-176B-91A9-4EB2B17A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00A9-00C5-53C3-DBBE-4A8B4586A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FA1FE-F404-8D1B-05FA-9578A176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BAA45-76DC-8607-C71D-1330983E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8103F-706F-237F-E6FE-737AC000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2A5BA-E0E7-207C-8E0B-76B662F5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0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8B8F-08A5-B61F-E0CA-B703BBEF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F0BD0-1501-89E7-06EE-1B2148933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375D0-CEDE-5475-9F9F-B6FFC3061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FE5F6-888E-0CA7-99B7-71396695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1E63-2C13-1EFC-8303-97929C9C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95445-2E44-CB49-BB87-CF3ECEC0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4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FCAA9-297E-7500-B370-F4267FB2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E22E-184C-D54F-DA63-31AFAE6C2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D858-642F-A28A-7D5F-CBB607C39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547C2-88DE-D00E-7F30-2F360073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9BB3-3598-4323-F036-BDE5E83D4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8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309A-CB1E-1E30-3B97-D60ED2435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Music@Home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DDC0B-626D-583C-A40A-7C5879D5C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6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F5AA-D18B-9100-8673-78A73F1A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1 Validity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6ED3C12-1DEA-7994-DA3D-E0F43525CD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647218"/>
            <a:ext cx="2934182" cy="293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CE3E2-3EEA-AB6F-707B-F6E5E413B366}"/>
              </a:ext>
            </a:extLst>
          </p:cNvPr>
          <p:cNvSpPr txBox="1"/>
          <p:nvPr/>
        </p:nvSpPr>
        <p:spPr>
          <a:xfrm>
            <a:off x="613458" y="1690688"/>
            <a:ext cx="1828800" cy="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GoldMSI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72A1C-5DFD-6EF8-48EA-2873F5D3B280}"/>
              </a:ext>
            </a:extLst>
          </p:cNvPr>
          <p:cNvSpPr txBox="1"/>
          <p:nvPr/>
        </p:nvSpPr>
        <p:spPr>
          <a:xfrm>
            <a:off x="6428290" y="1529035"/>
            <a:ext cx="1828800" cy="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eBMRQ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BBB09D-AE77-BA6C-36F9-DE1E194F7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54" r="13592" b="9719"/>
          <a:stretch/>
        </p:blipFill>
        <p:spPr>
          <a:xfrm>
            <a:off x="412830" y="1713838"/>
            <a:ext cx="5530770" cy="48150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94C769-0FC2-BF5F-C3B9-4ED1C505F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50" r="9976" b="10623"/>
          <a:stretch/>
        </p:blipFill>
        <p:spPr>
          <a:xfrm>
            <a:off x="5996650" y="1677806"/>
            <a:ext cx="5762263" cy="48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9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FD98-F21A-264C-9FC5-29DE2A34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2 Validity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22760-FF3C-BAC3-6805-2D517611B16D}"/>
              </a:ext>
            </a:extLst>
          </p:cNvPr>
          <p:cNvSpPr txBox="1"/>
          <p:nvPr/>
        </p:nvSpPr>
        <p:spPr>
          <a:xfrm>
            <a:off x="613458" y="1690688"/>
            <a:ext cx="1828800" cy="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GoldMSI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BAA53-E8E9-A4D6-35CD-21892C30BC08}"/>
              </a:ext>
            </a:extLst>
          </p:cNvPr>
          <p:cNvSpPr txBox="1"/>
          <p:nvPr/>
        </p:nvSpPr>
        <p:spPr>
          <a:xfrm>
            <a:off x="6273478" y="1690688"/>
            <a:ext cx="1828800" cy="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BMRQ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7E234D-3429-A3C4-9A27-3C4169ADC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5" r="11745" b="10393"/>
          <a:stretch/>
        </p:blipFill>
        <p:spPr>
          <a:xfrm>
            <a:off x="838200" y="1886559"/>
            <a:ext cx="5254907" cy="4606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F8FCA9-03D4-ED0E-BE7E-05A6DAD2FA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49" r="10338" b="8974"/>
          <a:stretch/>
        </p:blipFill>
        <p:spPr>
          <a:xfrm>
            <a:off x="6273479" y="1901509"/>
            <a:ext cx="5440102" cy="466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31D5-9B89-1D97-0D6B-B21E3344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2 Validity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F14E6-21F8-7638-D56D-CE4AF0F15B67}"/>
              </a:ext>
            </a:extLst>
          </p:cNvPr>
          <p:cNvSpPr txBox="1"/>
          <p:nvPr/>
        </p:nvSpPr>
        <p:spPr>
          <a:xfrm>
            <a:off x="3159888" y="1891417"/>
            <a:ext cx="1828800" cy="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Adversity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AED69C7-416C-4F7B-8257-577B18351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53" r="15763" b="10044"/>
          <a:stretch/>
        </p:blipFill>
        <p:spPr>
          <a:xfrm>
            <a:off x="3159888" y="1543357"/>
            <a:ext cx="5785413" cy="51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0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31D5-9B89-1D97-0D6B-B21E3344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2 Validity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F14E6-21F8-7638-D56D-CE4AF0F15B67}"/>
              </a:ext>
            </a:extLst>
          </p:cNvPr>
          <p:cNvSpPr txBox="1"/>
          <p:nvPr/>
        </p:nvSpPr>
        <p:spPr>
          <a:xfrm>
            <a:off x="752354" y="1685422"/>
            <a:ext cx="1828800" cy="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SRQ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614A0-922A-9E07-B928-63303AA76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43" r="3105" b="8454"/>
          <a:stretch/>
        </p:blipFill>
        <p:spPr>
          <a:xfrm>
            <a:off x="661686" y="1492610"/>
            <a:ext cx="6202101" cy="4768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790658-0BA4-6E17-E8AD-F895D62C6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146" y="2256247"/>
            <a:ext cx="4557411" cy="28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4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2B54-A30E-63E8-4631-54E068BE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3612"/>
            <a:ext cx="10515600" cy="1325563"/>
          </a:xfrm>
        </p:spPr>
        <p:txBody>
          <a:bodyPr/>
          <a:lstStyle/>
          <a:p>
            <a:r>
              <a:rPr lang="en-US" dirty="0"/>
              <a:t>Utility of Scale: MET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B4407-C559-723C-7B83-68EEB2A61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9145" y="4743091"/>
            <a:ext cx="3436728" cy="21149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F5049F-A722-6042-7CE9-7B10A8C3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089" y="2478396"/>
            <a:ext cx="3618839" cy="2226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4442CD-551F-7786-2264-00FA340D5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545" y="136725"/>
            <a:ext cx="3743926" cy="23039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5AB49D-92DA-EBC1-9443-B6EA30F8CC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958" r="9341" b="10443"/>
          <a:stretch/>
        </p:blipFill>
        <p:spPr>
          <a:xfrm>
            <a:off x="836127" y="1527859"/>
            <a:ext cx="5802906" cy="47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9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0EB4-0499-2E63-E0BE-6ED5A881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8" y="18255"/>
            <a:ext cx="10515600" cy="1325563"/>
          </a:xfrm>
        </p:spPr>
        <p:txBody>
          <a:bodyPr/>
          <a:lstStyle/>
          <a:p>
            <a:r>
              <a:rPr lang="en-US" dirty="0"/>
              <a:t>Utility of Scale: HUMS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F165AE-E777-F0BE-E47C-B2D2D382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366" y="256769"/>
            <a:ext cx="4958366" cy="3051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505EBA-2315-989B-E244-9F67DAE1B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366" y="3549929"/>
            <a:ext cx="5149547" cy="3168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AD0097-E3B8-C104-28EC-046C967E06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185" r="9036" b="10036"/>
          <a:stretch/>
        </p:blipFill>
        <p:spPr>
          <a:xfrm>
            <a:off x="273549" y="1539433"/>
            <a:ext cx="5822451" cy="472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6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CA59CC-439D-C079-8C5C-FFD418990862}"/>
              </a:ext>
            </a:extLst>
          </p:cNvPr>
          <p:cNvSpPr txBox="1">
            <a:spLocks/>
          </p:cNvSpPr>
          <p:nvPr/>
        </p:nvSpPr>
        <p:spPr>
          <a:xfrm>
            <a:off x="19001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Utility of Scale: Mental Health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76944-9B8E-D9B5-C3FC-D1C3B5654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38" r="9795" b="9359"/>
          <a:stretch/>
        </p:blipFill>
        <p:spPr>
          <a:xfrm>
            <a:off x="418617" y="1516285"/>
            <a:ext cx="5773838" cy="4768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1614F-7844-D25E-1949-086F96E0C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816" y="831524"/>
            <a:ext cx="4745620" cy="2920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C190CD-96C0-AC0E-E843-07FF65F74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816" y="3843427"/>
            <a:ext cx="4745621" cy="292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6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8683</TotalTime>
  <Words>38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Music@Home Figures</vt:lpstr>
      <vt:lpstr>Study 1 Validity</vt:lpstr>
      <vt:lpstr>Study 2 Validity</vt:lpstr>
      <vt:lpstr>Study 2 Validity </vt:lpstr>
      <vt:lpstr>Study 2 Validity </vt:lpstr>
      <vt:lpstr>Utility of Scale: MET</vt:lpstr>
      <vt:lpstr>Utility of Scale: HUMS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Music@Home Figures</dc:title>
  <dc:creator>Kelsie Lopez</dc:creator>
  <cp:lastModifiedBy>Kelsie Lopez</cp:lastModifiedBy>
  <cp:revision>1</cp:revision>
  <dcterms:created xsi:type="dcterms:W3CDTF">2023-09-19T19:48:45Z</dcterms:created>
  <dcterms:modified xsi:type="dcterms:W3CDTF">2023-09-25T20:32:39Z</dcterms:modified>
</cp:coreProperties>
</file>