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99"/>
    <p:restoredTop sz="95946"/>
  </p:normalViewPr>
  <p:slideViewPr>
    <p:cSldViewPr snapToGrid="0">
      <p:cViewPr varScale="1">
        <p:scale>
          <a:sx n="118" d="100"/>
          <a:sy n="118" d="100"/>
        </p:scale>
        <p:origin x="240" y="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6211-35D0-81C3-79FF-96C2F83CA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7372-862A-4F37-84B0-0A51B66E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F780-3A39-1E66-87F8-988F35E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1F51-B516-16FB-0A6B-9F1FE1D8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83F-4FE8-ADA1-D96A-5AD49B01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8E7A-953B-47D6-7D73-D7871E3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E513E-A6CC-146B-9D7F-80079BBD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1AA3-E09A-C8ED-F6E8-49994D29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0B6C-DFF6-D4DB-00E4-96721484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3AF7-0B89-E1A3-ED41-D6D91140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69A04-1345-3D8D-1A82-EBF33E3B7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A0451-69C7-CF72-7917-E42D5700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138E-7D4E-4C51-2D99-E021BF3F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6064-70C3-1F3F-8513-1113CB25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081E-2FB9-6840-9F91-54295053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19D-D551-2E07-7BEA-5B2B54A8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055A-94B9-6E3A-84A0-73CB4C83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8922-6B9E-4188-14D6-353BAED5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F426-BC59-F925-7F6E-3F92EC56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EAFA-9548-2149-0862-707F96BF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0894-0D36-96A2-416F-28AF8B9B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8CE5B-6198-75EB-3DF8-FA2C3419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8033-323D-6023-E95D-6BD90080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565F-FE1A-1A01-9C4E-ABD6DF71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CEBD-2028-DC37-032C-627AABF6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5C48-01B0-9EB9-B7C5-01F2503B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6B28-BBBE-0FAA-E3E2-E7BDD0C9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A0D86-ACE6-A218-BEEB-803770C7D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043C3-0254-6F12-1220-2B63D610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4F3C-4ADE-3D84-8CED-0E0AE213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798C-64F1-BAC4-8ACF-B97E85EC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B34B-21DB-6F00-E1CB-D486EAB8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F051-2681-0C25-8DD5-367BEBF1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B367-9BA4-AC2C-1F41-A40AF42E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1E6F-DEC1-9F22-B61B-AA02895D2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BD10D-435C-CEDC-94B4-580274553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C6EBC-7C03-D1F3-5163-62F28770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759A1-EFA6-D209-A398-620142B1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E6F0C-B2CB-0F8A-431C-DCDFE938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0F58-2027-B1B2-954A-0B167CF3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55080-00B6-F4A5-0AA3-63058968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020DE-16A3-B92A-6DC5-4F37FD6C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1EB8F-8E7E-C037-8C65-ABFC5F29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3BBA-71AB-F738-6F78-9ECF6C63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8CE7F-281C-C353-C08F-7FB9FC0D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7B47-C75C-B172-B54C-BE57F68D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BFF1-5E3D-176B-91A9-4EB2B17A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00A9-00C5-53C3-DBBE-4A8B4586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A1FE-F404-8D1B-05FA-9578A176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AA45-76DC-8607-C71D-1330983E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8103F-706F-237F-E6FE-737AC000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A5BA-E0E7-207C-8E0B-76B662F5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8B8F-08A5-B61F-E0CA-B703BBEF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F0BD0-1501-89E7-06EE-1B2148933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75D0-CEDE-5475-9F9F-B6FFC306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E5F6-888E-0CA7-99B7-71396695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1E63-2C13-1EFC-8303-97929C9C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5445-2E44-CB49-BB87-CF3ECEC0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FCAA9-297E-7500-B370-F4267FB2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E22E-184C-D54F-DA63-31AFAE6C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D858-642F-A28A-7D5F-CBB607C39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B49C-B8EC-9144-ADC9-D16B08679F5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547C2-88DE-D00E-7F30-2F360073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9BB3-3598-4323-F036-BDE5E83D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309A-CB1E-1E30-3B97-D60ED2435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Music@Home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DC0B-626D-583C-A40A-7C5879D5C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5144-C480-117E-DC69-39FF35C3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2: </a:t>
            </a:r>
            <a:r>
              <a:rPr lang="en-US" dirty="0" err="1"/>
              <a:t>GoldMSI</a:t>
            </a:r>
            <a:r>
              <a:rPr lang="en-US" dirty="0"/>
              <a:t> and M@H-R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61740-B1FB-B9C9-BAD1-1F653EAF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7" b="69587"/>
          <a:stretch/>
        </p:blipFill>
        <p:spPr>
          <a:xfrm>
            <a:off x="-230328" y="2564015"/>
            <a:ext cx="12652656" cy="2244667"/>
          </a:xfrm>
        </p:spPr>
      </p:pic>
    </p:spTree>
    <p:extLst>
      <p:ext uri="{BB962C8B-B14F-4D97-AF65-F5344CB8AC3E}">
        <p14:creationId xmlns:p14="http://schemas.microsoft.com/office/powerpoint/2010/main" val="267218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62B3-AF54-8A74-D6B3-32959EE4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3: </a:t>
            </a:r>
            <a:r>
              <a:rPr lang="en-US" dirty="0" err="1"/>
              <a:t>eBMRQ</a:t>
            </a:r>
            <a:r>
              <a:rPr lang="en-US" dirty="0"/>
              <a:t> and M@H-R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55F3A-C593-A26C-DAF5-3F2A8DDE2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6" t="6577" r="5344" b="69537"/>
          <a:stretch/>
        </p:blipFill>
        <p:spPr>
          <a:xfrm>
            <a:off x="343839" y="2383973"/>
            <a:ext cx="11504322" cy="2362200"/>
          </a:xfrm>
        </p:spPr>
      </p:pic>
    </p:spTree>
    <p:extLst>
      <p:ext uri="{BB962C8B-B14F-4D97-AF65-F5344CB8AC3E}">
        <p14:creationId xmlns:p14="http://schemas.microsoft.com/office/powerpoint/2010/main" val="369638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D0B0-F7F7-3573-82C0-A4F8B0F3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4: Adversity and M@H-R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ABEB5C-AC96-9557-7A22-026966ED8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25" t="7249" r="13894" b="65587"/>
          <a:stretch/>
        </p:blipFill>
        <p:spPr>
          <a:xfrm>
            <a:off x="1271098" y="2354339"/>
            <a:ext cx="9649803" cy="2810106"/>
          </a:xfrm>
        </p:spPr>
      </p:pic>
    </p:spTree>
    <p:extLst>
      <p:ext uri="{BB962C8B-B14F-4D97-AF65-F5344CB8AC3E}">
        <p14:creationId xmlns:p14="http://schemas.microsoft.com/office/powerpoint/2010/main" val="59687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F49D-C227-B701-E337-451F2910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6: SRQ and M@H-R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8784F-83D1-2A21-D2FA-A8160C9C1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22" t="6385" r="33497" b="63152"/>
          <a:stretch/>
        </p:blipFill>
        <p:spPr>
          <a:xfrm>
            <a:off x="3534936" y="1991925"/>
            <a:ext cx="5296830" cy="3886681"/>
          </a:xfrm>
        </p:spPr>
      </p:pic>
    </p:spTree>
    <p:extLst>
      <p:ext uri="{BB962C8B-B14F-4D97-AF65-F5344CB8AC3E}">
        <p14:creationId xmlns:p14="http://schemas.microsoft.com/office/powerpoint/2010/main" val="214948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C0C-7762-41D3-2B27-D1874E78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0669"/>
            <a:ext cx="10515600" cy="1325563"/>
          </a:xfrm>
        </p:spPr>
        <p:txBody>
          <a:bodyPr/>
          <a:lstStyle/>
          <a:p>
            <a:r>
              <a:rPr lang="en-US" dirty="0"/>
              <a:t>Figure 2: Social Scatters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55374-2319-AF3B-D9AB-2FD08C3B0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2933" y="870331"/>
            <a:ext cx="4472667" cy="27524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B9F63-23A7-0007-A1C4-CFAF4FFE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66" y="846570"/>
            <a:ext cx="4472668" cy="27524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650C11-EA48-425E-2A02-417D87BBB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66" y="3980821"/>
            <a:ext cx="4472558" cy="27523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4A6C0E-AC95-AC12-1E12-BAF073A01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80821"/>
            <a:ext cx="4472559" cy="27523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848EAD-898D-2BC7-3B23-CADCB3B883F1}"/>
              </a:ext>
            </a:extLst>
          </p:cNvPr>
          <p:cNvSpPr txBox="1"/>
          <p:nvPr/>
        </p:nvSpPr>
        <p:spPr>
          <a:xfrm>
            <a:off x="326571" y="8465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C672FA-C91C-0B82-7317-BF8C2F9F90EF}"/>
              </a:ext>
            </a:extLst>
          </p:cNvPr>
          <p:cNvSpPr txBox="1"/>
          <p:nvPr/>
        </p:nvSpPr>
        <p:spPr>
          <a:xfrm>
            <a:off x="5703324" y="8465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A40AC-8FF1-CFD5-474B-339DDABF39DE}"/>
              </a:ext>
            </a:extLst>
          </p:cNvPr>
          <p:cNvSpPr txBox="1"/>
          <p:nvPr/>
        </p:nvSpPr>
        <p:spPr>
          <a:xfrm>
            <a:off x="326571" y="39808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87647F-E65A-9427-3135-D9F7CA89FBE9}"/>
              </a:ext>
            </a:extLst>
          </p:cNvPr>
          <p:cNvSpPr txBox="1"/>
          <p:nvPr/>
        </p:nvSpPr>
        <p:spPr>
          <a:xfrm>
            <a:off x="5703324" y="39808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85225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9855-7A49-12F1-3AEF-B0703867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7: Test-Retest ICC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16E71-F06C-774D-531B-A66C3B8F0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828" t="6992" r="33894" b="69537"/>
          <a:stretch/>
        </p:blipFill>
        <p:spPr>
          <a:xfrm>
            <a:off x="2932771" y="2141035"/>
            <a:ext cx="5934012" cy="3334215"/>
          </a:xfrm>
        </p:spPr>
      </p:pic>
    </p:spTree>
    <p:extLst>
      <p:ext uri="{BB962C8B-B14F-4D97-AF65-F5344CB8AC3E}">
        <p14:creationId xmlns:p14="http://schemas.microsoft.com/office/powerpoint/2010/main" val="239997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D0B1DB-1093-F0F2-1D47-D949A9CA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515" y="2286000"/>
            <a:ext cx="4086225" cy="251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BFECB-81E2-BA2F-1412-A32462F0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3: MET</a:t>
            </a:r>
          </a:p>
        </p:txBody>
      </p:sp>
      <p:pic>
        <p:nvPicPr>
          <p:cNvPr id="4" name="Content Placeholder 18">
            <a:extLst>
              <a:ext uri="{FF2B5EF4-FFF2-40B4-BE49-F238E27FC236}">
                <a16:creationId xmlns:a16="http://schemas.microsoft.com/office/drawing/2014/main" id="{947EDACD-4E36-59E6-4DA4-A3007300F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2890" y="2286000"/>
            <a:ext cx="4086225" cy="2514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C0FB1-DD92-4DE2-D369-C19F24A82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5" y="2286000"/>
            <a:ext cx="4086225" cy="25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976AE-9637-5AFB-57BD-0ACD015A807A}"/>
              </a:ext>
            </a:extLst>
          </p:cNvPr>
          <p:cNvSpPr txBox="1"/>
          <p:nvPr/>
        </p:nvSpPr>
        <p:spPr>
          <a:xfrm>
            <a:off x="97971" y="1916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32EFD-C951-1C66-F7E6-E5EE914EDD73}"/>
              </a:ext>
            </a:extLst>
          </p:cNvPr>
          <p:cNvSpPr txBox="1"/>
          <p:nvPr/>
        </p:nvSpPr>
        <p:spPr>
          <a:xfrm>
            <a:off x="3955596" y="19174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228E-6518-AFCA-83B0-9EA788ADF873}"/>
              </a:ext>
            </a:extLst>
          </p:cNvPr>
          <p:cNvSpPr txBox="1"/>
          <p:nvPr/>
        </p:nvSpPr>
        <p:spPr>
          <a:xfrm>
            <a:off x="7910515" y="1916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97773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3008-F4AC-ECB4-13E1-42DC67F6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4: HUMS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2140E-4785-595E-49D5-9F70E273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75" y="2166302"/>
            <a:ext cx="4769191" cy="2934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C2E82-7B3D-682E-F22A-15F579F5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34" y="2166302"/>
            <a:ext cx="4769191" cy="293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53AA5-5902-988B-9741-D2966D2558F8}"/>
              </a:ext>
            </a:extLst>
          </p:cNvPr>
          <p:cNvSpPr txBox="1"/>
          <p:nvPr/>
        </p:nvSpPr>
        <p:spPr>
          <a:xfrm>
            <a:off x="1213275" y="17969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E103C-44FC-6734-1E9A-8E0E887F344B}"/>
              </a:ext>
            </a:extLst>
          </p:cNvPr>
          <p:cNvSpPr txBox="1"/>
          <p:nvPr/>
        </p:nvSpPr>
        <p:spPr>
          <a:xfrm>
            <a:off x="5982466" y="17969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899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3F005F-4AB7-EC43-E325-963E9FD4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321" y="2268045"/>
            <a:ext cx="4086225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ABC46-3B7F-8D72-ED53-9AF4F432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97" y="2293290"/>
            <a:ext cx="4086225" cy="251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7A1D7B-AA36-F006-D0C8-B61FDF8F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5: STAI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41ADC-CDF7-1199-2D64-BD799E421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8045"/>
            <a:ext cx="4086225" cy="251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A0BBC0-03EE-BAC7-84CF-F8BF11E13C9F}"/>
              </a:ext>
            </a:extLst>
          </p:cNvPr>
          <p:cNvSpPr txBox="1"/>
          <p:nvPr/>
        </p:nvSpPr>
        <p:spPr>
          <a:xfrm>
            <a:off x="33338" y="19174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327C6-EC01-C50D-6132-7804373B9C0B}"/>
              </a:ext>
            </a:extLst>
          </p:cNvPr>
          <p:cNvSpPr txBox="1"/>
          <p:nvPr/>
        </p:nvSpPr>
        <p:spPr>
          <a:xfrm>
            <a:off x="3876845" y="19239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FB0EE-4CA7-A9C5-E4D3-505AF8CAD6D7}"/>
              </a:ext>
            </a:extLst>
          </p:cNvPr>
          <p:cNvSpPr txBox="1"/>
          <p:nvPr/>
        </p:nvSpPr>
        <p:spPr>
          <a:xfrm>
            <a:off x="7720352" y="19255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64707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57EA6-B15B-7BF0-F07E-0DCD5F14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88" y="4292374"/>
            <a:ext cx="4086225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34DEEB-636B-C2A3-0779-870202DB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769" y="1568634"/>
            <a:ext cx="4086225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32269-3070-6D29-C030-37086990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980" y="1568634"/>
            <a:ext cx="4086225" cy="251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36A1F-D67C-6027-6707-FE1B4643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91" y="-179161"/>
            <a:ext cx="10515600" cy="1325563"/>
          </a:xfrm>
        </p:spPr>
        <p:txBody>
          <a:bodyPr/>
          <a:lstStyle/>
          <a:p>
            <a:r>
              <a:rPr lang="en-US" dirty="0"/>
              <a:t>Figure 6: CD-RISC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954F4-7C6B-80F2-AE9D-A46406E4C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5191" y="1568634"/>
            <a:ext cx="4086225" cy="2514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BB8A2-449E-55B3-12AA-9CE629B0E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867" y="4292374"/>
            <a:ext cx="4086225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9FB966-7A71-5FDB-C322-11CB0B94E117}"/>
              </a:ext>
            </a:extLst>
          </p:cNvPr>
          <p:cNvSpPr txBox="1"/>
          <p:nvPr/>
        </p:nvSpPr>
        <p:spPr>
          <a:xfrm>
            <a:off x="133006" y="12998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D3C51-A14B-47C4-7C75-DFB5157D5887}"/>
              </a:ext>
            </a:extLst>
          </p:cNvPr>
          <p:cNvSpPr txBox="1"/>
          <p:nvPr/>
        </p:nvSpPr>
        <p:spPr>
          <a:xfrm>
            <a:off x="3970905" y="12998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53671-DEB0-9865-5F6A-ED7860C5643E}"/>
              </a:ext>
            </a:extLst>
          </p:cNvPr>
          <p:cNvSpPr txBox="1"/>
          <p:nvPr/>
        </p:nvSpPr>
        <p:spPr>
          <a:xfrm>
            <a:off x="7931605" y="12998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E9B968-6C46-EF65-E77B-9A39BC2DB75C}"/>
              </a:ext>
            </a:extLst>
          </p:cNvPr>
          <p:cNvSpPr txBox="1"/>
          <p:nvPr/>
        </p:nvSpPr>
        <p:spPr>
          <a:xfrm>
            <a:off x="1983071" y="40832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017F6-8068-5795-2A34-F695C4ED2C51}"/>
              </a:ext>
            </a:extLst>
          </p:cNvPr>
          <p:cNvSpPr txBox="1"/>
          <p:nvPr/>
        </p:nvSpPr>
        <p:spPr>
          <a:xfrm>
            <a:off x="5853627" y="40832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270659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F5AA-D18B-9100-8673-78A73F1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 Validity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6ED3C12-1DEA-7994-DA3D-E0F43525CD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47218"/>
            <a:ext cx="2934182" cy="293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CE3E2-3EEA-AB6F-707B-F6E5E413B366}"/>
              </a:ext>
            </a:extLst>
          </p:cNvPr>
          <p:cNvSpPr txBox="1"/>
          <p:nvPr/>
        </p:nvSpPr>
        <p:spPr>
          <a:xfrm>
            <a:off x="613458" y="1690688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GoldMSI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72A1C-5DFD-6EF8-48EA-2873F5D3B280}"/>
              </a:ext>
            </a:extLst>
          </p:cNvPr>
          <p:cNvSpPr txBox="1"/>
          <p:nvPr/>
        </p:nvSpPr>
        <p:spPr>
          <a:xfrm>
            <a:off x="6428290" y="1529035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eBMRQ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BBB09D-AE77-BA6C-36F9-DE1E194F7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54" r="13592" b="9719"/>
          <a:stretch/>
        </p:blipFill>
        <p:spPr>
          <a:xfrm>
            <a:off x="412830" y="1713838"/>
            <a:ext cx="5530770" cy="4815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94C769-0FC2-BF5F-C3B9-4ED1C505F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0" r="9976" b="10623"/>
          <a:stretch/>
        </p:blipFill>
        <p:spPr>
          <a:xfrm>
            <a:off x="5996650" y="1677806"/>
            <a:ext cx="5762263" cy="48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9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FD98-F21A-264C-9FC5-29DE2A34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Validity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22760-FF3C-BAC3-6805-2D517611B16D}"/>
              </a:ext>
            </a:extLst>
          </p:cNvPr>
          <p:cNvSpPr txBox="1"/>
          <p:nvPr/>
        </p:nvSpPr>
        <p:spPr>
          <a:xfrm>
            <a:off x="613458" y="1690688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GoldMSI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BAA53-E8E9-A4D6-35CD-21892C30BC08}"/>
              </a:ext>
            </a:extLst>
          </p:cNvPr>
          <p:cNvSpPr txBox="1"/>
          <p:nvPr/>
        </p:nvSpPr>
        <p:spPr>
          <a:xfrm>
            <a:off x="6273478" y="1690688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BMRQ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7E234D-3429-A3C4-9A27-3C4169ADC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5" r="11745" b="10393"/>
          <a:stretch/>
        </p:blipFill>
        <p:spPr>
          <a:xfrm>
            <a:off x="838200" y="1886559"/>
            <a:ext cx="5254907" cy="4606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F8FCA9-03D4-ED0E-BE7E-05A6DAD2F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49" r="10338" b="8974"/>
          <a:stretch/>
        </p:blipFill>
        <p:spPr>
          <a:xfrm>
            <a:off x="6273479" y="1901509"/>
            <a:ext cx="5440102" cy="46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31D5-9B89-1D97-0D6B-B21E3344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Validity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14E6-21F8-7638-D56D-CE4AF0F15B67}"/>
              </a:ext>
            </a:extLst>
          </p:cNvPr>
          <p:cNvSpPr txBox="1"/>
          <p:nvPr/>
        </p:nvSpPr>
        <p:spPr>
          <a:xfrm>
            <a:off x="3159888" y="1891417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Adversity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ED69C7-416C-4F7B-8257-577B18351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53" r="15763" b="10044"/>
          <a:stretch/>
        </p:blipFill>
        <p:spPr>
          <a:xfrm>
            <a:off x="3159888" y="1543357"/>
            <a:ext cx="5785413" cy="51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0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31D5-9B89-1D97-0D6B-B21E3344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Validity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14E6-21F8-7638-D56D-CE4AF0F15B67}"/>
              </a:ext>
            </a:extLst>
          </p:cNvPr>
          <p:cNvSpPr txBox="1"/>
          <p:nvPr/>
        </p:nvSpPr>
        <p:spPr>
          <a:xfrm>
            <a:off x="752354" y="1685422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SRQ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614A0-922A-9E07-B928-63303AA76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3" r="3105" b="8454"/>
          <a:stretch/>
        </p:blipFill>
        <p:spPr>
          <a:xfrm>
            <a:off x="661686" y="1492610"/>
            <a:ext cx="6202101" cy="4768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25F20-64F1-3903-6361-52331F78C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87" y="1685422"/>
            <a:ext cx="5166167" cy="31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2B54-A30E-63E8-4631-54E068BE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3612"/>
            <a:ext cx="10515600" cy="1325563"/>
          </a:xfrm>
        </p:spPr>
        <p:txBody>
          <a:bodyPr/>
          <a:lstStyle/>
          <a:p>
            <a:r>
              <a:rPr lang="en-US" dirty="0"/>
              <a:t>Utility of Scale: MET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5AB49D-92DA-EBC1-9443-B6EA30F8C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8" r="9341" b="10443"/>
          <a:stretch/>
        </p:blipFill>
        <p:spPr>
          <a:xfrm>
            <a:off x="836127" y="1527859"/>
            <a:ext cx="5802906" cy="471089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9B79A31-2EA5-99FC-9219-E764BD32F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4309" y="4557735"/>
            <a:ext cx="3737931" cy="230026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211824-1A99-BA8C-AC97-8107147A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47" y="2257468"/>
            <a:ext cx="3737932" cy="23002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C3B2E9-7010-CF9E-12E5-8A470B09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647" y="1"/>
            <a:ext cx="3737932" cy="23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9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0EB4-0499-2E63-E0BE-6ED5A881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8" y="18255"/>
            <a:ext cx="10515600" cy="1325563"/>
          </a:xfrm>
        </p:spPr>
        <p:txBody>
          <a:bodyPr/>
          <a:lstStyle/>
          <a:p>
            <a:r>
              <a:rPr lang="en-US" dirty="0"/>
              <a:t>Utility of Scale: HUMS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AD0097-E3B8-C104-28EC-046C967E0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85" r="9036" b="10036"/>
          <a:stretch/>
        </p:blipFill>
        <p:spPr>
          <a:xfrm>
            <a:off x="273549" y="1539433"/>
            <a:ext cx="5822451" cy="4722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E49377-4622-23FB-556F-59748387B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91" y="494114"/>
            <a:ext cx="4769191" cy="29348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2B948C-F8D4-03C2-EAC9-76336A0BF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791" y="3633745"/>
            <a:ext cx="4769191" cy="29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CA59CC-439D-C079-8C5C-FFD418990862}"/>
              </a:ext>
            </a:extLst>
          </p:cNvPr>
          <p:cNvSpPr txBox="1">
            <a:spLocks/>
          </p:cNvSpPr>
          <p:nvPr/>
        </p:nvSpPr>
        <p:spPr>
          <a:xfrm>
            <a:off x="190018" y="190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Utility of Scale: Mental Health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76944-9B8E-D9B5-C3FC-D1C3B5654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38" r="9795" b="9359"/>
          <a:stretch/>
        </p:blipFill>
        <p:spPr>
          <a:xfrm>
            <a:off x="418617" y="1516285"/>
            <a:ext cx="5773838" cy="4768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AE8901-8288-35B6-190A-F677D697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30" y="439245"/>
            <a:ext cx="4858352" cy="29897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8A7D0F-815E-3277-2372-94835826C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630" y="3628326"/>
            <a:ext cx="4858353" cy="29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309A-CB1E-1E30-3B97-D60ED2435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DC0B-626D-583C-A40A-7C5879D5C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Since 10/2 Meeting</a:t>
            </a:r>
          </a:p>
        </p:txBody>
      </p:sp>
    </p:spTree>
    <p:extLst>
      <p:ext uri="{BB962C8B-B14F-4D97-AF65-F5344CB8AC3E}">
        <p14:creationId xmlns:p14="http://schemas.microsoft.com/office/powerpoint/2010/main" val="392690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17155</TotalTime>
  <Words>135</Words>
  <Application>Microsoft Macintosh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Music@Home Figures</vt:lpstr>
      <vt:lpstr>Study 1 Validity</vt:lpstr>
      <vt:lpstr>Study 2 Validity</vt:lpstr>
      <vt:lpstr>Study 2 Validity </vt:lpstr>
      <vt:lpstr>Study 2 Validity </vt:lpstr>
      <vt:lpstr>Utility of Scale: MET</vt:lpstr>
      <vt:lpstr>Utility of Scale: HUMS</vt:lpstr>
      <vt:lpstr>PowerPoint Presentation</vt:lpstr>
      <vt:lpstr>Updated Figures</vt:lpstr>
      <vt:lpstr>Table 2: GoldMSI and M@H-R</vt:lpstr>
      <vt:lpstr>Table 3: eBMRQ and M@H-R</vt:lpstr>
      <vt:lpstr>Table 4: Adversity and M@H-R</vt:lpstr>
      <vt:lpstr>Table 6: SRQ and M@H-R</vt:lpstr>
      <vt:lpstr>Figure 2: Social Scatters</vt:lpstr>
      <vt:lpstr>Table 7: Test-Retest ICC</vt:lpstr>
      <vt:lpstr>Figure 3: MET</vt:lpstr>
      <vt:lpstr>Figure 4: HUMS</vt:lpstr>
      <vt:lpstr>Figure 5: STAI</vt:lpstr>
      <vt:lpstr>Figure 6: CD-RISC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Music@Home Figures</dc:title>
  <dc:creator>Kelsie Lopez</dc:creator>
  <cp:lastModifiedBy>Kelsie Lopez</cp:lastModifiedBy>
  <cp:revision>8</cp:revision>
  <dcterms:created xsi:type="dcterms:W3CDTF">2023-09-19T19:48:45Z</dcterms:created>
  <dcterms:modified xsi:type="dcterms:W3CDTF">2023-10-06T17:11:41Z</dcterms:modified>
</cp:coreProperties>
</file>