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3"/>
    <p:restoredTop sz="96296"/>
  </p:normalViewPr>
  <p:slideViewPr>
    <p:cSldViewPr snapToGrid="0" snapToObjects="1">
      <p:cViewPr varScale="1">
        <p:scale>
          <a:sx n="19" d="100"/>
          <a:sy n="19" d="100"/>
        </p:scale>
        <p:origin x="2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99" y="18340761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5013484" y="6830829"/>
            <a:ext cx="13877365" cy="3111677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578" y="117744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Background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316944" y="27501726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545638" y="34206160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Results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907026"/>
            <a:ext cx="13877365" cy="213379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fontAlgn="base"/>
            <a:endParaRPr lang="en-US" sz="3200" b="1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66095" y="5450874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ROI-ROI Connectivity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5199" y="20346843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999969" y="16436771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Right </a:t>
            </a:r>
            <a:r>
              <a:rPr lang="en-US" sz="5200" b="1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NAcc</a:t>
            </a: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Activation Time Series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sp>
        <p:nvSpPr>
          <p:cNvPr id="57" name="Google Shape;87;p1">
            <a:extLst>
              <a:ext uri="{FF2B5EF4-FFF2-40B4-BE49-F238E27FC236}">
                <a16:creationId xmlns:a16="http://schemas.microsoft.com/office/drawing/2014/main" id="{EE592F8E-5CCF-2940-8C7A-A0E281FD34A3}"/>
              </a:ext>
            </a:extLst>
          </p:cNvPr>
          <p:cNvSpPr/>
          <p:nvPr/>
        </p:nvSpPr>
        <p:spPr>
          <a:xfrm>
            <a:off x="492317" y="21636147"/>
            <a:ext cx="13880592" cy="1380213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lvl="1" algn="just" fontAlgn="base"/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2967E42-D2B4-FF4B-903D-2BAD6084E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75199" y="37815609"/>
            <a:ext cx="642088" cy="6420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492317" y="2806547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Results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920964" y="24646709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NAcc</a:t>
            </a: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Seed-Based Connectivity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Qr code&#10;&#10;Description automatically generated">
            <a:extLst>
              <a:ext uri="{FF2B5EF4-FFF2-40B4-BE49-F238E27FC236}">
                <a16:creationId xmlns:a16="http://schemas.microsoft.com/office/drawing/2014/main" id="{EAAF230A-933D-E543-33D0-AA6499BA57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3031" y="37751681"/>
            <a:ext cx="653118" cy="653118"/>
          </a:xfrm>
          <a:prstGeom prst="rect">
            <a:avLst/>
          </a:prstGeom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60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80</cp:revision>
  <cp:lastPrinted>2022-04-18T15:59:33Z</cp:lastPrinted>
  <dcterms:created xsi:type="dcterms:W3CDTF">2021-02-08T14:55:12Z</dcterms:created>
  <dcterms:modified xsi:type="dcterms:W3CDTF">2023-06-27T19:03:54Z</dcterms:modified>
</cp:coreProperties>
</file>