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3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8A2-ED1B-64F8-86BD-4EA1F676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8F4AD-75F3-D006-E668-D42BAC85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913A-C3E2-3C60-1609-B3B01DE5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40C0-A909-87CD-52F8-7A1321CA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B99D-AA41-1CB4-580A-4DBC54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735-8307-2AFB-CBF0-264FCC0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435B3-4637-A410-9FD4-3B1A7333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EE3D-CD46-F799-E146-4F4CBAF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7FF2-B7DB-7AB3-8788-9DA3600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B814-B23C-46BC-AE5F-01C6A1F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67F88-3032-1B00-E3B0-41E69BB5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4337F-6D74-7C60-747F-0EE02043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2D37-9097-C9CB-A8CA-3027BDD3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A831-2938-A837-9D56-C5255F99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6B07-021C-BF48-B4F8-E5E27D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BB3F-2348-D2B8-9089-79313856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DD4E-7E77-CA92-E2D6-EC3DFF7C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2B2B-D07A-1BF3-8C8D-953487A0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94D5-CE19-2DE9-85FF-CC3CFAA2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FBCE-E07E-1DF5-068C-59617FC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7B1B-8B60-1213-C7D1-2A94FE7A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D00F-CCE4-4801-0BB6-2D798DD6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F69A-F764-F571-CDFB-63ACBEFA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9676-0F8A-3834-C568-250A9BD1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B539-B7FD-AA98-8B7C-8554B4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3D28-8BD5-429B-CC14-C27C4643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13CD-21F2-0961-C829-2734EC3EE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625F-5049-E733-911C-A0E56B99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755E-6097-733F-EB9A-4E3A545C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50633-C027-8DF2-0AB4-64D4EAE7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960E-37B2-C684-38AB-59629BF1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E550-DF15-1691-E1CD-01DB8B7C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EE5C-F13C-6844-AE00-C238A3E6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90A6-C042-CA29-7F2F-F531F517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29982-3034-299A-261E-67DCF22A4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0F244-E2B0-E03E-C568-AA0A30BD3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5BA70-3BA8-01B1-0DA9-AC6FF20B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84B2D-327D-8D7F-824F-6745D18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BAA1-6753-9398-A9DD-09CD4F3E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2A90-54F4-C7D7-28A6-7C30DA0A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23F78-9CFD-E488-47A8-093202A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BA8B-0ADA-CDA2-9F32-F0AEBF1B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E0CBC-646A-CB47-3A54-0D50A22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1D8EB-062C-2538-81E2-67FF52A3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8DCA-90B5-CD8B-06CA-3A1C578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8225-CDF7-CC81-0DE5-2FFEE7DE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764B-B0E4-C759-53E0-396834E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13AD-7247-C66B-CC52-20007016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0B89-2B10-7694-10FA-32A14A82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405E-C6DC-9D40-229D-4388617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929A-C8F7-D015-B614-9065A457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821C2-F6F7-B25D-C80D-76C1031E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78D-7DCB-5EE8-1E35-98CEDBA4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C8217-F74F-23AF-EC5A-B100A6F6A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1A9A-772D-1DB2-44B8-F1644EB1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8B8BF-CF82-3B2C-2CD6-2EE58E2C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5605-4304-E405-0876-CC87698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2253-6CCE-5DF8-6924-A605245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41E0D-6FEB-4289-4EF8-35380154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248C-6DD6-4E55-33DE-1FED04D0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CE68-2A4D-831A-0441-D664EB716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3AA0-5CD8-A64D-B5E6-377EEDA896B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32E6-B5D8-7DBC-EAD2-7291624E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4D65-8D50-F2D2-19ED-BF24C84C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D7E0-3745-C268-1621-DFA746E11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AIMS Paper Figures</a:t>
            </a:r>
          </a:p>
        </p:txBody>
      </p:sp>
    </p:spTree>
    <p:extLst>
      <p:ext uri="{BB962C8B-B14F-4D97-AF65-F5344CB8AC3E}">
        <p14:creationId xmlns:p14="http://schemas.microsoft.com/office/powerpoint/2010/main" val="252160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AIMS Paper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Paper Figures</dc:title>
  <dc:creator>Nicholas Kathios</dc:creator>
  <cp:lastModifiedBy>Nicholas Kathios</cp:lastModifiedBy>
  <cp:revision>1</cp:revision>
  <dcterms:created xsi:type="dcterms:W3CDTF">2023-09-28T02:41:43Z</dcterms:created>
  <dcterms:modified xsi:type="dcterms:W3CDTF">2023-09-28T02:42:09Z</dcterms:modified>
</cp:coreProperties>
</file>