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8"/>
    <p:restoredTop sz="94674"/>
  </p:normalViewPr>
  <p:slideViewPr>
    <p:cSldViewPr snapToGrid="0">
      <p:cViewPr varScale="1">
        <p:scale>
          <a:sx n="96" d="100"/>
          <a:sy n="96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065F-718D-D2D3-676D-7A668FEF1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C2593-F009-4787-F4CE-3FA0E44E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ED853-838E-908F-5336-DEAA2BEC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CC-B999-1442-AE28-9939D370EC54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1E7C4-3657-2FCF-9694-E89415B3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9B657-681F-F93F-1F6F-B7770B8A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06B7-CFCC-8145-831E-53255C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4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A0CE-6736-4652-ECFE-CE814A84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0D19-678B-E712-45A2-563FCFE76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FE9F-C689-4BC2-5976-F44EB980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CC-B999-1442-AE28-9939D370EC54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7649-898E-622C-C183-401D6054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561E-BA66-7EB9-733F-28E48D65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06B7-CFCC-8145-831E-53255C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8AC0A-1EC5-3709-DDB1-DFB575F0F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B651F-ABC4-565F-94E8-B49212CA0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8F52-D9FC-FDDE-ACFD-7C171AF4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CC-B999-1442-AE28-9939D370EC54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3013F-5923-304D-A8B3-A54DA0AB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B828-0921-3844-5BB7-EFDC0F3A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06B7-CFCC-8145-831E-53255C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ACAB-E969-8DAC-B905-AACFE16C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AF75-A2FD-D21E-F3C0-45CA4DB1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F390B-4744-BC7A-F3B1-E2EC2C2A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CC-B999-1442-AE28-9939D370EC54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379CC-ECDF-31F6-4176-553A597A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EBB0-98BA-83A3-E8EB-49CA74FE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06B7-CFCC-8145-831E-53255C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E042-9559-693B-F87E-F1F76684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C4A9-19C7-98AF-3669-AAAA4C99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C2F5-C9E2-50CA-053A-A7E9DDD0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CC-B999-1442-AE28-9939D370EC54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F111B-2713-1D0B-87AB-F542B19D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EA78-A7A8-94BF-C4B5-987CF99B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06B7-CFCC-8145-831E-53255C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AB0B-EA9C-C501-0CD1-0562667D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2CDC-9F70-3CCE-EB74-CBBD5376C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B051E-3332-C4B9-D1B8-5D0D531DD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2BB6-19BB-EE35-07FD-B8D1C642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CC-B999-1442-AE28-9939D370EC54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81180-CF53-BCCD-7449-C206637A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D72DC-0739-AB20-461F-7615296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06B7-CFCC-8145-831E-53255C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203B-B317-84C1-E9D7-C88788C0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E53B5-F27C-A49A-37A7-A4AE3305F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DF590-499C-43C9-3884-6FAE459E9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D2BB6-C41C-A209-2DA0-71EA70869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D25E4-6AFC-0F7E-568F-576AA49DB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2BF06-AF7D-AA25-9BC6-04BF0702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CC-B999-1442-AE28-9939D370EC54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C3B76-4832-5C4B-3AE2-4078EDD1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220EC-02DE-2608-2B15-67F2D8FC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06B7-CFCC-8145-831E-53255C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9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A4ED-D872-A06E-02EC-467328AF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69164-0CDB-D25E-C500-1D03F934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CC-B999-1442-AE28-9939D370EC54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77C57-614E-41BD-93E1-0EC96B2D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C3693-512D-F402-EBC1-455114E4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06B7-CFCC-8145-831E-53255C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8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DF9E7-A983-00B4-07C5-B25B1FDC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CC-B999-1442-AE28-9939D370EC54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4753C-B171-3A28-9CD9-8B5499A4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8BAAC-FC24-4C88-AAB6-DD92D764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06B7-CFCC-8145-831E-53255C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E5DF-92B7-E6CD-AB69-F4BE12CD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983E-35C6-63BE-FE0D-E40E8C160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CAA2F-F66E-A440-CEE4-C5EB64520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03443-871A-B81A-D464-F9DCD85B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CC-B999-1442-AE28-9939D370EC54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BEE3-4AB3-E7C8-A490-917EDDE2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93AD9-DEBD-6F24-71FE-B9EFE67D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06B7-CFCC-8145-831E-53255C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F627-9F31-4572-18A5-91E2024A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CE361-848F-413F-DAC6-03ABADA10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3E4C2-12C2-1F19-4F6D-1520A1382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AEB6-5A77-2C6F-2383-00DE70EB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CC-B999-1442-AE28-9939D370EC54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03C1D-443F-7668-BC70-707A2B6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F936B-DC32-0923-9C05-B0072221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06B7-CFCC-8145-831E-53255C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0140C-841A-70AA-6688-DD93441D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B18CD-C034-9C65-AB25-0F4156257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8181-0CC3-54E7-E6BD-6CAC11432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5E5CC-B999-1442-AE28-9939D370EC54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6CD5-A8CC-269A-6838-48A75CF05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DC9D-100F-CBA9-59F8-B1B9C193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06B7-CFCC-8145-831E-53255C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4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F727D-DB3B-260F-8324-F76DA241C225}"/>
              </a:ext>
            </a:extLst>
          </p:cNvPr>
          <p:cNvSpPr/>
          <p:nvPr/>
        </p:nvSpPr>
        <p:spPr>
          <a:xfrm>
            <a:off x="1139687" y="2981739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1CE20-4BFB-FE81-63D9-51E7CB8DD564}"/>
              </a:ext>
            </a:extLst>
          </p:cNvPr>
          <p:cNvSpPr/>
          <p:nvPr/>
        </p:nvSpPr>
        <p:spPr>
          <a:xfrm>
            <a:off x="4432852" y="828261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CCC8F-4451-DA73-CD58-54F709A66855}"/>
              </a:ext>
            </a:extLst>
          </p:cNvPr>
          <p:cNvSpPr/>
          <p:nvPr/>
        </p:nvSpPr>
        <p:spPr>
          <a:xfrm>
            <a:off x="8415131" y="2981739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AE110-2B7D-BAC7-B87E-6E6114AF866C}"/>
              </a:ext>
            </a:extLst>
          </p:cNvPr>
          <p:cNvSpPr txBox="1"/>
          <p:nvPr/>
        </p:nvSpPr>
        <p:spPr>
          <a:xfrm>
            <a:off x="1457739" y="3154017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QUIC Sum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B63F2-FC20-7587-C2C6-996344D7ECD5}"/>
              </a:ext>
            </a:extLst>
          </p:cNvPr>
          <p:cNvSpPr txBox="1"/>
          <p:nvPr/>
        </p:nvSpPr>
        <p:spPr>
          <a:xfrm>
            <a:off x="8779565" y="3129674"/>
            <a:ext cx="170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Adolescent Unhealthy Music Usage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B13B6-8B17-D266-1702-1BD9712A93FF}"/>
              </a:ext>
            </a:extLst>
          </p:cNvPr>
          <p:cNvCxnSpPr/>
          <p:nvPr/>
        </p:nvCxnSpPr>
        <p:spPr>
          <a:xfrm>
            <a:off x="3670852" y="3591339"/>
            <a:ext cx="4465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6B088A-0A4E-9D50-B333-51AD9F702810}"/>
              </a:ext>
            </a:extLst>
          </p:cNvPr>
          <p:cNvSpPr txBox="1"/>
          <p:nvPr/>
        </p:nvSpPr>
        <p:spPr>
          <a:xfrm>
            <a:off x="5135216" y="3683672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0.25 ***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AD0CD8-54D1-FB85-5195-075A0234EB15}"/>
              </a:ext>
            </a:extLst>
          </p:cNvPr>
          <p:cNvCxnSpPr>
            <a:cxnSpLocks/>
          </p:cNvCxnSpPr>
          <p:nvPr/>
        </p:nvCxnSpPr>
        <p:spPr>
          <a:xfrm>
            <a:off x="6970643" y="1437861"/>
            <a:ext cx="2425148" cy="145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BEB5E9-2431-CB0A-C262-6BE59B8EFF2E}"/>
              </a:ext>
            </a:extLst>
          </p:cNvPr>
          <p:cNvSpPr txBox="1"/>
          <p:nvPr/>
        </p:nvSpPr>
        <p:spPr>
          <a:xfrm>
            <a:off x="4797286" y="1253195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Trait Anxiety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2954C-6AA8-48F4-215A-B829ECB378AB}"/>
              </a:ext>
            </a:extLst>
          </p:cNvPr>
          <p:cNvSpPr txBox="1"/>
          <p:nvPr/>
        </p:nvSpPr>
        <p:spPr>
          <a:xfrm rot="1931197">
            <a:off x="7560365" y="1791276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0.14 ***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75D95A-5592-020C-9609-B2EF417C80CC}"/>
              </a:ext>
            </a:extLst>
          </p:cNvPr>
          <p:cNvCxnSpPr>
            <a:cxnSpLocks/>
          </p:cNvCxnSpPr>
          <p:nvPr/>
        </p:nvCxnSpPr>
        <p:spPr>
          <a:xfrm flipV="1">
            <a:off x="2160104" y="1437861"/>
            <a:ext cx="1908313" cy="1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CBF9F8-65CC-88E6-8A2A-0F3C4EFA0699}"/>
              </a:ext>
            </a:extLst>
          </p:cNvPr>
          <p:cNvSpPr txBox="1"/>
          <p:nvPr/>
        </p:nvSpPr>
        <p:spPr>
          <a:xfrm rot="19639462">
            <a:off x="2183294" y="1606610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0.58 ***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92FAA-B2A6-7AFB-A198-13FD9E14C80A}"/>
              </a:ext>
            </a:extLst>
          </p:cNvPr>
          <p:cNvSpPr txBox="1"/>
          <p:nvPr/>
        </p:nvSpPr>
        <p:spPr>
          <a:xfrm>
            <a:off x="3766062" y="5235473"/>
            <a:ext cx="50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Indirect Effect: B = 0.04***</a:t>
            </a:r>
          </a:p>
        </p:txBody>
      </p:sp>
    </p:spTree>
    <p:extLst>
      <p:ext uri="{BB962C8B-B14F-4D97-AF65-F5344CB8AC3E}">
        <p14:creationId xmlns:p14="http://schemas.microsoft.com/office/powerpoint/2010/main" val="314827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F727D-DB3B-260F-8324-F76DA241C225}"/>
              </a:ext>
            </a:extLst>
          </p:cNvPr>
          <p:cNvSpPr/>
          <p:nvPr/>
        </p:nvSpPr>
        <p:spPr>
          <a:xfrm>
            <a:off x="1139687" y="2981739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1CE20-4BFB-FE81-63D9-51E7CB8DD564}"/>
              </a:ext>
            </a:extLst>
          </p:cNvPr>
          <p:cNvSpPr/>
          <p:nvPr/>
        </p:nvSpPr>
        <p:spPr>
          <a:xfrm>
            <a:off x="4432852" y="828261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CCC8F-4451-DA73-CD58-54F709A66855}"/>
              </a:ext>
            </a:extLst>
          </p:cNvPr>
          <p:cNvSpPr/>
          <p:nvPr/>
        </p:nvSpPr>
        <p:spPr>
          <a:xfrm>
            <a:off x="8415131" y="2981739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AE110-2B7D-BAC7-B87E-6E6114AF866C}"/>
              </a:ext>
            </a:extLst>
          </p:cNvPr>
          <p:cNvSpPr txBox="1"/>
          <p:nvPr/>
        </p:nvSpPr>
        <p:spPr>
          <a:xfrm>
            <a:off x="1457739" y="3154017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QUIC Sum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B63F2-FC20-7587-C2C6-996344D7ECD5}"/>
              </a:ext>
            </a:extLst>
          </p:cNvPr>
          <p:cNvSpPr txBox="1"/>
          <p:nvPr/>
        </p:nvSpPr>
        <p:spPr>
          <a:xfrm>
            <a:off x="8779565" y="3129674"/>
            <a:ext cx="170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Adolescent Unhealthy Music Usage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B13B6-8B17-D266-1702-1BD9712A93FF}"/>
              </a:ext>
            </a:extLst>
          </p:cNvPr>
          <p:cNvCxnSpPr/>
          <p:nvPr/>
        </p:nvCxnSpPr>
        <p:spPr>
          <a:xfrm>
            <a:off x="3670852" y="3591339"/>
            <a:ext cx="4465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6B088A-0A4E-9D50-B333-51AD9F702810}"/>
              </a:ext>
            </a:extLst>
          </p:cNvPr>
          <p:cNvSpPr txBox="1"/>
          <p:nvPr/>
        </p:nvSpPr>
        <p:spPr>
          <a:xfrm>
            <a:off x="5135216" y="3683672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0.26 ***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AD0CD8-54D1-FB85-5195-075A0234EB15}"/>
              </a:ext>
            </a:extLst>
          </p:cNvPr>
          <p:cNvCxnSpPr>
            <a:cxnSpLocks/>
          </p:cNvCxnSpPr>
          <p:nvPr/>
        </p:nvCxnSpPr>
        <p:spPr>
          <a:xfrm>
            <a:off x="6970643" y="1437861"/>
            <a:ext cx="2425148" cy="145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BEB5E9-2431-CB0A-C262-6BE59B8EFF2E}"/>
              </a:ext>
            </a:extLst>
          </p:cNvPr>
          <p:cNvSpPr txBox="1"/>
          <p:nvPr/>
        </p:nvSpPr>
        <p:spPr>
          <a:xfrm>
            <a:off x="4797286" y="1253195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Resilience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2954C-6AA8-48F4-215A-B829ECB378AB}"/>
              </a:ext>
            </a:extLst>
          </p:cNvPr>
          <p:cNvSpPr txBox="1"/>
          <p:nvPr/>
        </p:nvSpPr>
        <p:spPr>
          <a:xfrm rot="1931197">
            <a:off x="7560365" y="1791276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-0.13 ***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75D95A-5592-020C-9609-B2EF417C80CC}"/>
              </a:ext>
            </a:extLst>
          </p:cNvPr>
          <p:cNvCxnSpPr>
            <a:cxnSpLocks/>
          </p:cNvCxnSpPr>
          <p:nvPr/>
        </p:nvCxnSpPr>
        <p:spPr>
          <a:xfrm flipV="1">
            <a:off x="2160104" y="1437861"/>
            <a:ext cx="1908313" cy="1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CBF9F8-65CC-88E6-8A2A-0F3C4EFA0699}"/>
              </a:ext>
            </a:extLst>
          </p:cNvPr>
          <p:cNvSpPr txBox="1"/>
          <p:nvPr/>
        </p:nvSpPr>
        <p:spPr>
          <a:xfrm rot="19639462">
            <a:off x="2183294" y="1606610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-0.14*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92FAA-B2A6-7AFB-A198-13FD9E14C80A}"/>
              </a:ext>
            </a:extLst>
          </p:cNvPr>
          <p:cNvSpPr txBox="1"/>
          <p:nvPr/>
        </p:nvSpPr>
        <p:spPr>
          <a:xfrm>
            <a:off x="3766062" y="5235473"/>
            <a:ext cx="50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Indirect Effect: B = 0.03***</a:t>
            </a:r>
          </a:p>
        </p:txBody>
      </p:sp>
    </p:spTree>
    <p:extLst>
      <p:ext uri="{BB962C8B-B14F-4D97-AF65-F5344CB8AC3E}">
        <p14:creationId xmlns:p14="http://schemas.microsoft.com/office/powerpoint/2010/main" val="418809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Kathios</dc:creator>
  <cp:lastModifiedBy>Nicholas Kathios</cp:lastModifiedBy>
  <cp:revision>1</cp:revision>
  <dcterms:created xsi:type="dcterms:W3CDTF">2022-12-20T18:39:25Z</dcterms:created>
  <dcterms:modified xsi:type="dcterms:W3CDTF">2022-12-20T19:03:55Z</dcterms:modified>
</cp:coreProperties>
</file>