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2CB3-11FA-BB71-EE29-31A6319BD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B0896-711F-82F6-E227-53420F53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A97E-3EF6-343C-CB0A-24D8A60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B378-794D-4A45-81AF-C30E7A61A948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4721-9E47-0886-F5F7-51DE2F9F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A5D7-F877-2065-1346-3C799624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8637-9A8A-6744-AF1B-9EC8EC38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8061-F17C-FDB2-8FEC-40445439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3F330-03FD-21D7-1E9C-A769EC06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144A-B3A8-C4F0-4F0D-F560E9C2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B378-794D-4A45-81AF-C30E7A61A948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EEB1-F804-D71D-306B-35B2809D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076C-EF2B-C72F-4728-5FAC1CAA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8637-9A8A-6744-AF1B-9EC8EC38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E145B-53CE-6A63-A849-C5BF5DD57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D56CE-B262-EBE1-9377-99A1A93D4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D5BD-1179-7054-39AC-8AA3FE8C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B378-794D-4A45-81AF-C30E7A61A948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1D4D-1E3A-11EB-070C-1415AF50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2BD5-6007-A4FA-B640-8F07E992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8637-9A8A-6744-AF1B-9EC8EC38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E963-ADB1-DA19-82B2-BE9D26D8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352F-1FD2-2981-D864-3C4AC50E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33ED-614E-50AE-6097-38395BB1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B378-794D-4A45-81AF-C30E7A61A948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289D-22FB-7D33-9A62-00956605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86B1-3F63-3798-7032-B4647719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8637-9A8A-6744-AF1B-9EC8EC38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6EA6-F811-9E6F-A319-2AAF2327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CB7C-5EAF-E163-A90E-3A664B50C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DA20-F96D-E0E3-9A09-BFD30070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B378-794D-4A45-81AF-C30E7A61A948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966EF-0A57-4D77-0CBA-1E180D70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D881-9761-AE50-51CF-323B4EF0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8637-9A8A-6744-AF1B-9EC8EC38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7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93EC-4805-F894-2FC9-9B8446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75DC-95F6-6090-A06C-3D5C3E267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6DAEC-2495-C56B-8D9D-033DEC6A7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15EE1-CF05-47D4-D350-1B62361F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B378-794D-4A45-81AF-C30E7A61A948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BF38C-1A74-AE29-1B58-80E72553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6751-EAA4-929B-023C-B53076B9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8637-9A8A-6744-AF1B-9EC8EC38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0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4570-8996-68C2-4719-A3F895B5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D83D-487E-BD77-DF9F-D5D97E50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0C46-FDCB-53F8-44B0-53FC590A3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3E6EA-F1C8-5666-F776-D0733B34F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D3A9B-8AE7-8AA7-B263-22974AD18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688B7-6C4C-F626-0F29-BD4D283F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B378-794D-4A45-81AF-C30E7A61A948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1A8B0-EDC2-9E43-9536-E1756F2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F7D97-8F52-27E4-3EAA-8663D3C0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8637-9A8A-6744-AF1B-9EC8EC38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2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472D-629A-6861-8A28-24FF64E9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EC99C-898F-F2B3-4BE1-07E8C021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B378-794D-4A45-81AF-C30E7A61A948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500C0-B6F4-09D2-BA40-3A724A11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1CD34-BD44-FC9F-FD4B-4F670A6E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8637-9A8A-6744-AF1B-9EC8EC38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19F42-4D20-6C87-4F7A-50D91E48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B378-794D-4A45-81AF-C30E7A61A948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1D276-93AF-8294-21AC-EC696DE9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0A5E9-5BA8-8765-EE31-D02B79AC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8637-9A8A-6744-AF1B-9EC8EC38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7B89-5C7E-5646-20A6-BC80A2C1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5222-8588-F00C-DF54-F17089D32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99F29-397D-0DF3-789E-86B6A669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15B9-2064-9173-3F04-11E3C87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B378-794D-4A45-81AF-C30E7A61A948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766FA-9409-6448-6DB4-70A71F7E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187E0-3734-27CC-8114-E8E2D856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8637-9A8A-6744-AF1B-9EC8EC38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D531-8CA8-CE19-6391-A299354B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F3E05-A073-604D-1870-A9DE09DCE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B335A-9763-6FCC-D84D-7A7A98F2F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BC187-BE03-6E67-999D-AC9BFA06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B378-794D-4A45-81AF-C30E7A61A948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B8798-19A7-6E04-D7C2-8C24581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AB307-FBDB-342C-5F61-FF355C4F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8637-9A8A-6744-AF1B-9EC8EC38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7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9A539-CA20-ABD5-13B4-DF7A5CD0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60A12-6D50-CB26-4D15-9A17B62B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90C3-E431-6EC2-E8F9-4759EC4DC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CB378-794D-4A45-81AF-C30E7A61A948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D1026-42AF-C4A4-6B21-D0B47EF50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42D6-29BA-907C-EDF5-DF5FD72C0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8637-9A8A-6744-AF1B-9EC8EC38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5B9EA4B-898E-C54D-EE7D-AD6444F28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11"/>
          <a:stretch/>
        </p:blipFill>
        <p:spPr bwMode="auto">
          <a:xfrm>
            <a:off x="833348" y="-144646"/>
            <a:ext cx="8191376" cy="714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A9A92E-5F7B-1E7E-DC3C-0B89FF990E3C}"/>
              </a:ext>
            </a:extLst>
          </p:cNvPr>
          <p:cNvCxnSpPr>
            <a:cxnSpLocks/>
          </p:cNvCxnSpPr>
          <p:nvPr/>
        </p:nvCxnSpPr>
        <p:spPr>
          <a:xfrm>
            <a:off x="8435406" y="1384726"/>
            <a:ext cx="0" cy="3077042"/>
          </a:xfrm>
          <a:prstGeom prst="line">
            <a:avLst/>
          </a:prstGeom>
          <a:ln w="38100">
            <a:solidFill>
              <a:srgbClr val="F500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3E162A-A7E4-D5A1-D1D7-F45CC5E9C69C}"/>
              </a:ext>
            </a:extLst>
          </p:cNvPr>
          <p:cNvCxnSpPr>
            <a:cxnSpLocks/>
          </p:cNvCxnSpPr>
          <p:nvPr/>
        </p:nvCxnSpPr>
        <p:spPr>
          <a:xfrm flipH="1">
            <a:off x="7570889" y="1402285"/>
            <a:ext cx="864517" cy="0"/>
          </a:xfrm>
          <a:prstGeom prst="straightConnector1">
            <a:avLst/>
          </a:prstGeom>
          <a:ln w="38100">
            <a:solidFill>
              <a:srgbClr val="F5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67E222-5B97-79A4-6B60-8AD204E77F20}"/>
              </a:ext>
            </a:extLst>
          </p:cNvPr>
          <p:cNvCxnSpPr>
            <a:cxnSpLocks/>
          </p:cNvCxnSpPr>
          <p:nvPr/>
        </p:nvCxnSpPr>
        <p:spPr>
          <a:xfrm flipH="1" flipV="1">
            <a:off x="8049440" y="4448105"/>
            <a:ext cx="394708" cy="139"/>
          </a:xfrm>
          <a:prstGeom prst="straightConnector1">
            <a:avLst/>
          </a:prstGeom>
          <a:ln w="38100">
            <a:solidFill>
              <a:srgbClr val="F5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9B8D61EB-7E22-8537-DA53-E3117E998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863" b="6887"/>
          <a:stretch/>
        </p:blipFill>
        <p:spPr>
          <a:xfrm>
            <a:off x="8486894" y="5580693"/>
            <a:ext cx="1845342" cy="10221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1962463-C28D-EFF0-E3BA-68F9447CBF8A}"/>
              </a:ext>
            </a:extLst>
          </p:cNvPr>
          <p:cNvSpPr/>
          <p:nvPr/>
        </p:nvSpPr>
        <p:spPr>
          <a:xfrm>
            <a:off x="8728891" y="5891203"/>
            <a:ext cx="1436045" cy="430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Hippocampus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ACBF0-FEEF-D458-558B-8062BEEB857E}"/>
              </a:ext>
            </a:extLst>
          </p:cNvPr>
          <p:cNvCxnSpPr>
            <a:cxnSpLocks/>
          </p:cNvCxnSpPr>
          <p:nvPr/>
        </p:nvCxnSpPr>
        <p:spPr>
          <a:xfrm flipH="1" flipV="1">
            <a:off x="8003147" y="5094106"/>
            <a:ext cx="425072" cy="367289"/>
          </a:xfrm>
          <a:prstGeom prst="straightConnector1">
            <a:avLst/>
          </a:prstGeom>
          <a:ln w="38100">
            <a:solidFill>
              <a:srgbClr val="F5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04EA3D-C174-1370-A329-1B60E418F48A}"/>
              </a:ext>
            </a:extLst>
          </p:cNvPr>
          <p:cNvCxnSpPr>
            <a:cxnSpLocks/>
          </p:cNvCxnSpPr>
          <p:nvPr/>
        </p:nvCxnSpPr>
        <p:spPr>
          <a:xfrm>
            <a:off x="8281078" y="5336499"/>
            <a:ext cx="300334" cy="263025"/>
          </a:xfrm>
          <a:prstGeom prst="straightConnector1">
            <a:avLst/>
          </a:prstGeom>
          <a:ln w="38100">
            <a:solidFill>
              <a:srgbClr val="F5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C0B37-2025-9EAA-EBE4-FCEF500E136D}"/>
              </a:ext>
            </a:extLst>
          </p:cNvPr>
          <p:cNvSpPr/>
          <p:nvPr/>
        </p:nvSpPr>
        <p:spPr>
          <a:xfrm>
            <a:off x="10265891" y="3264048"/>
            <a:ext cx="1212922" cy="430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Hypothesized increased functional connectivity during adolescence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DD4370-C149-6E6E-D091-B6EF4C67EABC}"/>
              </a:ext>
            </a:extLst>
          </p:cNvPr>
          <p:cNvCxnSpPr>
            <a:cxnSpLocks/>
          </p:cNvCxnSpPr>
          <p:nvPr/>
        </p:nvCxnSpPr>
        <p:spPr>
          <a:xfrm>
            <a:off x="9462829" y="3449516"/>
            <a:ext cx="803062" cy="0"/>
          </a:xfrm>
          <a:prstGeom prst="straightConnector1">
            <a:avLst/>
          </a:prstGeom>
          <a:ln w="38100">
            <a:solidFill>
              <a:srgbClr val="F5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75B34A-9C4D-4ACB-C4A1-406921F39B5B}"/>
              </a:ext>
            </a:extLst>
          </p:cNvPr>
          <p:cNvCxnSpPr>
            <a:cxnSpLocks/>
          </p:cNvCxnSpPr>
          <p:nvPr/>
        </p:nvCxnSpPr>
        <p:spPr>
          <a:xfrm>
            <a:off x="9024725" y="947403"/>
            <a:ext cx="0" cy="4633290"/>
          </a:xfrm>
          <a:prstGeom prst="straightConnector1">
            <a:avLst/>
          </a:prstGeom>
          <a:ln w="38100">
            <a:solidFill>
              <a:srgbClr val="F5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FA0BA7-F707-EA8B-36DE-2A458C267937}"/>
              </a:ext>
            </a:extLst>
          </p:cNvPr>
          <p:cNvCxnSpPr>
            <a:cxnSpLocks/>
          </p:cNvCxnSpPr>
          <p:nvPr/>
        </p:nvCxnSpPr>
        <p:spPr>
          <a:xfrm flipH="1">
            <a:off x="7570889" y="963153"/>
            <a:ext cx="1453836" cy="0"/>
          </a:xfrm>
          <a:prstGeom prst="straightConnector1">
            <a:avLst/>
          </a:prstGeom>
          <a:ln w="38100">
            <a:solidFill>
              <a:srgbClr val="F5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09AE32-09D1-437D-C269-E10AC0A0BDDB}"/>
              </a:ext>
            </a:extLst>
          </p:cNvPr>
          <p:cNvCxnSpPr>
            <a:cxnSpLocks/>
          </p:cNvCxnSpPr>
          <p:nvPr/>
        </p:nvCxnSpPr>
        <p:spPr>
          <a:xfrm flipH="1">
            <a:off x="3239685" y="2971800"/>
            <a:ext cx="1056650" cy="33648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F54B64-17AE-85DD-D0C1-F10AB108534B}"/>
              </a:ext>
            </a:extLst>
          </p:cNvPr>
          <p:cNvCxnSpPr>
            <a:cxnSpLocks/>
          </p:cNvCxnSpPr>
          <p:nvPr/>
        </p:nvCxnSpPr>
        <p:spPr>
          <a:xfrm>
            <a:off x="2834105" y="4695406"/>
            <a:ext cx="335171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1E287E-DE46-09FB-E348-875A599FBF7D}"/>
              </a:ext>
            </a:extLst>
          </p:cNvPr>
          <p:cNvCxnSpPr>
            <a:cxnSpLocks/>
          </p:cNvCxnSpPr>
          <p:nvPr/>
        </p:nvCxnSpPr>
        <p:spPr>
          <a:xfrm>
            <a:off x="2843945" y="4295460"/>
            <a:ext cx="0" cy="3052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5623D1-C115-BF15-5A64-8B31DFE2459E}"/>
              </a:ext>
            </a:extLst>
          </p:cNvPr>
          <p:cNvCxnSpPr>
            <a:cxnSpLocks/>
          </p:cNvCxnSpPr>
          <p:nvPr/>
        </p:nvCxnSpPr>
        <p:spPr>
          <a:xfrm flipV="1">
            <a:off x="5413402" y="1775339"/>
            <a:ext cx="1174376" cy="6006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F0EC365-0B8D-DFDD-0C1B-5927BEDD4C7E}"/>
              </a:ext>
            </a:extLst>
          </p:cNvPr>
          <p:cNvSpPr/>
          <p:nvPr/>
        </p:nvSpPr>
        <p:spPr>
          <a:xfrm>
            <a:off x="6245827" y="2070952"/>
            <a:ext cx="1803614" cy="10054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DStr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(Caudate / Putamen)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3843BEE-B23C-FF4D-11C4-1635BCC5015D}"/>
              </a:ext>
            </a:extLst>
          </p:cNvPr>
          <p:cNvSpPr/>
          <p:nvPr/>
        </p:nvSpPr>
        <p:spPr>
          <a:xfrm>
            <a:off x="4408752" y="2444063"/>
            <a:ext cx="1803614" cy="10054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AIns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EA52F2A-849B-CFBB-1C9E-7264158B9F92}"/>
              </a:ext>
            </a:extLst>
          </p:cNvPr>
          <p:cNvSpPr/>
          <p:nvPr/>
        </p:nvSpPr>
        <p:spPr>
          <a:xfrm>
            <a:off x="2157022" y="2875472"/>
            <a:ext cx="1082662" cy="8657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STG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E616EF3-62F5-50D3-7DD9-76DA56E4C4E7}"/>
              </a:ext>
            </a:extLst>
          </p:cNvPr>
          <p:cNvSpPr/>
          <p:nvPr/>
        </p:nvSpPr>
        <p:spPr>
          <a:xfrm>
            <a:off x="2640396" y="3772361"/>
            <a:ext cx="775786" cy="3052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0CFF670-EE6B-B7CE-3429-F06D10236D4E}"/>
              </a:ext>
            </a:extLst>
          </p:cNvPr>
          <p:cNvSpPr/>
          <p:nvPr/>
        </p:nvSpPr>
        <p:spPr>
          <a:xfrm>
            <a:off x="6273347" y="4192818"/>
            <a:ext cx="1748573" cy="10051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VS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NAcc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519C43-F6AD-E927-1F82-D0EC2C312A59}"/>
              </a:ext>
            </a:extLst>
          </p:cNvPr>
          <p:cNvCxnSpPr/>
          <p:nvPr/>
        </p:nvCxnSpPr>
        <p:spPr>
          <a:xfrm>
            <a:off x="9431030" y="1920540"/>
            <a:ext cx="8046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249EFDC-3F23-41CC-196D-A912094FEF7C}"/>
              </a:ext>
            </a:extLst>
          </p:cNvPr>
          <p:cNvSpPr/>
          <p:nvPr/>
        </p:nvSpPr>
        <p:spPr>
          <a:xfrm>
            <a:off x="10283035" y="1640646"/>
            <a:ext cx="1212922" cy="430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functional connections during pleasurable music listening experiences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70CFF4-EB45-E747-BAE1-F12546DA9281}"/>
              </a:ext>
            </a:extLst>
          </p:cNvPr>
          <p:cNvCxnSpPr>
            <a:cxnSpLocks/>
          </p:cNvCxnSpPr>
          <p:nvPr/>
        </p:nvCxnSpPr>
        <p:spPr>
          <a:xfrm>
            <a:off x="9214827" y="831273"/>
            <a:ext cx="0" cy="474942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D996FE-CCD1-364F-F11B-37BED2F083C6}"/>
              </a:ext>
            </a:extLst>
          </p:cNvPr>
          <p:cNvCxnSpPr>
            <a:cxnSpLocks/>
          </p:cNvCxnSpPr>
          <p:nvPr/>
        </p:nvCxnSpPr>
        <p:spPr>
          <a:xfrm flipH="1">
            <a:off x="7570889" y="831273"/>
            <a:ext cx="1643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3A0B18-DDF5-431A-5F37-0F921A8ED309}"/>
              </a:ext>
            </a:extLst>
          </p:cNvPr>
          <p:cNvCxnSpPr>
            <a:cxnSpLocks/>
          </p:cNvCxnSpPr>
          <p:nvPr/>
        </p:nvCxnSpPr>
        <p:spPr>
          <a:xfrm>
            <a:off x="8433478" y="5249906"/>
            <a:ext cx="300334" cy="263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27E3957-4C89-78C7-305E-E6A5A3A80E1D}"/>
              </a:ext>
            </a:extLst>
          </p:cNvPr>
          <p:cNvCxnSpPr>
            <a:cxnSpLocks/>
          </p:cNvCxnSpPr>
          <p:nvPr/>
        </p:nvCxnSpPr>
        <p:spPr>
          <a:xfrm flipH="1" flipV="1">
            <a:off x="8113983" y="4976340"/>
            <a:ext cx="425072" cy="367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5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Kathios</dc:creator>
  <cp:lastModifiedBy>Nicholas Kathios</cp:lastModifiedBy>
  <cp:revision>5</cp:revision>
  <dcterms:created xsi:type="dcterms:W3CDTF">2023-09-04T17:09:53Z</dcterms:created>
  <dcterms:modified xsi:type="dcterms:W3CDTF">2023-09-05T20:02:57Z</dcterms:modified>
</cp:coreProperties>
</file>