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8BBE9-B8F7-49D5-9210-B033ECA8B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Uf</a:t>
            </a:r>
            <a:r>
              <a:rPr lang="fr-FR" dirty="0"/>
              <a:t> Dev/web</a:t>
            </a:r>
            <a:br>
              <a:rPr lang="fr-FR" dirty="0"/>
            </a:br>
            <a:r>
              <a:rPr lang="fr-FR" dirty="0"/>
              <a:t>Site cv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808C66-2B9C-42AE-B90B-3936307AF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Jules Vendée</a:t>
            </a:r>
          </a:p>
        </p:txBody>
      </p:sp>
    </p:spTree>
    <p:extLst>
      <p:ext uri="{BB962C8B-B14F-4D97-AF65-F5344CB8AC3E}">
        <p14:creationId xmlns:p14="http://schemas.microsoft.com/office/powerpoint/2010/main" val="229355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C941DA9-8BFC-49EE-990C-C75D35AD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4000"/>
              <a:t>Sommaire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867D4-11AB-4EAA-84C4-A8A4CE53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fr-FR" sz="1800" dirty="0"/>
              <a:t>MCD</a:t>
            </a:r>
          </a:p>
          <a:p>
            <a:endParaRPr lang="fr-FR" sz="1800" dirty="0"/>
          </a:p>
          <a:p>
            <a:r>
              <a:rPr lang="fr-FR" sz="1800" dirty="0"/>
              <a:t>Technologies </a:t>
            </a:r>
          </a:p>
          <a:p>
            <a:endParaRPr lang="fr-FR" sz="1800" dirty="0"/>
          </a:p>
          <a:p>
            <a:r>
              <a:rPr lang="fr-FR" sz="1800" dirty="0"/>
              <a:t>Démonstration</a:t>
            </a:r>
          </a:p>
          <a:p>
            <a:endParaRPr lang="fr-F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6951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3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4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8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6809B6-14E7-46DD-8A5D-3EDD24BB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MCD</a:t>
            </a:r>
          </a:p>
        </p:txBody>
      </p:sp>
      <p:sp useBgFill="1">
        <p:nvSpPr>
          <p:cNvPr id="170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3">
            <a:extLst>
              <a:ext uri="{FF2B5EF4-FFF2-40B4-BE49-F238E27FC236}">
                <a16:creationId xmlns:a16="http://schemas.microsoft.com/office/drawing/2014/main" id="{7F53F849-A15F-4EBC-ACE8-2A6C4B607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285921"/>
            <a:ext cx="6112382" cy="42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66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AD9A7-662A-429D-9404-242A2A31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10584D-8C6C-4AA5-BE9C-48E57104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HEBERGEMENT OVH</a:t>
            </a:r>
          </a:p>
          <a:p>
            <a:endParaRPr lang="fr-FR" dirty="0"/>
          </a:p>
          <a:p>
            <a:r>
              <a:rPr lang="fr-FR" dirty="0"/>
              <a:t>HTML/CSS </a:t>
            </a:r>
          </a:p>
          <a:p>
            <a:endParaRPr lang="fr-FR" dirty="0"/>
          </a:p>
          <a:p>
            <a:r>
              <a:rPr lang="fr-FR" dirty="0"/>
              <a:t>PHP</a:t>
            </a:r>
          </a:p>
          <a:p>
            <a:endParaRPr lang="fr-FR" dirty="0"/>
          </a:p>
          <a:p>
            <a:r>
              <a:rPr lang="fr-FR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57034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3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4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E1DA30-A82D-4F46-9D0E-F5EDC89F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DEMONSTraTION</a:t>
            </a:r>
            <a:endParaRPr lang="en-US" sz="54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19869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22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Projet Uf Dev/web Site cv</vt:lpstr>
      <vt:lpstr>Sommaire</vt:lpstr>
      <vt:lpstr>MCD</vt:lpstr>
      <vt:lpstr>Technologies utilisées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Uf Dev/web Site cv</dc:title>
  <dc:creator>VENDEE Jules</dc:creator>
  <cp:lastModifiedBy>VENDEE Jules</cp:lastModifiedBy>
  <cp:revision>2</cp:revision>
  <dcterms:created xsi:type="dcterms:W3CDTF">2019-06-19T15:01:05Z</dcterms:created>
  <dcterms:modified xsi:type="dcterms:W3CDTF">2019-06-19T15:10:25Z</dcterms:modified>
</cp:coreProperties>
</file>