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5198" y="1278592"/>
            <a:ext cx="1213408" cy="4589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411016" y="1333059"/>
            <a:ext cx="1213408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smtClean="0"/>
              <a:t>GRAVE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541633" y="1594786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536071" y="1677320"/>
            <a:ext cx="1103099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/>
              <a:t>l</a:t>
            </a:r>
            <a:r>
              <a:rPr lang="en-US" sz="1600" dirty="0" err="1" smtClean="0"/>
              <a:t>on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1494180" y="927029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547125" y="1013547"/>
            <a:ext cx="1092045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/>
              <a:t>l</a:t>
            </a:r>
            <a:r>
              <a:rPr lang="en-US" sz="1600" dirty="0" err="1" smtClean="0"/>
              <a:t>at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8" idx="6"/>
            <a:endCxn id="5" idx="1"/>
          </p:cNvCxnSpPr>
          <p:nvPr/>
        </p:nvCxnSpPr>
        <p:spPr>
          <a:xfrm>
            <a:off x="2597279" y="1179510"/>
            <a:ext cx="813737" cy="322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4" idx="1"/>
          </p:cNvCxnSpPr>
          <p:nvPr/>
        </p:nvCxnSpPr>
        <p:spPr>
          <a:xfrm flipV="1">
            <a:off x="2644732" y="1508044"/>
            <a:ext cx="760466" cy="339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05198" y="4949836"/>
            <a:ext cx="1213408" cy="4589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405198" y="5010019"/>
            <a:ext cx="1213408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smtClean="0"/>
              <a:t>PERSON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1295399" y="4226154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1295399" y="4280022"/>
            <a:ext cx="1103099" cy="338550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 smtClean="0"/>
              <a:t>first_name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75913" y="6216435"/>
            <a:ext cx="2073961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475913" y="6270300"/>
            <a:ext cx="2073961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 smtClean="0"/>
              <a:t>Alternate_last_name</a:t>
            </a:r>
            <a:endParaRPr lang="en-US" sz="1600" dirty="0"/>
          </a:p>
        </p:txBody>
      </p:sp>
      <p:cxnSp>
        <p:nvCxnSpPr>
          <p:cNvPr id="18" name="Straight Connector 17"/>
          <p:cNvCxnSpPr>
            <a:stCxn id="14" idx="6"/>
            <a:endCxn id="12" idx="1"/>
          </p:cNvCxnSpPr>
          <p:nvPr/>
        </p:nvCxnSpPr>
        <p:spPr>
          <a:xfrm>
            <a:off x="2398498" y="4478635"/>
            <a:ext cx="1006700" cy="700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12" idx="1"/>
          </p:cNvCxnSpPr>
          <p:nvPr/>
        </p:nvCxnSpPr>
        <p:spPr>
          <a:xfrm flipV="1">
            <a:off x="2531161" y="5179288"/>
            <a:ext cx="874037" cy="639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372017" y="4712037"/>
            <a:ext cx="2040733" cy="7804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5659606" y="4933001"/>
            <a:ext cx="1423654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smtClean="0"/>
              <a:t>RELATIONSHIP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72017" y="4650512"/>
            <a:ext cx="409009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466170" y="310096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3497840" y="400104"/>
            <a:ext cx="1103099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u="sng" dirty="0" err="1"/>
              <a:t>g</a:t>
            </a:r>
            <a:r>
              <a:rPr lang="en-US" sz="1600" u="sng" dirty="0" err="1" smtClean="0"/>
              <a:t>rave_id</a:t>
            </a:r>
            <a:endParaRPr lang="en-US" sz="1600" u="sng" dirty="0"/>
          </a:p>
        </p:txBody>
      </p:sp>
      <p:cxnSp>
        <p:nvCxnSpPr>
          <p:cNvPr id="25" name="Straight Connector 24"/>
          <p:cNvCxnSpPr>
            <a:stCxn id="23" idx="4"/>
            <a:endCxn id="4" idx="0"/>
          </p:cNvCxnSpPr>
          <p:nvPr/>
        </p:nvCxnSpPr>
        <p:spPr>
          <a:xfrm flipH="1">
            <a:off x="4011900" y="815058"/>
            <a:ext cx="5819" cy="463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86282" y="4868287"/>
            <a:ext cx="1459650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7986286" y="4941922"/>
            <a:ext cx="1459650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elationship</a:t>
            </a:r>
            <a:endParaRPr lang="en-US" sz="1600" dirty="0"/>
          </a:p>
        </p:txBody>
      </p:sp>
      <p:cxnSp>
        <p:nvCxnSpPr>
          <p:cNvPr id="28" name="Straight Connector 27"/>
          <p:cNvCxnSpPr>
            <a:stCxn id="27" idx="1"/>
            <a:endCxn id="20" idx="3"/>
          </p:cNvCxnSpPr>
          <p:nvPr/>
        </p:nvCxnSpPr>
        <p:spPr>
          <a:xfrm flipH="1" flipV="1">
            <a:off x="7412750" y="5102274"/>
            <a:ext cx="573536" cy="8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2949072" y="2775109"/>
            <a:ext cx="2102331" cy="7804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2990267" y="2996070"/>
            <a:ext cx="2016001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smtClean="0"/>
              <a:t>INTERRED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8220" y="2407312"/>
            <a:ext cx="409009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9733" y="3554614"/>
            <a:ext cx="440037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cxnSp>
        <p:nvCxnSpPr>
          <p:cNvPr id="33" name="Straight Connector 32"/>
          <p:cNvCxnSpPr>
            <a:stCxn id="4" idx="2"/>
            <a:endCxn id="29" idx="0"/>
          </p:cNvCxnSpPr>
          <p:nvPr/>
        </p:nvCxnSpPr>
        <p:spPr>
          <a:xfrm flipH="1">
            <a:off x="4000238" y="1737495"/>
            <a:ext cx="11664" cy="1037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2"/>
            <a:endCxn id="12" idx="0"/>
          </p:cNvCxnSpPr>
          <p:nvPr/>
        </p:nvCxnSpPr>
        <p:spPr>
          <a:xfrm>
            <a:off x="4000238" y="3555583"/>
            <a:ext cx="11664" cy="139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2568" y="5010019"/>
            <a:ext cx="1010206" cy="19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13454" y="5203974"/>
            <a:ext cx="440037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7" name="Oval 36"/>
          <p:cNvSpPr/>
          <p:nvPr/>
        </p:nvSpPr>
        <p:spPr>
          <a:xfrm>
            <a:off x="3446718" y="5933447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478388" y="6023455"/>
            <a:ext cx="1103099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u="sng" dirty="0" err="1" smtClean="0"/>
              <a:t>person_id</a:t>
            </a:r>
            <a:endParaRPr lang="en-US" sz="1600" u="sng" dirty="0"/>
          </a:p>
        </p:txBody>
      </p:sp>
      <p:cxnSp>
        <p:nvCxnSpPr>
          <p:cNvPr id="39" name="Straight Connector 38"/>
          <p:cNvCxnSpPr>
            <a:stCxn id="37" idx="0"/>
            <a:endCxn id="12" idx="2"/>
          </p:cNvCxnSpPr>
          <p:nvPr/>
        </p:nvCxnSpPr>
        <p:spPr>
          <a:xfrm flipV="1">
            <a:off x="3998268" y="5408739"/>
            <a:ext cx="13634" cy="524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610764" y="5191411"/>
            <a:ext cx="1012010" cy="892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57200" y="5595413"/>
            <a:ext cx="2073961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457200" y="5649278"/>
            <a:ext cx="2073961" cy="338549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 smtClean="0"/>
              <a:t>Alternate_first_name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295400" y="4894118"/>
            <a:ext cx="1103099" cy="5049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1295400" y="4947986"/>
            <a:ext cx="1103099" cy="338550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sz="1600" dirty="0" err="1" smtClean="0"/>
              <a:t>last_name</a:t>
            </a:r>
            <a:endParaRPr lang="en-US" sz="1600" dirty="0"/>
          </a:p>
        </p:txBody>
      </p:sp>
      <p:cxnSp>
        <p:nvCxnSpPr>
          <p:cNvPr id="45" name="Straight Connector 44"/>
          <p:cNvCxnSpPr>
            <a:stCxn id="44" idx="3"/>
            <a:endCxn id="13" idx="1"/>
          </p:cNvCxnSpPr>
          <p:nvPr/>
        </p:nvCxnSpPr>
        <p:spPr>
          <a:xfrm>
            <a:off x="2398499" y="5117261"/>
            <a:ext cx="1006699" cy="62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3"/>
            <a:endCxn id="13" idx="1"/>
          </p:cNvCxnSpPr>
          <p:nvPr/>
        </p:nvCxnSpPr>
        <p:spPr>
          <a:xfrm flipV="1">
            <a:off x="2549874" y="5179294"/>
            <a:ext cx="855324" cy="1260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namjun</dc:creator>
  <cp:lastModifiedBy>Microsoft</cp:lastModifiedBy>
  <cp:revision>1</cp:revision>
  <dcterms:created xsi:type="dcterms:W3CDTF">2006-08-16T00:00:00Z</dcterms:created>
  <dcterms:modified xsi:type="dcterms:W3CDTF">2018-12-19T07:30:22Z</dcterms:modified>
</cp:coreProperties>
</file>