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7" r:id="rId4"/>
    <p:sldId id="264" r:id="rId5"/>
    <p:sldId id="263" r:id="rId6"/>
    <p:sldId id="265" r:id="rId7"/>
    <p:sldId id="266" r:id="rId8"/>
    <p:sldId id="262" r:id="rId9"/>
    <p:sldId id="259" r:id="rId10"/>
    <p:sldId id="260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7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D828-5D4E-0C40-B5B4-751DA002CBC6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205C5-803E-2145-962F-462D8843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621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Lecture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Review Linear Algebra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Ways of Geometric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/>
              <a:t>Math 142</a:t>
            </a:r>
          </a:p>
          <a:p>
            <a:r>
              <a:rPr lang="en-US" dirty="0" smtClean="0"/>
              <a:t>Professor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4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this matrix has real eigenvalues? Is it diagonalizable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about the following matrix:</a:t>
            </a:r>
          </a:p>
          <a:p>
            <a:pPr marL="0" indent="0">
              <a:buNone/>
            </a:pPr>
            <a:r>
              <a:rPr lang="en-US" dirty="0" smtClean="0"/>
              <a:t>1 a</a:t>
            </a:r>
          </a:p>
          <a:p>
            <a:pPr marL="0" indent="0">
              <a:buNone/>
            </a:pPr>
            <a:r>
              <a:rPr lang="en-US" dirty="0" smtClean="0"/>
              <a:t>0 1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0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matrix A.</a:t>
            </a:r>
          </a:p>
          <a:p>
            <a:r>
              <a:rPr lang="en-US" dirty="0" smtClean="0"/>
              <a:t>Go to the board and list all possible ways that this matrix A can represent.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E.g.  The matrix A could represent a quadratic form</a:t>
            </a:r>
            <a:r>
              <a:rPr lang="en-US" i="1" dirty="0"/>
              <a:t> </a:t>
            </a:r>
            <a:r>
              <a:rPr lang="en-US" i="1" dirty="0" smtClean="0"/>
              <a:t>as we saw from last class.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4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the following matrix be used to define an inner product?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3 1</a:t>
            </a:r>
          </a:p>
          <a:p>
            <a:pPr marL="0" indent="0">
              <a:buNone/>
            </a:pPr>
            <a:r>
              <a:rPr lang="en-US" dirty="0" smtClean="0"/>
              <a:t>1 3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pPr marL="514350" indent="-514350">
              <a:buAutoNum type="arabicPlain"/>
            </a:pPr>
            <a:r>
              <a:rPr lang="en-US" dirty="0" smtClean="0"/>
              <a:t>2</a:t>
            </a:r>
          </a:p>
          <a:p>
            <a:pPr marL="514350" indent="-514350">
              <a:buAutoNum type="arabicPlain"/>
            </a:pP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781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15" y="0"/>
            <a:ext cx="52986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93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Please think each topic you learned in linear algebra </a:t>
            </a:r>
            <a:r>
              <a:rPr lang="en-US" b="1" i="1" dirty="0" smtClean="0">
                <a:solidFill>
                  <a:srgbClr val="0000FF"/>
                </a:solidFill>
              </a:rPr>
              <a:t>geometrically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For examples:</a:t>
            </a:r>
          </a:p>
          <a:p>
            <a:r>
              <a:rPr lang="en-US" dirty="0" smtClean="0"/>
              <a:t>Solving linear system</a:t>
            </a:r>
          </a:p>
          <a:p>
            <a:r>
              <a:rPr lang="en-US" dirty="0" smtClean="0"/>
              <a:t>Determinant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transformation</a:t>
            </a:r>
          </a:p>
          <a:p>
            <a:r>
              <a:rPr lang="en-US" dirty="0" smtClean="0"/>
              <a:t>Eigenvalues and Eigenvectors</a:t>
            </a:r>
          </a:p>
          <a:p>
            <a:r>
              <a:rPr lang="en-US" dirty="0" smtClean="0"/>
              <a:t>Inner product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6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Geometric meaning of solving linear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8634" r="-38634"/>
          <a:stretch>
            <a:fillRect/>
          </a:stretch>
        </p:blipFill>
        <p:spPr>
          <a:xfrm>
            <a:off x="5145553" y="4219944"/>
            <a:ext cx="4796802" cy="26380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5" y="1417639"/>
            <a:ext cx="8083205" cy="2802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759" y="3429000"/>
            <a:ext cx="1469674" cy="6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1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What kind of solutions that a linear system of two variables could have?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5443" b="-45443"/>
          <a:stretch>
            <a:fillRect/>
          </a:stretch>
        </p:blipFill>
        <p:spPr>
          <a:xfrm>
            <a:off x="275781" y="182191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2878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What kind of solutions that a linear system of three variables could have?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536" b="-17536"/>
          <a:stretch>
            <a:fillRect/>
          </a:stretch>
        </p:blipFill>
        <p:spPr>
          <a:xfrm>
            <a:off x="282206" y="708008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08" y="4103778"/>
            <a:ext cx="3509720" cy="2754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06" y="6334780"/>
            <a:ext cx="8724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halkboard"/>
                <a:cs typeface="Chalkboard"/>
              </a:rPr>
              <a:t>Key: Understand the solution space geometrically.</a:t>
            </a:r>
            <a:endParaRPr lang="en-US" sz="28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6400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Understand the geometry of determinant of a matrix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036" r="-25036"/>
          <a:stretch>
            <a:fillRect/>
          </a:stretch>
        </p:blipFill>
        <p:spPr>
          <a:xfrm>
            <a:off x="832692" y="1600200"/>
            <a:ext cx="7854108" cy="4319457"/>
          </a:xfrm>
        </p:spPr>
      </p:pic>
      <p:sp>
        <p:nvSpPr>
          <p:cNvPr id="5" name="TextBox 4"/>
          <p:cNvSpPr txBox="1"/>
          <p:nvPr/>
        </p:nvSpPr>
        <p:spPr>
          <a:xfrm>
            <a:off x="315839" y="5473005"/>
            <a:ext cx="8370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volume of this </a:t>
            </a:r>
            <a:r>
              <a:rPr lang="en-US" sz="2800" dirty="0" smtClean="0">
                <a:solidFill>
                  <a:srgbClr val="0000FF"/>
                </a:solidFill>
              </a:rPr>
              <a:t>parallelepiped is the absolute value of the determinant of the matrix formed by the rows constructed from vectors r1, r2, and r3.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7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True or False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 system could have 3 solutions.</a:t>
            </a:r>
          </a:p>
          <a:p>
            <a:endParaRPr lang="en-US" dirty="0"/>
          </a:p>
          <a:p>
            <a:r>
              <a:rPr lang="en-US" dirty="0" smtClean="0"/>
              <a:t>n+1 vectors in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must be linear dependent.</a:t>
            </a:r>
          </a:p>
          <a:p>
            <a:endParaRPr lang="en-US" dirty="0"/>
          </a:p>
          <a:p>
            <a:r>
              <a:rPr lang="en-US" dirty="0" smtClean="0"/>
              <a:t>Determinant of n linearly dependent vectors must be equal to 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4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will happen if the following matrix applying to a vector in R</a:t>
            </a:r>
            <a:r>
              <a:rPr lang="en-US" baseline="30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-1   1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1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246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2   Review Linear Algebra &amp;  Ways of Geometric Thinking</vt:lpstr>
      <vt:lpstr>PowerPoint Presentation</vt:lpstr>
      <vt:lpstr>Please think each topic you learned in linear algebra geometrically.</vt:lpstr>
      <vt:lpstr>Geometric meaning of solving linear system</vt:lpstr>
      <vt:lpstr>What kind of solutions that a linear system of two variables could have?</vt:lpstr>
      <vt:lpstr>What kind of solutions that a linear system of three variables could have?</vt:lpstr>
      <vt:lpstr>Understand the geometry of determinant of a matrix</vt:lpstr>
      <vt:lpstr>True or False</vt:lpstr>
      <vt:lpstr>What will happen if the following matrix applying to a vector in R2?</vt:lpstr>
      <vt:lpstr>Does this matrix has real eigenvalues? Is it diagonalizable?</vt:lpstr>
      <vt:lpstr>Matrix representation</vt:lpstr>
      <vt:lpstr>Can the following matrix be used to define an inner product?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Weiqing Gu</dc:creator>
  <cp:lastModifiedBy>Weiqing Gu</cp:lastModifiedBy>
  <cp:revision>8</cp:revision>
  <dcterms:created xsi:type="dcterms:W3CDTF">2015-07-27T21:17:07Z</dcterms:created>
  <dcterms:modified xsi:type="dcterms:W3CDTF">2015-07-28T02:06:56Z</dcterms:modified>
</cp:coreProperties>
</file>