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5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1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57C2-58BD-074E-B4BE-AE24F82AA31A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39C-455A-2E4C-8043-60ED74BE5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4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57C2-58BD-074E-B4BE-AE24F82AA31A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39C-455A-2E4C-8043-60ED74BE5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4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57C2-58BD-074E-B4BE-AE24F82AA31A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39C-455A-2E4C-8043-60ED74BE5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8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57C2-58BD-074E-B4BE-AE24F82AA31A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39C-455A-2E4C-8043-60ED74BE5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57C2-58BD-074E-B4BE-AE24F82AA31A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39C-455A-2E4C-8043-60ED74BE5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3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57C2-58BD-074E-B4BE-AE24F82AA31A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39C-455A-2E4C-8043-60ED74BE5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57C2-58BD-074E-B4BE-AE24F82AA31A}" type="datetimeFigureOut">
              <a:rPr lang="en-US" smtClean="0"/>
              <a:t>9/17/15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39C-455A-2E4C-8043-60ED74BE5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6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57C2-58BD-074E-B4BE-AE24F82AA31A}" type="datetimeFigureOut">
              <a:rPr lang="en-US" smtClean="0"/>
              <a:t>9/17/15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39C-455A-2E4C-8043-60ED74BE5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2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57C2-58BD-074E-B4BE-AE24F82AA31A}" type="datetimeFigureOut">
              <a:rPr lang="en-US" smtClean="0"/>
              <a:t>9/17/15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39C-455A-2E4C-8043-60ED74BE5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6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57C2-58BD-074E-B4BE-AE24F82AA31A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39C-455A-2E4C-8043-60ED74BE5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57C2-58BD-074E-B4BE-AE24F82AA31A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39C-455A-2E4C-8043-60ED74BE5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9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E57C2-58BD-074E-B4BE-AE24F82AA31A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5B39C-455A-2E4C-8043-60ED74BE5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3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Lecture 3: </a:t>
            </a:r>
            <a:r>
              <a:rPr lang="en-US" b="1" dirty="0" smtClean="0"/>
              <a:t>More Geometry of Linear Algebra; and Definition </a:t>
            </a:r>
            <a:r>
              <a:rPr lang="en-US" b="1" dirty="0" smtClean="0"/>
              <a:t>of Regular Curves, Orientation, and </a:t>
            </a:r>
            <a:r>
              <a:rPr lang="en-US" b="1" dirty="0" err="1" smtClean="0"/>
              <a:t>Parametrized</a:t>
            </a:r>
            <a:r>
              <a:rPr lang="en-US" b="1" dirty="0" smtClean="0"/>
              <a:t> by </a:t>
            </a:r>
            <a:r>
              <a:rPr lang="en-US" b="1" dirty="0" err="1" smtClean="0"/>
              <a:t>Arclength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54393"/>
            <a:ext cx="6400800" cy="1752600"/>
          </a:xfrm>
        </p:spPr>
        <p:txBody>
          <a:bodyPr/>
          <a:lstStyle/>
          <a:p>
            <a:r>
              <a:rPr lang="en-US" dirty="0" smtClean="0"/>
              <a:t>Math 142</a:t>
            </a:r>
          </a:p>
          <a:p>
            <a:r>
              <a:rPr lang="en-US" dirty="0" smtClean="0"/>
              <a:t>Prof. Gu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More Geometry of Linear algebra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Example: Understand the Geometry of the kernel of a linear map.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27300" r="-27300"/>
          <a:stretch>
            <a:fillRect/>
          </a:stretch>
        </p:blipFill>
        <p:spPr>
          <a:xfrm rot="5400000">
            <a:off x="815358" y="2160344"/>
            <a:ext cx="7528991" cy="4140655"/>
          </a:xfrm>
        </p:spPr>
      </p:pic>
    </p:spTree>
    <p:extLst>
      <p:ext uri="{BB962C8B-B14F-4D97-AF65-F5344CB8AC3E}">
        <p14:creationId xmlns:p14="http://schemas.microsoft.com/office/powerpoint/2010/main" val="58365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Geometry of Inner product </a:t>
            </a:r>
            <a:r>
              <a:rPr lang="en-US" sz="4400" b="1" dirty="0" smtClean="0"/>
              <a:t>space</a:t>
            </a:r>
          </a:p>
          <a:p>
            <a:r>
              <a:rPr lang="en-US" sz="4400" b="1" dirty="0" smtClean="0"/>
              <a:t>Geometry of real, complex, and quaternion numbers.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9505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Outlines Only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i="1" dirty="0" smtClean="0">
                <a:solidFill>
                  <a:srgbClr val="0000FF"/>
                </a:solidFill>
              </a:rPr>
              <a:t>Note: All details are in the notes of Topic 2 on Regular Curves</a:t>
            </a:r>
            <a:endParaRPr lang="en-US" sz="3600" i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First look at examples 1, 2, and 3 of curves in Topic 2. </a:t>
            </a:r>
          </a:p>
          <a:p>
            <a:r>
              <a:rPr lang="en-US" dirty="0" smtClean="0"/>
              <a:t>What are the differences regarding differentiability, tangent vector behaviors etc.(</a:t>
            </a:r>
            <a:r>
              <a:rPr lang="en-US" i="1" dirty="0" smtClean="0"/>
              <a:t>Let the student observations </a:t>
            </a:r>
            <a:r>
              <a:rPr lang="en-US" dirty="0" smtClean="0"/>
              <a:t>)</a:t>
            </a:r>
          </a:p>
          <a:p>
            <a:r>
              <a:rPr lang="en-US" dirty="0" smtClean="0"/>
              <a:t>Give a definition of a regular curve. (</a:t>
            </a:r>
            <a:r>
              <a:rPr lang="en-US" i="1" dirty="0" smtClean="0"/>
              <a:t>Key: need to put a moving frame on the curve at the end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Subtle:  we can </a:t>
            </a:r>
            <a:r>
              <a:rPr lang="en-US" dirty="0" err="1" smtClean="0"/>
              <a:t>parametrize</a:t>
            </a:r>
            <a:r>
              <a:rPr lang="en-US" dirty="0" smtClean="0"/>
              <a:t> the curve y = x by </a:t>
            </a:r>
          </a:p>
          <a:p>
            <a:pPr marL="0" indent="0">
              <a:buNone/>
            </a:pPr>
            <a:r>
              <a:rPr lang="en-US" dirty="0" smtClean="0"/>
              <a:t>   (t, t) or (t</a:t>
            </a:r>
            <a:r>
              <a:rPr lang="en-US" baseline="30000" dirty="0" smtClean="0"/>
              <a:t>3</a:t>
            </a:r>
            <a:r>
              <a:rPr lang="en-US" dirty="0" smtClean="0"/>
              <a:t>, t</a:t>
            </a:r>
            <a:r>
              <a:rPr lang="en-US" baseline="30000" dirty="0" smtClean="0"/>
              <a:t>3</a:t>
            </a:r>
            <a:r>
              <a:rPr lang="en-US" dirty="0" smtClean="0"/>
              <a:t>).   (Note:  (t, t) is regular, but (t</a:t>
            </a:r>
            <a:r>
              <a:rPr lang="en-US" baseline="30000" dirty="0" smtClean="0"/>
              <a:t>3</a:t>
            </a:r>
            <a:r>
              <a:rPr lang="en-US" dirty="0" smtClean="0"/>
              <a:t>, t</a:t>
            </a:r>
            <a:r>
              <a:rPr lang="en-US" baseline="30000" dirty="0" smtClean="0"/>
              <a:t>3</a:t>
            </a:r>
            <a:r>
              <a:rPr lang="en-US" dirty="0" smtClean="0"/>
              <a:t>)    is not regular!  Regularity is for a  given </a:t>
            </a:r>
            <a:r>
              <a:rPr lang="en-US" dirty="0" err="1" smtClean="0"/>
              <a:t>parametrized</a:t>
            </a:r>
            <a:r>
              <a:rPr lang="en-US" dirty="0" smtClean="0"/>
              <a:t> curve!).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8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What are the differences between the following ways of describing a circle?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the students make observations!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2981211"/>
            <a:ext cx="81026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99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Use the above observations to give the following definitions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Orientation of a curve</a:t>
            </a:r>
          </a:p>
          <a:p>
            <a:r>
              <a:rPr lang="en-US" dirty="0" smtClean="0"/>
              <a:t>Speed</a:t>
            </a:r>
          </a:p>
          <a:p>
            <a:r>
              <a:rPr lang="en-US" dirty="0" smtClean="0"/>
              <a:t>Differences between a </a:t>
            </a:r>
            <a:r>
              <a:rPr lang="en-US" dirty="0" err="1" smtClean="0"/>
              <a:t>parametrized</a:t>
            </a:r>
            <a:r>
              <a:rPr lang="en-US" dirty="0" smtClean="0"/>
              <a:t> curve and its trace</a:t>
            </a:r>
          </a:p>
          <a:p>
            <a:r>
              <a:rPr lang="en-US" dirty="0" smtClean="0"/>
              <a:t>Curve </a:t>
            </a:r>
            <a:r>
              <a:rPr lang="en-US" dirty="0" err="1" smtClean="0"/>
              <a:t>parametrized</a:t>
            </a:r>
            <a:r>
              <a:rPr lang="en-US" dirty="0" smtClean="0"/>
              <a:t> by </a:t>
            </a:r>
            <a:r>
              <a:rPr lang="en-US" dirty="0" err="1" smtClean="0"/>
              <a:t>arclength</a:t>
            </a:r>
            <a:endParaRPr lang="en-US" dirty="0" smtClean="0"/>
          </a:p>
          <a:p>
            <a:r>
              <a:rPr lang="en-US" dirty="0" smtClean="0"/>
              <a:t>A curve can be </a:t>
            </a:r>
            <a:r>
              <a:rPr lang="en-US" dirty="0" err="1"/>
              <a:t>r</a:t>
            </a:r>
            <a:r>
              <a:rPr lang="en-US" dirty="0" err="1" smtClean="0"/>
              <a:t>eparametrized</a:t>
            </a:r>
            <a:r>
              <a:rPr lang="en-US" dirty="0" smtClean="0"/>
              <a:t> by </a:t>
            </a:r>
            <a:r>
              <a:rPr lang="en-US" dirty="0" err="1" smtClean="0"/>
              <a:t>arclength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1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Look at Example 4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it different from the other curves we saw today?</a:t>
            </a:r>
          </a:p>
          <a:p>
            <a:r>
              <a:rPr lang="en-US" dirty="0" smtClean="0"/>
              <a:t>Can we allow self-intersection for a regular curve? </a:t>
            </a:r>
          </a:p>
          <a:p>
            <a:r>
              <a:rPr lang="en-US" dirty="0" smtClean="0"/>
              <a:t>Solve for the intersection.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6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An Example from Physics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find a </a:t>
            </a:r>
            <a:r>
              <a:rPr lang="en-US" dirty="0" err="1" smtClean="0"/>
              <a:t>parametrization</a:t>
            </a:r>
            <a:r>
              <a:rPr lang="en-US" dirty="0" smtClean="0"/>
              <a:t> for the cycloid?</a:t>
            </a:r>
          </a:p>
          <a:p>
            <a:r>
              <a:rPr lang="en-US" dirty="0" smtClean="0"/>
              <a:t>Give the definition for length of a curve.</a:t>
            </a:r>
          </a:p>
          <a:p>
            <a:r>
              <a:rPr lang="en-US" dirty="0" smtClean="0"/>
              <a:t>Exercise: find the length for a “complete” cycloid curve.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5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An example from Geometry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intersection of the cylinder and the sphere given in Topic 2.</a:t>
            </a:r>
          </a:p>
          <a:p>
            <a:r>
              <a:rPr lang="en-US" dirty="0" smtClean="0"/>
              <a:t>Let the students think about how to find the intersection first.</a:t>
            </a:r>
          </a:p>
          <a:p>
            <a:r>
              <a:rPr lang="en-US" dirty="0" smtClean="0"/>
              <a:t>Give hint on how to find the intersection and therefore to see the power of using </a:t>
            </a:r>
            <a:r>
              <a:rPr lang="en-US" dirty="0" err="1" smtClean="0"/>
              <a:t>paramatrizations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Details will be carried out in the homework.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82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338</Words>
  <Application>Microsoft Macintosh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Lecture 3: More Geometry of Linear Algebra; and Definition of Regular Curves, Orientation, and Parametrized by Arclength</vt:lpstr>
      <vt:lpstr>More Geometry of Linear algebra Example: Understand the Geometry of the kernel of a linear map.</vt:lpstr>
      <vt:lpstr>PowerPoint Presentation</vt:lpstr>
      <vt:lpstr>Outlines Only  Note: All details are in the notes of Topic 2 on Regular Curves</vt:lpstr>
      <vt:lpstr>What are the differences between the following ways of describing a circle? </vt:lpstr>
      <vt:lpstr>Use the above observations to give the following definitions</vt:lpstr>
      <vt:lpstr>Look at Example 4</vt:lpstr>
      <vt:lpstr>An Example from Physics</vt:lpstr>
      <vt:lpstr>An example from Geometry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Regular Curves</dc:title>
  <dc:creator>Weiqing Gu</dc:creator>
  <cp:lastModifiedBy>Weiqing Gu</cp:lastModifiedBy>
  <cp:revision>7</cp:revision>
  <dcterms:created xsi:type="dcterms:W3CDTF">2015-09-17T03:14:39Z</dcterms:created>
  <dcterms:modified xsi:type="dcterms:W3CDTF">2015-09-17T04:32:29Z</dcterms:modified>
</cp:coreProperties>
</file>