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E254-DF6A-8F45-84B3-9EEE5E49E570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98A1-FC69-AC47-8374-C5E8B566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4: Curvature, Torsion, and </a:t>
            </a:r>
            <a:r>
              <a:rPr lang="en-US" b="1" dirty="0" err="1" smtClean="0"/>
              <a:t>Frenet</a:t>
            </a:r>
            <a:r>
              <a:rPr lang="en-US" b="1" dirty="0" smtClean="0"/>
              <a:t> Formula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Prof.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concept of “a curve is </a:t>
            </a:r>
            <a:r>
              <a:rPr lang="en-US" dirty="0" err="1" smtClean="0"/>
              <a:t>parametrized</a:t>
            </a:r>
            <a:r>
              <a:rPr lang="en-US" dirty="0" smtClean="0"/>
              <a:t> by </a:t>
            </a:r>
            <a:r>
              <a:rPr lang="en-US" dirty="0" err="1" smtClean="0"/>
              <a:t>arclength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C(s) is perpendicular to C</a:t>
            </a:r>
            <a:r>
              <a:rPr lang="en-US" baseline="30000" dirty="0" smtClean="0"/>
              <a:t>’</a:t>
            </a:r>
            <a:r>
              <a:rPr lang="en-US" dirty="0" smtClean="0"/>
              <a:t>(s).</a:t>
            </a:r>
          </a:p>
          <a:p>
            <a:r>
              <a:rPr lang="en-US" dirty="0" smtClean="0"/>
              <a:t>Prove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differences between the following curves near the top points?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4048" b="-240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471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Curvature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above observations to give the definition of Curvature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All the details can be found in Topic 1 on Regular curves.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differences between following two curves?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948" b="-8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39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above observations to give the definition of </a:t>
            </a:r>
            <a:r>
              <a:rPr lang="en-US" dirty="0" smtClean="0"/>
              <a:t>Torsion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All the details can be found in Topic 1 on Regular curves.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Frenet</a:t>
            </a:r>
            <a:r>
              <a:rPr lang="en-US" b="1" dirty="0" smtClean="0"/>
              <a:t> Formulas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</a:t>
            </a:r>
            <a:r>
              <a:rPr lang="en-US" dirty="0" err="1" smtClean="0"/>
              <a:t>Frenet</a:t>
            </a:r>
            <a:r>
              <a:rPr lang="en-US" dirty="0" smtClean="0"/>
              <a:t> Formulas in detail on the board.</a:t>
            </a:r>
          </a:p>
          <a:p>
            <a:r>
              <a:rPr lang="en-US" dirty="0" smtClean="0"/>
              <a:t>Then put them into a matrix representation.</a:t>
            </a:r>
          </a:p>
          <a:p>
            <a:r>
              <a:rPr lang="en-US" i="1" dirty="0" smtClean="0"/>
              <a:t>(Ask student to take the notes since they will use them in their homework.)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  <a:latin typeface="Comic Sans MS"/>
                <a:cs typeface="Comic Sans MS"/>
              </a:rPr>
              <a:t>All the details can be found in Topic 1 on Regular curves.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166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4: Curvature, Torsion, and Frenet Formula </vt:lpstr>
      <vt:lpstr>Review the concept of “a curve is parametrized by arclength”</vt:lpstr>
      <vt:lpstr>What are the differences between the following curves near the top points?</vt:lpstr>
      <vt:lpstr>Curvature</vt:lpstr>
      <vt:lpstr>What are the differences between following two curves?</vt:lpstr>
      <vt:lpstr>Torsion</vt:lpstr>
      <vt:lpstr>Frenet Formulas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Curvature, Torsion, and Frenet Formula </dc:title>
  <dc:creator>Weiqing Gu</dc:creator>
  <cp:lastModifiedBy>Weiqing Gu</cp:lastModifiedBy>
  <cp:revision>5</cp:revision>
  <dcterms:created xsi:type="dcterms:W3CDTF">2015-09-17T04:00:32Z</dcterms:created>
  <dcterms:modified xsi:type="dcterms:W3CDTF">2015-09-25T04:56:00Z</dcterms:modified>
</cp:coreProperties>
</file>