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2420" y="93980"/>
            <a:ext cx="3202940" cy="887095"/>
          </a:xfrm>
        </p:spPr>
        <p:txBody>
          <a:bodyPr>
            <a:normAutofit fontScale="90000"/>
          </a:bodyPr>
          <a:p>
            <a:r>
              <a:rPr lang="en-US" sz="2800" b="1" i="1" u="sng"/>
              <a:t>DATABASE SCHEMA</a:t>
            </a:r>
            <a:br>
              <a:rPr lang="en-US" sz="2800" b="1" i="1" u="sng"/>
            </a:br>
            <a:endParaRPr lang="en-US" sz="2800" b="1" i="1" u="sng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223520" y="1022350"/>
          <a:ext cx="195453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53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uFillTx/>
                        </a:rPr>
                        <a:t>USERS</a:t>
                      </a:r>
                      <a:endParaRPr lang="en-US">
                        <a:solidFill>
                          <a:schemeClr val="bg1"/>
                        </a:solidFill>
                        <a:uFillTx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                   int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name         varchar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email         varchar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password     int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type           varchar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4496435" y="1204595"/>
          <a:ext cx="171640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40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CART ITEMS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                   int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quantity       int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user_id         int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food_id         int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1390650" y="4034790"/>
          <a:ext cx="187261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6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COMPANIES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                   int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name         varchar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user_id         int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4839335" y="3820795"/>
          <a:ext cx="251333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333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FOOD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                         int</a:t>
                      </a:r>
                      <a:endParaRPr lang="en-US"/>
                    </a:p>
                  </a:txBody>
                  <a:tcPr/>
                </a:tc>
              </a:tr>
              <a:tr h="2736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name                  varchar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price                    int 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quantity              int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image_name      varchar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expiry_date         int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company_id        int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/>
        </p:nvGraphicFramePr>
        <p:xfrm>
          <a:off x="9142730" y="1106170"/>
          <a:ext cx="241046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46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TRANSACTIONS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                         int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price                   int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quantity             int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user_id               int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food_id               int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Elbow Connector 11"/>
          <p:cNvCxnSpPr>
            <a:stCxn id="4" idx="0"/>
          </p:cNvCxnSpPr>
          <p:nvPr/>
        </p:nvCxnSpPr>
        <p:spPr>
          <a:xfrm rot="16200000" flipH="1">
            <a:off x="2385060" y="-162560"/>
            <a:ext cx="924560" cy="3293745"/>
          </a:xfrm>
          <a:prstGeom prst="bentConnector4">
            <a:avLst>
              <a:gd name="adj1" fmla="val -25790"/>
              <a:gd name="adj2" fmla="val 64826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</p:cNvCxnSpPr>
          <p:nvPr/>
        </p:nvCxnSpPr>
        <p:spPr>
          <a:xfrm rot="5400000" flipV="1">
            <a:off x="1168400" y="3248660"/>
            <a:ext cx="84455" cy="19685"/>
          </a:xfrm>
          <a:prstGeom prst="bentConnector3">
            <a:avLst>
              <a:gd name="adj1" fmla="val 503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 flipV="1">
            <a:off x="1160145" y="3252470"/>
            <a:ext cx="814070" cy="750570"/>
          </a:xfrm>
          <a:prstGeom prst="bentConnector3">
            <a:avLst>
              <a:gd name="adj1" fmla="val 500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2"/>
          </p:cNvCxnSpPr>
          <p:nvPr/>
        </p:nvCxnSpPr>
        <p:spPr>
          <a:xfrm rot="5400000" flipV="1">
            <a:off x="5332730" y="3054985"/>
            <a:ext cx="787400" cy="743585"/>
          </a:xfrm>
          <a:prstGeom prst="bentConnector3">
            <a:avLst>
              <a:gd name="adj1" fmla="val 499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114540" y="3590290"/>
            <a:ext cx="0" cy="224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114540" y="3583940"/>
            <a:ext cx="3232785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8" idx="2"/>
          </p:cNvCxnSpPr>
          <p:nvPr/>
        </p:nvCxnSpPr>
        <p:spPr>
          <a:xfrm flipH="1" flipV="1">
            <a:off x="10347960" y="3300730"/>
            <a:ext cx="5080" cy="306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6475" y="3423920"/>
            <a:ext cx="19050" cy="9525"/>
          </a:xfrm>
          <a:prstGeom prst="rect">
            <a:avLst/>
          </a:prstGeom>
        </p:spPr>
      </p:pic>
      <p:cxnSp>
        <p:nvCxnSpPr>
          <p:cNvPr id="21" name="Straight Connector 20"/>
          <p:cNvCxnSpPr>
            <a:stCxn id="6" idx="2"/>
          </p:cNvCxnSpPr>
          <p:nvPr/>
        </p:nvCxnSpPr>
        <p:spPr>
          <a:xfrm flipH="1">
            <a:off x="2323465" y="5558790"/>
            <a:ext cx="3810" cy="628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323465" y="6176010"/>
            <a:ext cx="1529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847465" y="3480435"/>
            <a:ext cx="34290" cy="2695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881755" y="3491865"/>
            <a:ext cx="1183640" cy="1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36185" y="3509010"/>
            <a:ext cx="5715" cy="335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791970" y="645795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786255" y="645795"/>
            <a:ext cx="8538210" cy="1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8" idx="0"/>
          </p:cNvCxnSpPr>
          <p:nvPr/>
        </p:nvCxnSpPr>
        <p:spPr>
          <a:xfrm>
            <a:off x="10330180" y="669290"/>
            <a:ext cx="17780" cy="436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>
            <a:off x="1007745" y="796925"/>
            <a:ext cx="28194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>
                <a:solidFill>
                  <a:schemeClr val="tx1"/>
                </a:solidFill>
                <a:uFillTx/>
              </a:rPr>
              <a:t>1</a:t>
            </a:r>
            <a:endParaRPr lang="en-US" sz="900">
              <a:solidFill>
                <a:schemeClr val="tx1"/>
              </a:solidFill>
              <a:uFillTx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4256405" y="1760220"/>
            <a:ext cx="259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solidFill>
                  <a:schemeClr val="tx1"/>
                </a:solidFill>
                <a:uFillTx/>
              </a:rPr>
              <a:t>*</a:t>
            </a:r>
            <a:endParaRPr lang="en-US" sz="1200">
              <a:solidFill>
                <a:schemeClr val="tx1"/>
              </a:solidFill>
              <a:uFillTx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786255" y="833120"/>
            <a:ext cx="2571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1</a:t>
            </a:r>
            <a:endParaRPr lang="en-US" sz="900"/>
          </a:p>
        </p:txBody>
      </p:sp>
      <p:sp>
        <p:nvSpPr>
          <p:cNvPr id="38" name="Text Box 37"/>
          <p:cNvSpPr txBox="1"/>
          <p:nvPr/>
        </p:nvSpPr>
        <p:spPr>
          <a:xfrm>
            <a:off x="10128250" y="929005"/>
            <a:ext cx="2590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*</a:t>
            </a:r>
            <a:endParaRPr lang="en-US" sz="1200"/>
          </a:p>
        </p:txBody>
      </p:sp>
      <p:sp>
        <p:nvSpPr>
          <p:cNvPr id="39" name="Text Box 38"/>
          <p:cNvSpPr txBox="1"/>
          <p:nvPr/>
        </p:nvSpPr>
        <p:spPr>
          <a:xfrm>
            <a:off x="979805" y="3216275"/>
            <a:ext cx="24066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900"/>
              <a:t>1</a:t>
            </a:r>
            <a:endParaRPr lang="en-US" sz="900"/>
          </a:p>
        </p:txBody>
      </p:sp>
      <p:sp>
        <p:nvSpPr>
          <p:cNvPr id="40" name="Text Box 39"/>
          <p:cNvSpPr txBox="1"/>
          <p:nvPr/>
        </p:nvSpPr>
        <p:spPr>
          <a:xfrm>
            <a:off x="1918970" y="3759200"/>
            <a:ext cx="259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solidFill>
                  <a:schemeClr val="tx1"/>
                </a:solidFill>
                <a:uFillTx/>
              </a:rPr>
              <a:t>*</a:t>
            </a:r>
            <a:endParaRPr lang="en-US" sz="1200">
              <a:solidFill>
                <a:schemeClr val="tx1"/>
              </a:solidFill>
              <a:uFillTx/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2124710" y="5610225"/>
            <a:ext cx="2603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</a:t>
            </a:r>
            <a:endParaRPr lang="en-US" sz="1200"/>
          </a:p>
        </p:txBody>
      </p:sp>
      <p:sp>
        <p:nvSpPr>
          <p:cNvPr id="42" name="Text Box 41"/>
          <p:cNvSpPr txBox="1"/>
          <p:nvPr/>
        </p:nvSpPr>
        <p:spPr>
          <a:xfrm>
            <a:off x="4990465" y="3538855"/>
            <a:ext cx="259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*</a:t>
            </a:r>
            <a:endParaRPr lang="en-US" sz="1200"/>
          </a:p>
        </p:txBody>
      </p:sp>
      <p:sp>
        <p:nvSpPr>
          <p:cNvPr id="43" name="Text Box 42"/>
          <p:cNvSpPr txBox="1"/>
          <p:nvPr/>
        </p:nvSpPr>
        <p:spPr>
          <a:xfrm>
            <a:off x="5291455" y="3025140"/>
            <a:ext cx="24066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900">
                <a:solidFill>
                  <a:schemeClr val="tx1"/>
                </a:solidFill>
                <a:uFillTx/>
              </a:rPr>
              <a:t>1</a:t>
            </a:r>
            <a:endParaRPr lang="en-US" sz="900">
              <a:solidFill>
                <a:schemeClr val="tx1"/>
              </a:solidFill>
              <a:uFillTx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6086475" y="3538855"/>
            <a:ext cx="24066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900"/>
              <a:t>1</a:t>
            </a:r>
            <a:endParaRPr lang="en-US" sz="900"/>
          </a:p>
        </p:txBody>
      </p:sp>
      <p:sp>
        <p:nvSpPr>
          <p:cNvPr id="45" name="Text Box 44"/>
          <p:cNvSpPr txBox="1"/>
          <p:nvPr/>
        </p:nvSpPr>
        <p:spPr>
          <a:xfrm>
            <a:off x="6873875" y="3607435"/>
            <a:ext cx="24066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900"/>
              <a:t>1</a:t>
            </a:r>
            <a:endParaRPr lang="en-US" sz="900"/>
          </a:p>
        </p:txBody>
      </p:sp>
      <p:sp>
        <p:nvSpPr>
          <p:cNvPr id="46" name="Text Box 45"/>
          <p:cNvSpPr txBox="1"/>
          <p:nvPr/>
        </p:nvSpPr>
        <p:spPr>
          <a:xfrm>
            <a:off x="10353040" y="3289300"/>
            <a:ext cx="259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*</a:t>
            </a:r>
            <a:endParaRPr lang="en-US" sz="1200"/>
          </a:p>
        </p:txBody>
      </p:sp>
      <p:sp>
        <p:nvSpPr>
          <p:cNvPr id="3" name="Text Box 2"/>
          <p:cNvSpPr txBox="1"/>
          <p:nvPr/>
        </p:nvSpPr>
        <p:spPr>
          <a:xfrm>
            <a:off x="9755505" y="6395085"/>
            <a:ext cx="2995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 i="1">
                <a:solidFill>
                  <a:schemeClr val="tx1"/>
                </a:solidFill>
                <a:uFillTx/>
              </a:rPr>
              <a:t>TAWHID AHMED CHETAN </a:t>
            </a:r>
            <a:endParaRPr lang="en-US" sz="1400" b="1" i="1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645</Words>
  <Application>WPS Presentation</Application>
  <PresentationFormat>Widescreen</PresentationFormat>
  <Paragraphs>86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DATABASE SCHEMA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Chetan</dc:creator>
  <cp:lastModifiedBy>Chetan</cp:lastModifiedBy>
  <cp:revision>6</cp:revision>
  <dcterms:created xsi:type="dcterms:W3CDTF">2020-03-07T17:04:00Z</dcterms:created>
  <dcterms:modified xsi:type="dcterms:W3CDTF">2020-03-07T17:41:47Z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