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D597E"/>
    <a:srgbClr val="88B4DC"/>
    <a:srgbClr val="DD4714"/>
    <a:srgbClr val="DA4815"/>
    <a:srgbClr val="EB1D84"/>
    <a:srgbClr val="5A788F"/>
    <a:srgbClr val="DCA93C"/>
    <a:srgbClr val="019AC4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31520" y="1389380"/>
            <a:ext cx="1429385" cy="854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Bohom</a:t>
            </a:r>
            <a:endParaRPr lang="en-US" altLang="zh-CN" sz="2400" b="1"/>
          </a:p>
        </p:txBody>
      </p:sp>
      <p:sp>
        <p:nvSpPr>
          <p:cNvPr id="7" name="圆角矩形 6"/>
          <p:cNvSpPr/>
          <p:nvPr/>
        </p:nvSpPr>
        <p:spPr>
          <a:xfrm>
            <a:off x="731520" y="2659380"/>
            <a:ext cx="1429385" cy="8547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GFS</a:t>
            </a:r>
            <a:endParaRPr lang="en-US" altLang="zh-CN" sz="2400" b="1"/>
          </a:p>
        </p:txBody>
      </p:sp>
      <p:sp>
        <p:nvSpPr>
          <p:cNvPr id="9" name="圆角矩形 8"/>
          <p:cNvSpPr/>
          <p:nvPr/>
        </p:nvSpPr>
        <p:spPr>
          <a:xfrm>
            <a:off x="2687320" y="4036060"/>
            <a:ext cx="1429385" cy="854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TMM</a:t>
            </a:r>
            <a:endParaRPr lang="en-US" altLang="zh-CN" sz="2400" b="1"/>
          </a:p>
        </p:txBody>
      </p:sp>
      <p:cxnSp>
        <p:nvCxnSpPr>
          <p:cNvPr id="10" name="直接连接符 9"/>
          <p:cNvCxnSpPr>
            <a:stCxn id="6" idx="2"/>
            <a:endCxn id="7" idx="0"/>
          </p:cNvCxnSpPr>
          <p:nvPr/>
        </p:nvCxnSpPr>
        <p:spPr>
          <a:xfrm>
            <a:off x="1446530" y="2244090"/>
            <a:ext cx="0" cy="4152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5895" y="3620770"/>
            <a:ext cx="0" cy="4152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02330" y="3733800"/>
            <a:ext cx="0" cy="3022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45895" y="3514090"/>
            <a:ext cx="635" cy="7327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438910" y="3735070"/>
            <a:ext cx="199326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31520" y="4036060"/>
            <a:ext cx="1429385" cy="854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GLM</a:t>
            </a:r>
            <a:endParaRPr lang="en-US" altLang="zh-CN" sz="24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2930" y="1668780"/>
            <a:ext cx="3406140" cy="3520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18615" y="165100"/>
            <a:ext cx="3313430" cy="1427480"/>
            <a:chOff x="10194" y="3351"/>
            <a:chExt cx="5218" cy="224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4142"/>
              <a:ext cx="1387" cy="496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0194" y="3351"/>
              <a:ext cx="5218" cy="2248"/>
              <a:chOff x="10194" y="3351"/>
              <a:chExt cx="5218" cy="224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0420" y="4001"/>
              <a:ext cx="3211" cy="506"/>
              <a:chOff x="10429" y="3971"/>
              <a:chExt cx="5281" cy="832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429" y="3971"/>
                <a:ext cx="749" cy="832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1029" y="4070"/>
                <a:ext cx="4681" cy="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5A788F"/>
                    </a:solidFill>
                  </a:rPr>
                  <a:t>Py</a:t>
                </a:r>
                <a:r>
                  <a:rPr lang="en-US" altLang="zh-CN" sz="1000" b="1">
                    <a:solidFill>
                      <a:srgbClr val="DCA93C"/>
                    </a:solidFill>
                  </a:rPr>
                  <a:t>thon </a:t>
                </a:r>
                <a:r>
                  <a:rPr lang="en-US" altLang="zh-CN" sz="1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altLang="zh-CN" sz="1000" b="1">
                    <a:solidFill>
                      <a:srgbClr val="DCA93C"/>
                    </a:solidFill>
                  </a:rPr>
                  <a:t> </a:t>
                </a:r>
                <a:r>
                  <a:rPr lang="en-US" altLang="zh-CN" sz="1000" b="1">
                    <a:solidFill>
                      <a:srgbClr val="00B050"/>
                    </a:solidFill>
                  </a:rPr>
                  <a:t>Django</a:t>
                </a:r>
                <a:endParaRPr lang="en-US" altLang="zh-CN" sz="1000" b="1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332" y="3969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376" y="4507"/>
              <a:ext cx="2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GFS.GLM.WEB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18615" y="1846580"/>
            <a:ext cx="3313430" cy="1427480"/>
            <a:chOff x="10194" y="5999"/>
            <a:chExt cx="5218" cy="22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6790"/>
              <a:ext cx="1387" cy="496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10194" y="5999"/>
              <a:ext cx="5218" cy="2248"/>
              <a:chOff x="10194" y="3351"/>
              <a:chExt cx="5218" cy="224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3" name="矩形 32"/>
            <p:cNvSpPr/>
            <p:nvPr/>
          </p:nvSpPr>
          <p:spPr>
            <a:xfrm>
              <a:off x="10332" y="6617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529" y="7155"/>
              <a:ext cx="2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GFS.GLM.DB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8" y="6687"/>
              <a:ext cx="1468" cy="500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1618615" y="3499485"/>
            <a:ext cx="3313430" cy="1427480"/>
            <a:chOff x="10194" y="5999"/>
            <a:chExt cx="5218" cy="224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6790"/>
              <a:ext cx="1387" cy="496"/>
            </a:xfrm>
            <a:prstGeom prst="rect">
              <a:avLst/>
            </a:prstGeom>
          </p:spPr>
        </p:pic>
        <p:grpSp>
          <p:nvGrpSpPr>
            <p:cNvPr id="40" name="组合 39"/>
            <p:cNvGrpSpPr/>
            <p:nvPr/>
          </p:nvGrpSpPr>
          <p:grpSpPr>
            <a:xfrm>
              <a:off x="10194" y="5999"/>
              <a:ext cx="5218" cy="2248"/>
              <a:chOff x="10194" y="3351"/>
              <a:chExt cx="5218" cy="224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4" name="矩形 43"/>
            <p:cNvSpPr/>
            <p:nvPr/>
          </p:nvSpPr>
          <p:spPr>
            <a:xfrm>
              <a:off x="10332" y="6617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090" y="7123"/>
              <a:ext cx="34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GFS.GLM.IMGSRV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50" y="3549650"/>
            <a:ext cx="936625" cy="28384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60" y="1886585"/>
            <a:ext cx="936625" cy="2838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60" y="194945"/>
            <a:ext cx="936625" cy="2838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0855" y="3891915"/>
            <a:ext cx="289154" cy="32131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14077" y="3930148"/>
            <a:ext cx="180711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5A788F"/>
                </a:solidFill>
              </a:rPr>
              <a:t>Py</a:t>
            </a:r>
            <a:r>
              <a:rPr lang="en-US" altLang="zh-CN" sz="1000" b="1">
                <a:solidFill>
                  <a:srgbClr val="DCA93C"/>
                </a:solidFill>
              </a:rPr>
              <a:t>thon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zh-CN" sz="1000" b="1">
                <a:solidFill>
                  <a:srgbClr val="DCA93C"/>
                </a:solidFill>
              </a:rPr>
              <a:t> </a:t>
            </a:r>
            <a:endParaRPr lang="en-US" altLang="zh-CN" sz="1000" b="1">
              <a:solidFill>
                <a:srgbClr val="00B050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310" y="3912870"/>
            <a:ext cx="257175" cy="262255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443230" y="165100"/>
            <a:ext cx="1025525" cy="4762500"/>
          </a:xfrm>
          <a:prstGeom prst="rect">
            <a:avLst/>
          </a:prstGeom>
          <a:solidFill>
            <a:schemeClr val="bg1"/>
          </a:solidFill>
          <a:ln>
            <a:solidFill>
              <a:srgbClr val="DD4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DA4815"/>
                </a:solidFill>
              </a:rPr>
              <a:t>Host</a:t>
            </a:r>
            <a:endParaRPr lang="en-US" altLang="zh-CN" b="1">
              <a:solidFill>
                <a:srgbClr val="DA4815"/>
              </a:solidFill>
            </a:endParaRPr>
          </a:p>
          <a:p>
            <a:pPr algn="ctr"/>
            <a:r>
              <a:rPr lang="en-US" altLang="zh-CN" sz="1000" b="1">
                <a:solidFill>
                  <a:srgbClr val="DA4815"/>
                </a:solidFill>
                <a:sym typeface="+mn-ea"/>
              </a:rPr>
              <a:t>192.168.3.16</a:t>
            </a:r>
            <a:endParaRPr lang="en-US" altLang="zh-CN" sz="1000" b="1">
              <a:solidFill>
                <a:srgbClr val="DA4815"/>
              </a:solidFill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7253" y="2906395"/>
            <a:ext cx="14357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0.0.0.0:27016-&gt;27017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699193" y="1224915"/>
            <a:ext cx="11537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0.0.0.0:8899-&gt;80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92911" y="1224915"/>
            <a:ext cx="12776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./clweb/dev:/home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05928" y="2906395"/>
            <a:ext cx="64198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./db:/db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21804" y="4559300"/>
            <a:ext cx="22815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./clweb/static/assert/image/glm:/db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3230" y="5048250"/>
            <a:ext cx="1025525" cy="1928495"/>
          </a:xfrm>
          <a:prstGeom prst="rect">
            <a:avLst/>
          </a:prstGeom>
          <a:solidFill>
            <a:schemeClr val="bg1"/>
          </a:solidFill>
          <a:ln>
            <a:solidFill>
              <a:srgbClr val="EB1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EB1D84"/>
                </a:solidFill>
              </a:rPr>
              <a:t>Raspberry</a:t>
            </a:r>
            <a:endParaRPr lang="en-US" altLang="zh-CN" sz="1200" b="1">
              <a:solidFill>
                <a:srgbClr val="EB1D84"/>
              </a:solidFill>
            </a:endParaRPr>
          </a:p>
          <a:p>
            <a:pPr algn="ctr"/>
            <a:r>
              <a:rPr lang="en-US" altLang="zh-CN" sz="1200" b="1">
                <a:solidFill>
                  <a:srgbClr val="EB1D84"/>
                </a:solidFill>
              </a:rPr>
              <a:t>PI</a:t>
            </a:r>
            <a:endParaRPr lang="en-US" altLang="zh-CN" b="1">
              <a:solidFill>
                <a:srgbClr val="EB1D84"/>
              </a:solidFill>
            </a:endParaRPr>
          </a:p>
          <a:p>
            <a:pPr algn="ctr"/>
            <a:r>
              <a:rPr lang="en-US" altLang="zh-CN" sz="1000" b="1">
                <a:solidFill>
                  <a:srgbClr val="EB1D84"/>
                </a:solidFill>
                <a:sym typeface="+mn-ea"/>
              </a:rPr>
              <a:t>192.168.3.34</a:t>
            </a:r>
            <a:endParaRPr lang="en-US" altLang="zh-CN" sz="1000" b="1">
              <a:solidFill>
                <a:srgbClr val="EB1D84"/>
              </a:solidFill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23695" y="5048250"/>
            <a:ext cx="563880" cy="14928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00B050"/>
                </a:solidFill>
              </a:rPr>
              <a:t>CC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88210" y="6071870"/>
            <a:ext cx="2743835" cy="469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cc.py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295" y="6131560"/>
            <a:ext cx="288925" cy="3213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25" y="6160770"/>
            <a:ext cx="281305" cy="28702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2188210" y="5049520"/>
            <a:ext cx="2744470" cy="484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save.py</a:t>
            </a:r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930" y="5049520"/>
            <a:ext cx="288925" cy="321310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623695" y="6650990"/>
            <a:ext cx="3317875" cy="325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Camera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2188210" y="5534025"/>
            <a:ext cx="2744470" cy="537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183767" y="5826125"/>
            <a:ext cx="5156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./img/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1" name="上箭头 80"/>
          <p:cNvSpPr/>
          <p:nvPr/>
        </p:nvSpPr>
        <p:spPr>
          <a:xfrm>
            <a:off x="3388995" y="5965190"/>
            <a:ext cx="342265" cy="17843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rcRect b="20711"/>
          <a:stretch>
            <a:fillRect/>
          </a:stretch>
        </p:blipFill>
        <p:spPr>
          <a:xfrm>
            <a:off x="716280" y="5162550"/>
            <a:ext cx="479425" cy="32575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" y="276860"/>
            <a:ext cx="942340" cy="622300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3801110" y="5641975"/>
            <a:ext cx="281305" cy="322580"/>
            <a:chOff x="5382" y="8802"/>
            <a:chExt cx="443" cy="508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1" y="8802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9" y="885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2" y="893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95" name="组合 94"/>
          <p:cNvGrpSpPr/>
          <p:nvPr/>
        </p:nvGrpSpPr>
        <p:grpSpPr>
          <a:xfrm>
            <a:off x="3030220" y="5641975"/>
            <a:ext cx="281305" cy="322580"/>
            <a:chOff x="5382" y="8802"/>
            <a:chExt cx="443" cy="508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1" y="8802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9" y="885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2" y="893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99" name="上箭头 98"/>
          <p:cNvSpPr/>
          <p:nvPr/>
        </p:nvSpPr>
        <p:spPr>
          <a:xfrm>
            <a:off x="3388995" y="5463540"/>
            <a:ext cx="342265" cy="17843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0" name="肘形连接符 99"/>
          <p:cNvCxnSpPr>
            <a:stCxn id="69" idx="3"/>
            <a:endCxn id="27" idx="3"/>
          </p:cNvCxnSpPr>
          <p:nvPr/>
        </p:nvCxnSpPr>
        <p:spPr>
          <a:xfrm flipH="1" flipV="1">
            <a:off x="4932045" y="2560320"/>
            <a:ext cx="3175" cy="2731770"/>
          </a:xfrm>
          <a:prstGeom prst="bentConnector3">
            <a:avLst>
              <a:gd name="adj1" fmla="val -3718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上箭头 102"/>
          <p:cNvSpPr/>
          <p:nvPr/>
        </p:nvSpPr>
        <p:spPr>
          <a:xfrm>
            <a:off x="3075305" y="1416685"/>
            <a:ext cx="342265" cy="42989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肘形连接符 104"/>
          <p:cNvCxnSpPr>
            <a:stCxn id="75" idx="3"/>
            <a:endCxn id="64" idx="3"/>
          </p:cNvCxnSpPr>
          <p:nvPr/>
        </p:nvCxnSpPr>
        <p:spPr>
          <a:xfrm flipH="1" flipV="1">
            <a:off x="4932045" y="6306820"/>
            <a:ext cx="9525" cy="507365"/>
          </a:xfrm>
          <a:prstGeom prst="bentConnector3">
            <a:avLst>
              <a:gd name="adj1" fmla="val -215999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663827" y="1592580"/>
            <a:ext cx="11658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image        index</a:t>
            </a:r>
            <a:endParaRPr lang="en-US" altLang="zh-CN" sz="1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cxnSp>
        <p:nvCxnSpPr>
          <p:cNvPr id="108" name="肘形连接符 107"/>
          <p:cNvCxnSpPr>
            <a:stCxn id="114" idx="3"/>
            <a:endCxn id="3" idx="3"/>
          </p:cNvCxnSpPr>
          <p:nvPr/>
        </p:nvCxnSpPr>
        <p:spPr>
          <a:xfrm flipV="1">
            <a:off x="4664710" y="878840"/>
            <a:ext cx="267335" cy="3215640"/>
          </a:xfrm>
          <a:prstGeom prst="bentConnector3">
            <a:avLst>
              <a:gd name="adj1" fmla="val 189074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60633" y="1293495"/>
            <a:ext cx="113601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image-overview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&amp;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image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1571" y="5049520"/>
            <a:ext cx="10642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rgbClr val="88B4DC"/>
                </a:solidFill>
                <a:sym typeface="+mn-ea"/>
              </a:rPr>
              <a:t>Connect to DB</a:t>
            </a:r>
            <a:endParaRPr lang="en-US" altLang="zh-CN" sz="1000" b="1">
              <a:solidFill>
                <a:srgbClr val="88B4DC"/>
              </a:solidFill>
              <a:sym typeface="+mn-ea"/>
            </a:endParaRPr>
          </a:p>
        </p:txBody>
      </p:sp>
      <p:sp>
        <p:nvSpPr>
          <p:cNvPr id="112" name="上箭头 111"/>
          <p:cNvSpPr/>
          <p:nvPr/>
        </p:nvSpPr>
        <p:spPr>
          <a:xfrm flipV="1">
            <a:off x="3075940" y="3258185"/>
            <a:ext cx="342265" cy="40259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2675575" y="3274060"/>
            <a:ext cx="10598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image       data</a:t>
            </a:r>
            <a:endParaRPr lang="en-US" altLang="zh-CN" sz="1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21430" y="3975100"/>
            <a:ext cx="843280" cy="238125"/>
          </a:xfrm>
          <a:prstGeom prst="rect">
            <a:avLst/>
          </a:prstGeom>
          <a:solidFill>
            <a:srgbClr val="0D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Process</a:t>
            </a:r>
            <a:endParaRPr lang="en-US" altLang="zh-CN" sz="1200"/>
          </a:p>
        </p:txBody>
      </p:sp>
      <p:cxnSp>
        <p:nvCxnSpPr>
          <p:cNvPr id="115" name="肘形连接符 114"/>
          <p:cNvCxnSpPr>
            <a:stCxn id="112" idx="0"/>
            <a:endCxn id="114" idx="1"/>
          </p:cNvCxnSpPr>
          <p:nvPr/>
        </p:nvCxnSpPr>
        <p:spPr>
          <a:xfrm rot="5400000" flipV="1">
            <a:off x="3317558" y="3590608"/>
            <a:ext cx="433705" cy="57404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18615" y="165100"/>
            <a:ext cx="3313430" cy="1427480"/>
            <a:chOff x="10194" y="3351"/>
            <a:chExt cx="5218" cy="224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4142"/>
              <a:ext cx="1387" cy="496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0194" y="3351"/>
              <a:ext cx="5218" cy="2248"/>
              <a:chOff x="10194" y="3351"/>
              <a:chExt cx="5218" cy="224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0420" y="4001"/>
              <a:ext cx="3211" cy="506"/>
              <a:chOff x="10429" y="3971"/>
              <a:chExt cx="5281" cy="832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429" y="3971"/>
                <a:ext cx="749" cy="832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1029" y="4070"/>
                <a:ext cx="4681" cy="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5A788F"/>
                    </a:solidFill>
                  </a:rPr>
                  <a:t>Py</a:t>
                </a:r>
                <a:r>
                  <a:rPr lang="en-US" altLang="zh-CN" sz="1000" b="1">
                    <a:solidFill>
                      <a:srgbClr val="DCA93C"/>
                    </a:solidFill>
                  </a:rPr>
                  <a:t>thon </a:t>
                </a:r>
                <a:r>
                  <a:rPr lang="en-US" altLang="zh-CN" sz="1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altLang="zh-CN" sz="1000" b="1">
                    <a:solidFill>
                      <a:srgbClr val="DCA93C"/>
                    </a:solidFill>
                  </a:rPr>
                  <a:t> </a:t>
                </a:r>
                <a:r>
                  <a:rPr lang="en-US" altLang="zh-CN" sz="1000" b="1">
                    <a:solidFill>
                      <a:srgbClr val="00B050"/>
                    </a:solidFill>
                  </a:rPr>
                  <a:t>Django</a:t>
                </a:r>
                <a:endParaRPr lang="en-US" altLang="zh-CN" sz="1000" b="1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332" y="3969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376" y="4507"/>
              <a:ext cx="2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GFS.GLM.WEB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18615" y="1846580"/>
            <a:ext cx="3313430" cy="1427480"/>
            <a:chOff x="10194" y="5999"/>
            <a:chExt cx="5218" cy="22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6790"/>
              <a:ext cx="1387" cy="496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10194" y="5999"/>
              <a:ext cx="5218" cy="2248"/>
              <a:chOff x="10194" y="3351"/>
              <a:chExt cx="5218" cy="224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3" name="矩形 32"/>
            <p:cNvSpPr/>
            <p:nvPr/>
          </p:nvSpPr>
          <p:spPr>
            <a:xfrm>
              <a:off x="10332" y="6617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529" y="7155"/>
              <a:ext cx="2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GFS.GLM.DB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8" y="6687"/>
              <a:ext cx="1468" cy="500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1618615" y="3499485"/>
            <a:ext cx="3313430" cy="1427480"/>
            <a:chOff x="10194" y="5999"/>
            <a:chExt cx="5218" cy="224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19113"/>
            <a:stretch>
              <a:fillRect/>
            </a:stretch>
          </p:blipFill>
          <p:spPr>
            <a:xfrm>
              <a:off x="12356" y="6790"/>
              <a:ext cx="1387" cy="496"/>
            </a:xfrm>
            <a:prstGeom prst="rect">
              <a:avLst/>
            </a:prstGeom>
          </p:spPr>
        </p:pic>
        <p:grpSp>
          <p:nvGrpSpPr>
            <p:cNvPr id="40" name="组合 39"/>
            <p:cNvGrpSpPr/>
            <p:nvPr/>
          </p:nvGrpSpPr>
          <p:grpSpPr>
            <a:xfrm>
              <a:off x="10194" y="5999"/>
              <a:ext cx="5218" cy="2248"/>
              <a:chOff x="10194" y="3351"/>
              <a:chExt cx="5218" cy="224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194" y="3351"/>
                <a:ext cx="5218" cy="2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728" y="3351"/>
                <a:ext cx="15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>
                    <a:solidFill>
                      <a:srgbClr val="019AC4"/>
                    </a:solidFill>
                  </a:rPr>
                  <a:t>Container</a:t>
                </a:r>
                <a:endParaRPr lang="en-US" altLang="zh-CN" sz="1400" b="1">
                  <a:solidFill>
                    <a:srgbClr val="019AC4"/>
                  </a:solidFill>
                </a:endParaRPr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6" y="3392"/>
                <a:ext cx="541" cy="45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4" name="矩形 43"/>
            <p:cNvSpPr/>
            <p:nvPr/>
          </p:nvSpPr>
          <p:spPr>
            <a:xfrm>
              <a:off x="10332" y="6617"/>
              <a:ext cx="4956" cy="1437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090" y="7123"/>
              <a:ext cx="34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GFS.GLM.IMGSRV</a:t>
              </a:r>
              <a:endParaRPr lang="en-US" altLang="zh-CN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50" y="3549650"/>
            <a:ext cx="936625" cy="28384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60" y="1886585"/>
            <a:ext cx="936625" cy="2838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60" y="194945"/>
            <a:ext cx="936625" cy="2838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0855" y="3891915"/>
            <a:ext cx="289154" cy="32131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14077" y="3930148"/>
            <a:ext cx="180711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5A788F"/>
                </a:solidFill>
              </a:rPr>
              <a:t>Py</a:t>
            </a:r>
            <a:r>
              <a:rPr lang="en-US" altLang="zh-CN" sz="1000" b="1">
                <a:solidFill>
                  <a:srgbClr val="DCA93C"/>
                </a:solidFill>
              </a:rPr>
              <a:t>thon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zh-CN" sz="1000" b="1">
                <a:solidFill>
                  <a:srgbClr val="DCA93C"/>
                </a:solidFill>
              </a:rPr>
              <a:t> </a:t>
            </a:r>
            <a:endParaRPr lang="en-US" altLang="zh-CN" sz="1000" b="1">
              <a:solidFill>
                <a:srgbClr val="00B050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310" y="3912870"/>
            <a:ext cx="257175" cy="262255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443230" y="165100"/>
            <a:ext cx="1025525" cy="4762500"/>
          </a:xfrm>
          <a:prstGeom prst="rect">
            <a:avLst/>
          </a:prstGeom>
          <a:solidFill>
            <a:schemeClr val="bg1"/>
          </a:solidFill>
          <a:ln>
            <a:solidFill>
              <a:srgbClr val="DD4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DA4815"/>
                </a:solidFill>
              </a:rPr>
              <a:t>Host</a:t>
            </a:r>
            <a:endParaRPr lang="en-US" altLang="zh-CN" b="1">
              <a:solidFill>
                <a:srgbClr val="DA4815"/>
              </a:solidFill>
            </a:endParaRPr>
          </a:p>
          <a:p>
            <a:pPr algn="ctr"/>
            <a:r>
              <a:rPr lang="en-US" altLang="zh-CN" sz="1000" b="1">
                <a:solidFill>
                  <a:srgbClr val="DA4815"/>
                </a:solidFill>
                <a:sym typeface="+mn-ea"/>
              </a:rPr>
              <a:t>192.168.3.16</a:t>
            </a:r>
            <a:endParaRPr lang="en-US" altLang="zh-CN" sz="1000" b="1">
              <a:solidFill>
                <a:srgbClr val="DA4815"/>
              </a:solidFill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7253" y="2906395"/>
            <a:ext cx="14357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0.0.0.0:27016-&gt;27017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699193" y="1224915"/>
            <a:ext cx="11537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0.0.0.0:8899-&gt;80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92911" y="1224915"/>
            <a:ext cx="12776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./clweb/dev:/home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05928" y="2906395"/>
            <a:ext cx="64198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./db:/db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21804" y="4559300"/>
            <a:ext cx="22815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./clweb/static/assert/image/glm:/db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3230" y="5048250"/>
            <a:ext cx="1025525" cy="1928495"/>
          </a:xfrm>
          <a:prstGeom prst="rect">
            <a:avLst/>
          </a:prstGeom>
          <a:solidFill>
            <a:schemeClr val="bg1"/>
          </a:solidFill>
          <a:ln>
            <a:solidFill>
              <a:srgbClr val="EB1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EB1D84"/>
                </a:solidFill>
              </a:rPr>
              <a:t>Raspberry</a:t>
            </a:r>
            <a:endParaRPr lang="en-US" altLang="zh-CN" sz="1200" b="1">
              <a:solidFill>
                <a:srgbClr val="EB1D84"/>
              </a:solidFill>
            </a:endParaRPr>
          </a:p>
          <a:p>
            <a:pPr algn="ctr"/>
            <a:r>
              <a:rPr lang="en-US" altLang="zh-CN" sz="1200" b="1">
                <a:solidFill>
                  <a:srgbClr val="EB1D84"/>
                </a:solidFill>
              </a:rPr>
              <a:t>PI</a:t>
            </a:r>
            <a:endParaRPr lang="en-US" altLang="zh-CN" b="1">
              <a:solidFill>
                <a:srgbClr val="EB1D84"/>
              </a:solidFill>
            </a:endParaRPr>
          </a:p>
          <a:p>
            <a:pPr algn="ctr"/>
            <a:r>
              <a:rPr lang="en-US" altLang="zh-CN" sz="1000" b="1">
                <a:solidFill>
                  <a:srgbClr val="EB1D84"/>
                </a:solidFill>
                <a:sym typeface="+mn-ea"/>
              </a:rPr>
              <a:t>192.168.3.34</a:t>
            </a:r>
            <a:endParaRPr lang="en-US" altLang="zh-CN" sz="1000" b="1">
              <a:solidFill>
                <a:srgbClr val="EB1D84"/>
              </a:solidFill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23695" y="5048250"/>
            <a:ext cx="563880" cy="14928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00B050"/>
                </a:solidFill>
              </a:rPr>
              <a:t>CC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88210" y="6071870"/>
            <a:ext cx="2743835" cy="469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cc.py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295" y="6131560"/>
            <a:ext cx="288925" cy="3213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25" y="6160770"/>
            <a:ext cx="281305" cy="28702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2188210" y="5049520"/>
            <a:ext cx="2744470" cy="484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save.py</a:t>
            </a:r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3930" y="5049520"/>
            <a:ext cx="288925" cy="321310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623695" y="6650990"/>
            <a:ext cx="3317875" cy="325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Camera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2188210" y="5534025"/>
            <a:ext cx="2744470" cy="537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183767" y="5826125"/>
            <a:ext cx="5156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./img/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1" name="上箭头 80"/>
          <p:cNvSpPr/>
          <p:nvPr/>
        </p:nvSpPr>
        <p:spPr>
          <a:xfrm>
            <a:off x="3388995" y="5965190"/>
            <a:ext cx="342265" cy="17843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rcRect b="20711"/>
          <a:stretch>
            <a:fillRect/>
          </a:stretch>
        </p:blipFill>
        <p:spPr>
          <a:xfrm>
            <a:off x="716280" y="5162550"/>
            <a:ext cx="479425" cy="32575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" y="276860"/>
            <a:ext cx="942340" cy="622300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3801110" y="5641975"/>
            <a:ext cx="281305" cy="322580"/>
            <a:chOff x="5382" y="8802"/>
            <a:chExt cx="443" cy="508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1" y="8802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9" y="885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2" y="893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95" name="组合 94"/>
          <p:cNvGrpSpPr/>
          <p:nvPr/>
        </p:nvGrpSpPr>
        <p:grpSpPr>
          <a:xfrm>
            <a:off x="3030220" y="5641975"/>
            <a:ext cx="281305" cy="322580"/>
            <a:chOff x="5382" y="8802"/>
            <a:chExt cx="443" cy="508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1" y="8802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9" y="885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2" y="8938"/>
              <a:ext cx="335" cy="37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99" name="上箭头 98"/>
          <p:cNvSpPr/>
          <p:nvPr/>
        </p:nvSpPr>
        <p:spPr>
          <a:xfrm>
            <a:off x="3388995" y="5463540"/>
            <a:ext cx="342265" cy="17843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0" name="肘形连接符 99"/>
          <p:cNvCxnSpPr>
            <a:stCxn id="69" idx="3"/>
            <a:endCxn id="27" idx="3"/>
          </p:cNvCxnSpPr>
          <p:nvPr/>
        </p:nvCxnSpPr>
        <p:spPr>
          <a:xfrm flipH="1" flipV="1">
            <a:off x="4932045" y="2560320"/>
            <a:ext cx="3175" cy="2731770"/>
          </a:xfrm>
          <a:prstGeom prst="bentConnector3">
            <a:avLst>
              <a:gd name="adj1" fmla="val -3718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上箭头 102"/>
          <p:cNvSpPr/>
          <p:nvPr/>
        </p:nvSpPr>
        <p:spPr>
          <a:xfrm>
            <a:off x="3075305" y="1416685"/>
            <a:ext cx="342265" cy="42989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肘形连接符 104"/>
          <p:cNvCxnSpPr>
            <a:stCxn id="75" idx="3"/>
            <a:endCxn id="64" idx="3"/>
          </p:cNvCxnSpPr>
          <p:nvPr/>
        </p:nvCxnSpPr>
        <p:spPr>
          <a:xfrm flipH="1" flipV="1">
            <a:off x="4932045" y="6306820"/>
            <a:ext cx="9525" cy="507365"/>
          </a:xfrm>
          <a:prstGeom prst="bentConnector3">
            <a:avLst>
              <a:gd name="adj1" fmla="val -215999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663827" y="1592580"/>
            <a:ext cx="11658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image        index</a:t>
            </a:r>
            <a:endParaRPr lang="en-US" altLang="zh-CN" sz="1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cxnSp>
        <p:nvCxnSpPr>
          <p:cNvPr id="108" name="肘形连接符 107"/>
          <p:cNvCxnSpPr>
            <a:stCxn id="114" idx="3"/>
            <a:endCxn id="3" idx="3"/>
          </p:cNvCxnSpPr>
          <p:nvPr/>
        </p:nvCxnSpPr>
        <p:spPr>
          <a:xfrm flipV="1">
            <a:off x="4664710" y="878840"/>
            <a:ext cx="267335" cy="3215640"/>
          </a:xfrm>
          <a:prstGeom prst="bentConnector3">
            <a:avLst>
              <a:gd name="adj1" fmla="val 189074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60633" y="1293495"/>
            <a:ext cx="113601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image-overview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&amp;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image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1571" y="5049520"/>
            <a:ext cx="106426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rgbClr val="88B4DC"/>
                </a:solidFill>
                <a:sym typeface="+mn-ea"/>
              </a:rPr>
              <a:t>Connect to DB</a:t>
            </a:r>
            <a:endParaRPr lang="en-US" altLang="zh-CN" sz="1000" b="1">
              <a:solidFill>
                <a:srgbClr val="88B4DC"/>
              </a:solidFill>
              <a:sym typeface="+mn-ea"/>
            </a:endParaRPr>
          </a:p>
        </p:txBody>
      </p:sp>
      <p:sp>
        <p:nvSpPr>
          <p:cNvPr id="112" name="上箭头 111"/>
          <p:cNvSpPr/>
          <p:nvPr/>
        </p:nvSpPr>
        <p:spPr>
          <a:xfrm flipV="1">
            <a:off x="3075940" y="3258185"/>
            <a:ext cx="342265" cy="40259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2675575" y="3274060"/>
            <a:ext cx="10598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image       data</a:t>
            </a:r>
            <a:endParaRPr lang="en-US" altLang="zh-CN" sz="1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21430" y="3975100"/>
            <a:ext cx="843280" cy="238125"/>
          </a:xfrm>
          <a:prstGeom prst="rect">
            <a:avLst/>
          </a:prstGeom>
          <a:solidFill>
            <a:srgbClr val="0D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Process</a:t>
            </a:r>
            <a:endParaRPr lang="en-US" altLang="zh-CN" sz="1200"/>
          </a:p>
        </p:txBody>
      </p:sp>
      <p:cxnSp>
        <p:nvCxnSpPr>
          <p:cNvPr id="115" name="肘形连接符 114"/>
          <p:cNvCxnSpPr>
            <a:stCxn id="112" idx="0"/>
            <a:endCxn id="114" idx="1"/>
          </p:cNvCxnSpPr>
          <p:nvPr/>
        </p:nvCxnSpPr>
        <p:spPr>
          <a:xfrm rot="5400000" flipV="1">
            <a:off x="3317558" y="3590608"/>
            <a:ext cx="433705" cy="57404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宽屏</PresentationFormat>
  <Paragraphs>118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南博文</cp:lastModifiedBy>
  <cp:revision>13</cp:revision>
  <dcterms:created xsi:type="dcterms:W3CDTF">2019-06-14T06:20:08Z</dcterms:created>
  <dcterms:modified xsi:type="dcterms:W3CDTF">2019-06-14T07:27:18Z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