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5d4d32a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5d4d32a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5d4d32a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5d4d32a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5d4d32a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5d4d32a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5d4d32a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5d4d32a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1000" y="370775"/>
            <a:ext cx="7962000" cy="23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Trading Dashboard</a:t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visualization of equity securities with technical indicators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J. Langer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02/05/2024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79075" y="389100"/>
            <a:ext cx="79620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Trading dashboard providing Buy/Sell recommendation for equity securities 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Gather and combine data - yfinance (Python library)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data to SQLite database - Dallen 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Flask and JSON set-up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call and JavaScript coding - (charts.js)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334600" y="157725"/>
            <a:ext cx="79620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Disclaimers for the project</a:t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dashboard is meant for educationa</a:t>
            </a: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purposes only and not to be used as trading advice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prices used are stagnant as of 01/26/2024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4 technical indicators were used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‘Buy’/’Sell’ recommendations are based on a buy low, sell high methodology 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consideration needs to be applied for investment decisions 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379075" y="389100"/>
            <a:ext cx="79620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Data Ethics</a:t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dashboard being used in an </a:t>
            </a: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unintentional</a:t>
            </a: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manner -  potential </a:t>
            </a: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loss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itself does not disadvantage or isolate one group or individual for another - no data biases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ctrTitle"/>
          </p:nvPr>
        </p:nvSpPr>
        <p:spPr>
          <a:xfrm>
            <a:off x="298975" y="193325"/>
            <a:ext cx="79620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sz="3000">
              <a:solidFill>
                <a:srgbClr val="000000"/>
              </a:solidFill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is accessed real time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indicators are available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Buy/Sell recommendation needs to have additional elements incorporated 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b="0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 of other traded investments - bonds, options, commodities, derivatives</a:t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