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336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BNL-LOGO-NEW-20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191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EES_Logo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2667000" cy="6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imgres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"/>
            <a:ext cx="2514600" cy="7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620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2"/>
          </a:solidFill>
          <a:latin typeface="Helvetica Neue"/>
          <a:ea typeface="ＭＳ Ｐゴシック" charset="-128"/>
          <a:cs typeface="Helvetica Neue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chemeClr val="tx1"/>
          </a:solidFill>
          <a:latin typeface="Helvetica Neue Thin"/>
          <a:ea typeface="ＭＳ Ｐゴシック" charset="-128"/>
          <a:cs typeface="Helvetica Neue Thi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chemeClr val="tx1"/>
          </a:solidFill>
          <a:latin typeface="Helvetica Neue Thin"/>
          <a:ea typeface="ＭＳ Ｐゴシック" charset="-128"/>
          <a:cs typeface="Helvetica Neue Thi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Helvetica Neue Thin"/>
          <a:ea typeface="ＭＳ Ｐゴシック" charset="-128"/>
          <a:cs typeface="Helvetica Neue Thi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Helvetica Neue Thin"/>
          <a:ea typeface="ＭＳ Ｐゴシック" charset="-128"/>
          <a:cs typeface="Helvetica Neue Thi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Helvetica Neue Thin"/>
          <a:ea typeface="ＭＳ Ｐゴシック" charset="-128"/>
          <a:cs typeface="Helvetica Neue Thi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ming_issue_fixed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93" r="-1299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ismometer_Locations.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539" r="-70539"/>
          <a:stretch>
            <a:fillRect/>
          </a:stretch>
        </p:blipFill>
        <p:spPr>
          <a:xfrm rot="5400000">
            <a:off x="-1238986" y="-382993"/>
            <a:ext cx="14268413" cy="8375537"/>
          </a:xfrm>
        </p:spPr>
      </p:pic>
    </p:spTree>
    <p:extLst>
      <p:ext uri="{BB962C8B-B14F-4D97-AF65-F5344CB8AC3E}">
        <p14:creationId xmlns:p14="http://schemas.microsoft.com/office/powerpoint/2010/main" val="278649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estDevCMT_d08_manualZcor_4stations.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539" r="-70539"/>
          <a:stretch>
            <a:fillRect/>
          </a:stretch>
        </p:blipFill>
        <p:spPr>
          <a:xfrm rot="5400000">
            <a:off x="-3002374" y="-540381"/>
            <a:ext cx="15307355" cy="8985396"/>
          </a:xfrm>
        </p:spPr>
      </p:pic>
    </p:spTree>
    <p:extLst>
      <p:ext uri="{BB962C8B-B14F-4D97-AF65-F5344CB8AC3E}">
        <p14:creationId xmlns:p14="http://schemas.microsoft.com/office/powerpoint/2010/main" val="103444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6535" y="-540381"/>
            <a:ext cx="6349537" cy="8985396"/>
          </a:xfrm>
        </p:spPr>
      </p:pic>
    </p:spTree>
    <p:extLst>
      <p:ext uri="{BB962C8B-B14F-4D97-AF65-F5344CB8AC3E}">
        <p14:creationId xmlns:p14="http://schemas.microsoft.com/office/powerpoint/2010/main" val="381740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1200" y="5971382"/>
            <a:ext cx="7620000" cy="868362"/>
          </a:xfrm>
        </p:spPr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Only</a:t>
            </a:r>
            <a:endParaRPr lang="en-US" dirty="0"/>
          </a:p>
        </p:txBody>
      </p:sp>
      <p:pic>
        <p:nvPicPr>
          <p:cNvPr id="4" name="Content Placeholder 3" descr="DevSolution_raw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84" r="-13884"/>
          <a:stretch>
            <a:fillRect/>
          </a:stretch>
        </p:blipFill>
        <p:spPr>
          <a:xfrm>
            <a:off x="457200" y="3069662"/>
            <a:ext cx="5207000" cy="3056501"/>
          </a:xfrm>
        </p:spPr>
      </p:pic>
      <p:pic>
        <p:nvPicPr>
          <p:cNvPr id="5" name="Picture 4" descr="FullSolution_raw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28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74638"/>
            <a:ext cx="7620000" cy="868362"/>
          </a:xfrm>
        </p:spPr>
        <p:txBody>
          <a:bodyPr/>
          <a:lstStyle/>
          <a:p>
            <a:pPr algn="l"/>
            <a:r>
              <a:rPr lang="en-US" dirty="0" smtClean="0"/>
              <a:t>M4.2 Depth Sensitivity</a:t>
            </a:r>
            <a:endParaRPr lang="en-US" dirty="0"/>
          </a:p>
        </p:txBody>
      </p:sp>
      <p:pic>
        <p:nvPicPr>
          <p:cNvPr id="4" name="Content Placeholder 3" descr="cmtDepth_large.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8939" r="24702" b="9037"/>
          <a:stretch/>
        </p:blipFill>
        <p:spPr>
          <a:xfrm>
            <a:off x="4648200" y="274638"/>
            <a:ext cx="4135702" cy="6583362"/>
          </a:xfrm>
        </p:spPr>
      </p:pic>
      <p:sp>
        <p:nvSpPr>
          <p:cNvPr id="5" name="TextBox 4"/>
          <p:cNvSpPr txBox="1"/>
          <p:nvPr/>
        </p:nvSpPr>
        <p:spPr>
          <a:xfrm>
            <a:off x="1244600" y="3225800"/>
            <a:ext cx="3022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Zelt</a:t>
            </a:r>
            <a:endParaRPr lang="en-US" dirty="0" smtClean="0"/>
          </a:p>
          <a:p>
            <a:r>
              <a:rPr lang="en-US" dirty="0" smtClean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4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Zhang et al (2016)</a:t>
            </a:r>
            <a:endParaRPr lang="en-US" sz="3200" dirty="0"/>
          </a:p>
        </p:txBody>
      </p:sp>
      <p:pic>
        <p:nvPicPr>
          <p:cNvPr id="4" name="Content Placeholder 3" descr="z1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>
          <a:xfrm>
            <a:off x="0" y="3129301"/>
            <a:ext cx="5105400" cy="299686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964" y="274638"/>
            <a:ext cx="4513036" cy="510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98437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194</TotalTime>
  <Words>13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 Only</vt:lpstr>
      <vt:lpstr>M4.2 Depth Sensitivity</vt:lpstr>
      <vt:lpstr>Zhang et al (2016)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 Lindsey</dc:creator>
  <cp:lastModifiedBy>NJ Lindsey</cp:lastModifiedBy>
  <cp:revision>5</cp:revision>
  <dcterms:created xsi:type="dcterms:W3CDTF">2016-05-11T18:56:17Z</dcterms:created>
  <dcterms:modified xsi:type="dcterms:W3CDTF">2016-05-11T22:10:25Z</dcterms:modified>
</cp:coreProperties>
</file>