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208"/>
  </p:normalViewPr>
  <p:slideViewPr>
    <p:cSldViewPr snapToGrid="0" snapToObjects="1">
      <p:cViewPr>
        <p:scale>
          <a:sx n="160" d="100"/>
          <a:sy n="160" d="100"/>
        </p:scale>
        <p:origin x="-968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0205-3DA5-F94D-A276-955EB81E8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31DEB-668E-A94F-BEB7-34916D94A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5346-7CCC-964A-9CD6-93C97B9E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B3C08-DE98-D240-8C9A-F053D3FD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B611-9C5E-FA47-8C3F-E4D4905B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7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3998-E8D9-1A47-B553-816E60EA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FA779-1382-194E-AA1F-0553EF314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79D0-4425-DD42-8252-5EE05457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270C-9BCB-2948-890D-5D0FF06C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D6E4-BA95-DA43-A06E-2ECCB3A1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F7682-A971-2A4E-AF3B-5469B86E8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2944C-C5FB-1E44-A1BD-E23D7A36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15D20-3C2D-6D49-A362-79F5CC89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64C03-5070-B24E-B0D4-FA4BE40C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F071-C29E-D84F-8871-F1D1F8DB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4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8588-610E-4E41-8666-D3D946B0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A466-E806-9245-9F66-FB897A92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7041-5A46-734A-BA20-77B50362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68CE-EAFE-B24E-BABE-A2750AB8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0123-66C8-CF42-A811-119D5C12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F3A1-608E-8043-AB07-6370C48C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C3307-1DF9-8D44-A093-0542CA959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9F7E-0FEF-8C46-80DE-ACDE8408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AF310-6617-4049-BCBA-3D3706BA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5986-0862-EF41-A5B5-F84BC00A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9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A9AC-A384-774F-87AC-2C87B3A0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4B47-8E69-0043-9E61-4CEA42AB3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DFE7B-49C7-4449-98A4-51D490A1F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A9C38-61A0-8F41-B21C-D0F4C113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D69D-2052-A845-AF65-B09F1137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9E205-E02B-8C4F-8E3C-F708791B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4DFB-E2FA-3E4F-AAEB-9E87948C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3115B-33E6-1844-8A7B-D3E49EE6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FB8AE-3977-B84E-BD8E-517CE6457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395F1-8D10-CA4A-93FC-8BBCB6654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CFE7-D79A-0642-A0FD-CEC3049DA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97C2C-8F9D-1547-8BB2-A06B7BA8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A17C6-7D49-7B43-9E91-BD6D7FEC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8C82E-0338-2E40-9864-1A8EB0F3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4C41-AF7B-AE49-9A6A-55F01142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B347C-4913-374B-A6CA-CDE8B752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5F2F5-46D3-304C-928E-150903D1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8EA62-D228-1240-B0FC-B93D4AEC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AD496-8392-9442-BD30-0E9D353A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41DC0-750E-D347-8676-2133D4D4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A3E4A-B5B5-EE45-8B82-DC8EB75C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D152-7DDF-0A4D-B734-D35E7E9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E162-68F7-2D48-9608-845B66B6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3066F-CB4B-4849-BC01-356A88FFC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10E9-635F-AB4D-9AA5-AA9B941A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5382C-7ED4-D840-A40D-A46B6D82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CDDDE-E767-7149-BA3A-9A45CBC0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9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BAD0-2D3B-6B40-AF25-604039F9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8C3F3-0F5E-E042-BC3A-D2594DC8C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145AC-58A3-4B43-BE1E-1401BF3CB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43A85-89D2-A945-B38B-C953F07D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918D6-7D2B-8346-A0A4-B55324B3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CE58D-C7CB-5742-ABD2-D1FF7F1A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5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3BD4A-53C8-2F40-95C8-2793F014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DC74B-34E1-2D4D-8C8B-9511DCEE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0024-A60D-5743-8C0E-0E37B96AA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5AF32-07A7-4946-BEDC-C2DDA8F4149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A604E-45C6-1442-96BA-9D0F0E049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F9E6-6744-7244-BE8F-7E20653EB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57248-D816-DC45-A16D-1D22B7464E44}"/>
              </a:ext>
            </a:extLst>
          </p:cNvPr>
          <p:cNvGrpSpPr/>
          <p:nvPr/>
        </p:nvGrpSpPr>
        <p:grpSpPr>
          <a:xfrm>
            <a:off x="1582220" y="1504308"/>
            <a:ext cx="8801863" cy="3048000"/>
            <a:chOff x="1582220" y="1504308"/>
            <a:chExt cx="8801863" cy="3048000"/>
          </a:xfrm>
        </p:grpSpPr>
        <p:pic>
          <p:nvPicPr>
            <p:cNvPr id="9" name="Picture 8" descr="Chart, diagram&#10;&#10;Description automatically generated with medium confidence">
              <a:extLst>
                <a:ext uri="{FF2B5EF4-FFF2-40B4-BE49-F238E27FC236}">
                  <a16:creationId xmlns:a16="http://schemas.microsoft.com/office/drawing/2014/main" id="{25C155F3-1C0A-6A4F-BCB4-C47441591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2220" y="1504308"/>
              <a:ext cx="3048000" cy="3048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A3BFCF-3BD8-1C46-8DF7-9FE2F62E322E}"/>
                </a:ext>
              </a:extLst>
            </p:cNvPr>
            <p:cNvSpPr txBox="1"/>
            <p:nvPr/>
          </p:nvSpPr>
          <p:spPr>
            <a:xfrm>
              <a:off x="2722433" y="1639478"/>
              <a:ext cx="9525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Bray-Curtis</a:t>
              </a:r>
            </a:p>
          </p:txBody>
        </p:sp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C69AAA4B-6E6C-FD41-A917-14276BF42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2412" y="1504308"/>
              <a:ext cx="3048000" cy="3048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C7D035-391D-4549-AC1E-DF083F6FE791}"/>
                </a:ext>
              </a:extLst>
            </p:cNvPr>
            <p:cNvSpPr txBox="1"/>
            <p:nvPr/>
          </p:nvSpPr>
          <p:spPr>
            <a:xfrm>
              <a:off x="5301040" y="1639475"/>
              <a:ext cx="15488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Unweighted UniFrac</a:t>
              </a:r>
            </a:p>
          </p:txBody>
        </p:sp>
        <p:pic>
          <p:nvPicPr>
            <p:cNvPr id="18" name="Picture 17" descr="Diagram&#10;&#10;Description automatically generated">
              <a:extLst>
                <a:ext uri="{FF2B5EF4-FFF2-40B4-BE49-F238E27FC236}">
                  <a16:creationId xmlns:a16="http://schemas.microsoft.com/office/drawing/2014/main" id="{CD343838-83B0-4C40-B5B6-F860185C5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6083" y="1504308"/>
              <a:ext cx="3048000" cy="3048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00D1FF-6DC4-D945-9FA9-BD7510541D22}"/>
                </a:ext>
              </a:extLst>
            </p:cNvPr>
            <p:cNvSpPr txBox="1"/>
            <p:nvPr/>
          </p:nvSpPr>
          <p:spPr>
            <a:xfrm>
              <a:off x="8255391" y="1639476"/>
              <a:ext cx="13837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Weighted UniFrac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87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Jefferson Lyon</dc:creator>
  <cp:lastModifiedBy>Nicholas Jefferson Lyon</cp:lastModifiedBy>
  <cp:revision>3</cp:revision>
  <dcterms:created xsi:type="dcterms:W3CDTF">2021-11-11T16:49:29Z</dcterms:created>
  <dcterms:modified xsi:type="dcterms:W3CDTF">2021-11-11T16:55:44Z</dcterms:modified>
</cp:coreProperties>
</file>