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6"/>
    <p:restoredTop sz="96208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0205-3DA5-F94D-A276-955EB81E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1DEB-668E-A94F-BEB7-34916D94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346-7CCC-964A-9CD6-93C97B9E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3C08-DE98-D240-8C9A-F053D3FD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B611-9C5E-FA47-8C3F-E4D4905B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998-E8D9-1A47-B553-816E60EA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A779-1382-194E-AA1F-0553EF314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79D0-4425-DD42-8252-5EE05457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270C-9BCB-2948-890D-5D0FF06C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D6E4-BA95-DA43-A06E-2ECCB3A1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F7682-A971-2A4E-AF3B-5469B86E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44C-C5FB-1E44-A1BD-E23D7A36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D20-3C2D-6D49-A362-79F5CC89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4C03-5070-B24E-B0D4-FA4BE40C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F071-C29E-D84F-8871-F1D1F8D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8588-610E-4E41-8666-D3D946B0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A466-E806-9245-9F66-FB897A92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7041-5A46-734A-BA20-77B5036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68CE-EAFE-B24E-BABE-A2750AB8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0123-66C8-CF42-A811-119D5C12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F3A1-608E-8043-AB07-6370C48C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3307-1DF9-8D44-A093-0542CA95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9F7E-0FEF-8C46-80DE-ACDE8408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F310-6617-4049-BCBA-3D3706BA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5986-0862-EF41-A5B5-F84BC00A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A9AC-A384-774F-87AC-2C87B3A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B47-8E69-0043-9E61-4CEA42AB3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FE7B-49C7-4449-98A4-51D490A1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A9C38-61A0-8F41-B21C-D0F4C113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D69D-2052-A845-AF65-B09F1137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E205-E02B-8C4F-8E3C-F708791B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4DFB-E2FA-3E4F-AAEB-9E87948C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115B-33E6-1844-8A7B-D3E49EE6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B8AE-3977-B84E-BD8E-517CE645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395F1-8D10-CA4A-93FC-8BBCB665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CFE7-D79A-0642-A0FD-CEC3049D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97C2C-8F9D-1547-8BB2-A06B7BA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A17C6-7D49-7B43-9E91-BD6D7FE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8C82E-0338-2E40-9864-1A8EB0F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4C41-AF7B-AE49-9A6A-55F01142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347C-4913-374B-A6CA-CDE8B75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5F2F5-46D3-304C-928E-150903D1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EA62-D228-1240-B0FC-B93D4AEC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AD496-8392-9442-BD30-0E9D353A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41DC0-750E-D347-8676-2133D4D4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3E4A-B5B5-EE45-8B82-DC8EB75C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D152-7DDF-0A4D-B734-D35E7E9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E162-68F7-2D48-9608-845B66B6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3066F-CB4B-4849-BC01-356A88FF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10E9-635F-AB4D-9AA5-AA9B941A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382C-7ED4-D840-A40D-A46B6D8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CDDDE-E767-7149-BA3A-9A45CBC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BAD0-2D3B-6B40-AF25-604039F9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8C3F3-0F5E-E042-BC3A-D2594DC8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145AC-58A3-4B43-BE1E-1401BF3C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3A85-89D2-A945-B38B-C953F07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18D6-7D2B-8346-A0A4-B55324B3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E58D-C7CB-5742-ABD2-D1FF7F1A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3BD4A-53C8-2F40-95C8-2793F014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C74B-34E1-2D4D-8C8B-9511DCEE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0024-A60D-5743-8C0E-0E37B96A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AF32-07A7-4946-BEDC-C2DDA8F41498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604E-45C6-1442-96BA-9D0F0E04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F9E6-6744-7244-BE8F-7E20653E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55F2-601C-804F-9843-345B069E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125448-F059-2D41-9997-A1A80385AB08}"/>
              </a:ext>
            </a:extLst>
          </p:cNvPr>
          <p:cNvGrpSpPr/>
          <p:nvPr/>
        </p:nvGrpSpPr>
        <p:grpSpPr>
          <a:xfrm>
            <a:off x="2960915" y="468085"/>
            <a:ext cx="6019800" cy="3048000"/>
            <a:chOff x="2764972" y="2100942"/>
            <a:chExt cx="6019800" cy="3048000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2D34599A-E3D7-2B46-981D-DD6EF740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972" y="2100942"/>
              <a:ext cx="3048000" cy="304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6DE8D0-A00A-A14C-8815-5AAD6197E131}"/>
                </a:ext>
              </a:extLst>
            </p:cNvPr>
            <p:cNvSpPr txBox="1"/>
            <p:nvPr/>
          </p:nvSpPr>
          <p:spPr>
            <a:xfrm>
              <a:off x="3965122" y="2205534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Bray-Curtis</a:t>
              </a:r>
            </a:p>
          </p:txBody>
        </p:sp>
        <p:pic>
          <p:nvPicPr>
            <p:cNvPr id="8" name="Picture 7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0F41FD9B-B2C2-9E40-B5B8-C46F8B5A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6772" y="2100942"/>
              <a:ext cx="3048000" cy="304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950748-CA3D-AD4D-9AA3-786F403CD76C}"/>
                </a:ext>
              </a:extLst>
            </p:cNvPr>
            <p:cNvSpPr txBox="1"/>
            <p:nvPr/>
          </p:nvSpPr>
          <p:spPr>
            <a:xfrm>
              <a:off x="6627055" y="221233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Weighted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Unifrac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35DF449-E2AF-D64A-9430-B137441FF03E}"/>
              </a:ext>
            </a:extLst>
          </p:cNvPr>
          <p:cNvSpPr txBox="1"/>
          <p:nvPr/>
        </p:nvSpPr>
        <p:spPr>
          <a:xfrm>
            <a:off x="914400" y="1817914"/>
            <a:ext cx="84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6DDF1-44AF-B444-9B49-DB428B6D4BFF}"/>
              </a:ext>
            </a:extLst>
          </p:cNvPr>
          <p:cNvSpPr txBox="1"/>
          <p:nvPr/>
        </p:nvSpPr>
        <p:spPr>
          <a:xfrm>
            <a:off x="914400" y="5007429"/>
            <a:ext cx="84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2: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933370-7539-EF47-A4EB-0B1511BD4757}"/>
              </a:ext>
            </a:extLst>
          </p:cNvPr>
          <p:cNvGrpSpPr/>
          <p:nvPr/>
        </p:nvGrpSpPr>
        <p:grpSpPr>
          <a:xfrm>
            <a:off x="2960915" y="3620677"/>
            <a:ext cx="6019800" cy="3054798"/>
            <a:chOff x="2960915" y="3620677"/>
            <a:chExt cx="6019800" cy="3054798"/>
          </a:xfrm>
        </p:grpSpPr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B4325403-7253-754F-ADCC-EE8DD787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0915" y="3620677"/>
              <a:ext cx="3048000" cy="3048000"/>
            </a:xfrm>
            <a:prstGeom prst="rect">
              <a:avLst/>
            </a:prstGeom>
          </p:spPr>
        </p:pic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7383A55B-505C-9546-BDA1-8DAC5B5B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2715" y="3627475"/>
              <a:ext cx="3048000" cy="3048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F807AC-DB7A-954D-96EF-92453B9D3468}"/>
                </a:ext>
              </a:extLst>
            </p:cNvPr>
            <p:cNvSpPr txBox="1"/>
            <p:nvPr/>
          </p:nvSpPr>
          <p:spPr>
            <a:xfrm>
              <a:off x="4278084" y="3736508"/>
              <a:ext cx="718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Jaccard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E4D6A4-B155-2641-8370-4DD7F86327C7}"/>
                </a:ext>
              </a:extLst>
            </p:cNvPr>
            <p:cNvSpPr txBox="1"/>
            <p:nvPr/>
          </p:nvSpPr>
          <p:spPr>
            <a:xfrm>
              <a:off x="6702342" y="3728330"/>
              <a:ext cx="1508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Unweighted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Unifrac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2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57248-D816-DC45-A16D-1D22B7464E44}"/>
              </a:ext>
            </a:extLst>
          </p:cNvPr>
          <p:cNvGrpSpPr/>
          <p:nvPr/>
        </p:nvGrpSpPr>
        <p:grpSpPr>
          <a:xfrm>
            <a:off x="1582220" y="1504308"/>
            <a:ext cx="8801863" cy="3048000"/>
            <a:chOff x="1582220" y="1504308"/>
            <a:chExt cx="8801863" cy="3048000"/>
          </a:xfrm>
        </p:grpSpPr>
        <p:pic>
          <p:nvPicPr>
            <p:cNvPr id="9" name="Picture 8" descr="Chart, diagram&#10;&#10;Description automatically generated with medium confidence">
              <a:extLst>
                <a:ext uri="{FF2B5EF4-FFF2-40B4-BE49-F238E27FC236}">
                  <a16:creationId xmlns:a16="http://schemas.microsoft.com/office/drawing/2014/main" id="{25C155F3-1C0A-6A4F-BCB4-C4744159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2220" y="1504308"/>
              <a:ext cx="3048000" cy="304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A3BFCF-3BD8-1C46-8DF7-9FE2F62E322E}"/>
                </a:ext>
              </a:extLst>
            </p:cNvPr>
            <p:cNvSpPr txBox="1"/>
            <p:nvPr/>
          </p:nvSpPr>
          <p:spPr>
            <a:xfrm>
              <a:off x="2722433" y="1639478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Bray-Curtis</a:t>
              </a:r>
            </a:p>
          </p:txBody>
        </p:sp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C69AAA4B-6E6C-FD41-A917-14276BF4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412" y="1504308"/>
              <a:ext cx="3048000" cy="3048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7D035-391D-4549-AC1E-DF083F6FE791}"/>
                </a:ext>
              </a:extLst>
            </p:cNvPr>
            <p:cNvSpPr txBox="1"/>
            <p:nvPr/>
          </p:nvSpPr>
          <p:spPr>
            <a:xfrm>
              <a:off x="5301040" y="1639475"/>
              <a:ext cx="15488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Unweighted UniFrac</a:t>
              </a:r>
            </a:p>
          </p:txBody>
        </p:sp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CD343838-83B0-4C40-B5B6-F860185C5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6083" y="1504308"/>
              <a:ext cx="3048000" cy="3048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00D1FF-6DC4-D945-9FA9-BD7510541D22}"/>
                </a:ext>
              </a:extLst>
            </p:cNvPr>
            <p:cNvSpPr txBox="1"/>
            <p:nvPr/>
          </p:nvSpPr>
          <p:spPr>
            <a:xfrm>
              <a:off x="8255391" y="1639476"/>
              <a:ext cx="13837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Weighted UniFrac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1FF396-8BBF-7B42-9411-156379D3CC4C}"/>
              </a:ext>
            </a:extLst>
          </p:cNvPr>
          <p:cNvSpPr txBox="1"/>
          <p:nvPr/>
        </p:nvSpPr>
        <p:spPr>
          <a:xfrm>
            <a:off x="2133600" y="762000"/>
            <a:ext cx="22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DEPRECATED VERSION</a:t>
            </a:r>
          </a:p>
        </p:txBody>
      </p:sp>
    </p:spTree>
    <p:extLst>
      <p:ext uri="{BB962C8B-B14F-4D97-AF65-F5344CB8AC3E}">
        <p14:creationId xmlns:p14="http://schemas.microsoft.com/office/powerpoint/2010/main" val="9768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Jefferson Lyon</dc:creator>
  <cp:lastModifiedBy>Nicholas Jefferson Lyon</cp:lastModifiedBy>
  <cp:revision>5</cp:revision>
  <dcterms:created xsi:type="dcterms:W3CDTF">2021-11-11T16:49:29Z</dcterms:created>
  <dcterms:modified xsi:type="dcterms:W3CDTF">2022-03-06T19:14:07Z</dcterms:modified>
</cp:coreProperties>
</file>