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FD9-DCBE-9CE2-F765-C6FC8EF6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C4E5B-8E06-B51E-0989-7318E3F2E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C43F-39AA-EE7F-0580-A85C6F5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A58-512B-CA02-6097-AC7AE3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C94B-7D82-637B-7AE0-60778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933-446F-D0FC-C0B6-A05EA6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B299-D881-D3B6-4C4A-D2BE40B3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965-9957-A234-8FE6-68A1C76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AAC9-8DFC-2F01-391B-7ECA30E9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7CE3-6A5A-380F-03B5-794B129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F1FB0-D32E-D95F-7116-70A0751C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10E3-50C5-687B-172B-6AE30B6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007E-77F5-E92B-2E01-3B1BD86D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E4A1-C1FF-9BC4-30D6-187BFEE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F9E-2946-7EE9-E61D-75C2B92B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753-58E8-F4C8-2477-3CDE618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5ED1-AB70-13B8-B936-F37E6AFD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C267-3E0F-F22B-772F-FAE63D4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DC0-634E-74CA-40BF-E801AEA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8010-B529-97FC-FD31-39A5C2F5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6656-76B4-827B-72D7-8DAE541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6CE-A00A-DA2C-AD07-E73B630F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2D89-8211-AC4B-2173-2DC7CBB1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564B-F750-33F5-A9B3-94E6A28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22A-5FA5-B6DE-595C-E4F5C0F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7A68-5469-7B50-CB76-9573F96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48E-FB4D-DD9B-D4BB-C8F619A1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C3BC-EDA1-59D5-20BA-FA4CF458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01D2-718E-B83C-65FF-3027825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3DF4-FFE0-FD15-B5E1-962F25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88F1-82C4-5140-0BF8-340767E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FE5A-BECA-2458-C717-29F0734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56DA-B52E-D108-EDAE-7F982789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2F74-99D4-B610-FC03-08081B0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5A99C-FCA7-C976-8D34-027437D8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A3F7-4AFD-CBFE-8C43-93876FA7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A395-AFF2-0D3D-874B-0DA502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7243-7778-5AA2-B51D-3FDD1DAB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996E-CF76-A495-2113-FFF4976B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7B6C-F752-F698-48EB-50B1E4CD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4FFA6-321B-EBF5-2679-AE55254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91-EB32-3A8E-A33C-BF5C0DB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29517-5150-28AD-5D2C-EB1A6E3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0BC6F-5753-9AD0-1171-7A96766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521-F158-FCC3-5AF6-6620AC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ED55-7A3B-308C-85CC-A8D2A6EF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3C2-B59E-37B4-3CF7-268C8DA1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4D6B-ABCD-EB11-506F-2C5ACB46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D455-C870-653A-FA0E-603A6F45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3D95-113F-576D-9089-C4B7C58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214E-1EBA-BD2A-1616-01EAC313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47C3-F462-8069-378B-93EE5514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522-ED5E-9AC2-7DCB-60C7DE59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762E-907C-5FC2-D095-6EBF6A43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D6E58-86E7-9B0C-892F-1F318D96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5DB-3CE2-369B-C6B2-7208788F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E1EE-3215-8758-C5E7-0B63A21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41E2-6941-5F87-C6EC-583B224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1BBD-A2CA-9230-2B20-D7A59BB8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A001-8BF2-955E-E6AC-D95AE1C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386C-E51F-542C-D8BF-C62F49EAA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CC9-D6F3-7B9B-D06F-36CCDFF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D138-2D8F-C86F-3BB2-8DACA88C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96E74-E64C-9939-C890-C8D28C5E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2462648"/>
            <a:ext cx="11934012" cy="226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BB858-55CB-FD53-A698-1D8B2063414F}"/>
              </a:ext>
            </a:extLst>
          </p:cNvPr>
          <p:cNvSpPr txBox="1"/>
          <p:nvPr/>
        </p:nvSpPr>
        <p:spPr>
          <a:xfrm>
            <a:off x="0" y="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742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E3CCB-7A04-8A43-CC4F-8B75F4AD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60" y="1927834"/>
            <a:ext cx="6653680" cy="4603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1C48-2C46-491A-B22C-88F64576912B}"/>
              </a:ext>
            </a:extLst>
          </p:cNvPr>
          <p:cNvSpPr txBox="1"/>
          <p:nvPr/>
        </p:nvSpPr>
        <p:spPr>
          <a:xfrm>
            <a:off x="2796988" y="5814035"/>
            <a:ext cx="30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Stress Landscape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F4A73-1A57-9650-D890-0DB63D92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86" y="1225768"/>
            <a:ext cx="1092574" cy="606986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32532DE-6C38-126E-B965-154F499DA6A7}"/>
              </a:ext>
            </a:extLst>
          </p:cNvPr>
          <p:cNvSpPr/>
          <p:nvPr/>
        </p:nvSpPr>
        <p:spPr>
          <a:xfrm>
            <a:off x="6763871" y="180586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367354-73D4-D5A7-D05F-17923E702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76" y="3004849"/>
            <a:ext cx="1092574" cy="60698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C286B208-DBF1-7153-FA92-D7F13E585076}"/>
              </a:ext>
            </a:extLst>
          </p:cNvPr>
          <p:cNvSpPr/>
          <p:nvPr/>
        </p:nvSpPr>
        <p:spPr>
          <a:xfrm>
            <a:off x="3569961" y="3584941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FA6CB-F4E4-9DF0-8931-B7D23560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03" y="1363505"/>
            <a:ext cx="1092574" cy="606986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9A5D3B79-04B3-4338-C401-6E56F3ED5210}"/>
              </a:ext>
            </a:extLst>
          </p:cNvPr>
          <p:cNvSpPr/>
          <p:nvPr/>
        </p:nvSpPr>
        <p:spPr>
          <a:xfrm>
            <a:off x="4753488" y="1943597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0C6572-6CFA-F406-2D10-539B2CD8D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4" y="3308342"/>
            <a:ext cx="1092574" cy="606986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ED5F9373-0702-F5FD-3716-15FE42A39370}"/>
              </a:ext>
            </a:extLst>
          </p:cNvPr>
          <p:cNvSpPr/>
          <p:nvPr/>
        </p:nvSpPr>
        <p:spPr>
          <a:xfrm>
            <a:off x="7947399" y="3888434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8256EF-E7A7-D924-41E3-45F75A19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5" y="3319118"/>
            <a:ext cx="1092574" cy="606986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4B4BF70A-4929-6B44-ABF6-DABD9379FE4F}"/>
              </a:ext>
            </a:extLst>
          </p:cNvPr>
          <p:cNvSpPr/>
          <p:nvPr/>
        </p:nvSpPr>
        <p:spPr>
          <a:xfrm>
            <a:off x="5627550" y="389921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9651C-1C3A-5CA7-E6EF-FC91E05459F7}"/>
              </a:ext>
            </a:extLst>
          </p:cNvPr>
          <p:cNvSpPr txBox="1"/>
          <p:nvPr/>
        </p:nvSpPr>
        <p:spPr>
          <a:xfrm>
            <a:off x="8126728" y="1278880"/>
            <a:ext cx="158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starting configuration of the data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8172D49D-7D0D-7639-3BD2-34FBE6D9658F}"/>
              </a:ext>
            </a:extLst>
          </p:cNvPr>
          <p:cNvSpPr/>
          <p:nvPr/>
        </p:nvSpPr>
        <p:spPr>
          <a:xfrm rot="5400000">
            <a:off x="7742154" y="1276742"/>
            <a:ext cx="241852" cy="57057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CF24B-6300-055A-9CD9-D38F712033F5}"/>
              </a:ext>
            </a:extLst>
          </p:cNvPr>
          <p:cNvSpPr txBox="1"/>
          <p:nvPr/>
        </p:nvSpPr>
        <p:spPr>
          <a:xfrm>
            <a:off x="0" y="0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NMS Helicopter Analogy</a:t>
            </a:r>
          </a:p>
        </p:txBody>
      </p:sp>
    </p:spTree>
    <p:extLst>
      <p:ext uri="{BB962C8B-B14F-4D97-AF65-F5344CB8AC3E}">
        <p14:creationId xmlns:p14="http://schemas.microsoft.com/office/powerpoint/2010/main" val="41521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2</cp:revision>
  <dcterms:created xsi:type="dcterms:W3CDTF">2024-04-04T18:29:37Z</dcterms:created>
  <dcterms:modified xsi:type="dcterms:W3CDTF">2024-04-04T20:26:42Z</dcterms:modified>
</cp:coreProperties>
</file>