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8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B02F"/>
    <a:srgbClr val="DF227C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2E3C1-2CC3-2346-82AF-499DF5A4037B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CDE-5E84-2140-98D7-5D826568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0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–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– 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FD9-DCBE-9CE2-F765-C6FC8EF6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C4E5B-8E06-B51E-0989-7318E3F2E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C43F-39AA-EE7F-0580-A85C6F5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0A58-512B-CA02-6097-AC7AE3F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C94B-7D82-637B-7AE0-607788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933-446F-D0FC-C0B6-A05EA6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1B299-D881-D3B6-4C4A-D2BE40B3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965-9957-A234-8FE6-68A1C76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AAC9-8DFC-2F01-391B-7ECA30E9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7CE3-6A5A-380F-03B5-794B129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F1FB0-D32E-D95F-7116-70A0751C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10E3-50C5-687B-172B-6AE30B6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007E-77F5-E92B-2E01-3B1BD86D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E4A1-C1FF-9BC4-30D6-187BFEE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8F9E-2946-7EE9-E61D-75C2B92B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4753-58E8-F4C8-2477-3CDE618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5ED1-AB70-13B8-B936-F37E6AFD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C267-3E0F-F22B-772F-FAE63D4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6DC0-634E-74CA-40BF-E801AEA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8010-B529-97FC-FD31-39A5C2F5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6656-76B4-827B-72D7-8DAE541C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46CE-A00A-DA2C-AD07-E73B630F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2D89-8211-AC4B-2173-2DC7CBB1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564B-F750-33F5-A9B3-94E6A28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B22A-5FA5-B6DE-595C-E4F5C0F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7A68-5469-7B50-CB76-9573F96F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A48E-FB4D-DD9B-D4BB-C8F619A1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C3BC-EDA1-59D5-20BA-FA4CF458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01D2-718E-B83C-65FF-3027825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3DF4-FFE0-FD15-B5E1-962F25B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88F1-82C4-5140-0BF8-340767EC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FE5A-BECA-2458-C717-29F0734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56DA-B52E-D108-EDAE-7F982789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2F74-99D4-B610-FC03-08081B0A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5A99C-FCA7-C976-8D34-027437D8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1A3F7-4AFD-CBFE-8C43-93876FA7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A395-AFF2-0D3D-874B-0DA5023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7243-7778-5AA2-B51D-3FDD1DAB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E996E-CF76-A495-2113-FFF4976B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7B6C-F752-F698-48EB-50B1E4CD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4FFA6-321B-EBF5-2679-AE55254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91-EB32-3A8E-A33C-BF5C0DB0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29517-5150-28AD-5D2C-EB1A6E3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0BC6F-5753-9AD0-1171-7A96766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521-F158-FCC3-5AF6-6620AC3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ED55-7A3B-308C-85CC-A8D2A6EF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3C2-B59E-37B4-3CF7-268C8DA1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4D6B-ABCD-EB11-506F-2C5ACB46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D455-C870-653A-FA0E-603A6F45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3D95-113F-576D-9089-C4B7C58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214E-1EBA-BD2A-1616-01EAC313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47C3-F462-8069-378B-93EE5514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522-ED5E-9AC2-7DCB-60C7DE59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762E-907C-5FC2-D095-6EBF6A436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D6E58-86E7-9B0C-892F-1F318D96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5DB-3CE2-369B-C6B2-7208788F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E1EE-3215-8758-C5E7-0B63A21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41E2-6941-5F87-C6EC-583B224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1BBD-A2CA-9230-2B20-D7A59BB8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A001-8BF2-955E-E6AC-D95AE1C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386C-E51F-542C-D8BF-C62F49EAA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CC9-D6F3-7B9B-D06F-36CCDFF8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D138-2D8F-C86F-3BB2-8DACA88C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15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6.wdp"/><Relationship Id="rId10" Type="http://schemas.microsoft.com/office/2007/relationships/hdphoto" Target="../media/hdphoto18.wdp"/><Relationship Id="rId4" Type="http://schemas.openxmlformats.org/officeDocument/2006/relationships/image" Target="../media/image2.png"/><Relationship Id="rId9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9.wdp"/><Relationship Id="rId10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2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2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6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microsoft.com/office/2007/relationships/hdphoto" Target="../media/hdphoto1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</p:spTree>
    <p:extLst>
      <p:ext uri="{BB962C8B-B14F-4D97-AF65-F5344CB8AC3E}">
        <p14:creationId xmlns:p14="http://schemas.microsoft.com/office/powerpoint/2010/main" val="88333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C331B65-DEEA-B9A8-89FD-A7D01A21F048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8897536" y="2980946"/>
            <a:ext cx="947423" cy="484713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B5B36D-5F38-EDE7-44F1-C375CD6E8F2E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3516A399-D9C5-6302-EC00-3E946FB0366B}"/>
                </a:ext>
              </a:extLst>
            </p:cNvPr>
            <p:cNvCxnSpPr>
              <a:cxnSpLocks/>
              <a:stCxn id="23" idx="3"/>
              <a:endCxn id="19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CF070BEB-A6B4-8EDE-964B-3358327133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ute Kids Colorful Cartoon Helicopter 15738491 PNG">
              <a:extLst>
                <a:ext uri="{FF2B5EF4-FFF2-40B4-BE49-F238E27FC236}">
                  <a16:creationId xmlns:a16="http://schemas.microsoft.com/office/drawing/2014/main" id="{A981AEAF-4F1B-3499-7B3E-B06790B22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7533A0A6-649D-6266-B754-3FE4F3B793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DCCDA7DF-F936-E7A4-2EA6-751DE3AE289C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20C8BF-F3EE-9575-C9AA-E88FB1A80B0F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37AEEA01-F578-02BB-36DD-6632A72B0E6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13DAB3DA-2F45-5FA0-ED24-257836973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Cute Kids Colorful Cartoon Helicopter 15738491 PNG">
              <a:extLst>
                <a:ext uri="{FF2B5EF4-FFF2-40B4-BE49-F238E27FC236}">
                  <a16:creationId xmlns:a16="http://schemas.microsoft.com/office/drawing/2014/main" id="{E7FDB756-B5A5-9B5A-4B44-9E5D0DD2F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25D3BC00-F57A-AE7F-AF0F-BAA9870FA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343B0C78-E345-40E8-406B-30281EDBE974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Picture 4" descr="Cute Kids Colorful Cartoon Helicopter 15738491 PNG">
            <a:extLst>
              <a:ext uri="{FF2B5EF4-FFF2-40B4-BE49-F238E27FC236}">
                <a16:creationId xmlns:a16="http://schemas.microsoft.com/office/drawing/2014/main" id="{268561A5-5462-097C-5B27-C941151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A14C9E3C-441A-5D41-AFAE-8AD13C8A1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98668CC9-DA1F-5F55-C2B2-0BCFE0DC65F1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ute Kids Colorful Cartoon Helicopter 15738491 PNG">
            <a:extLst>
              <a:ext uri="{FF2B5EF4-FFF2-40B4-BE49-F238E27FC236}">
                <a16:creationId xmlns:a16="http://schemas.microsoft.com/office/drawing/2014/main" id="{647E338B-C4A3-66EA-7269-9BB079A2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051" y="191589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386DC1B6-044C-1711-C3B9-D2CAA9EEF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10483133" y="318238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21BC8CB7-0893-7DBA-1522-6AAD137916EB}"/>
              </a:ext>
            </a:extLst>
          </p:cNvPr>
          <p:cNvSpPr/>
          <p:nvPr/>
        </p:nvSpPr>
        <p:spPr>
          <a:xfrm>
            <a:off x="10483133" y="271281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CBEF61-9D6C-E971-A72C-12E03C1F0FB7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9C6A6F43-4C7E-6F34-888C-756407CE2AD2}"/>
                </a:ext>
              </a:extLst>
            </p:cNvPr>
            <p:cNvCxnSpPr>
              <a:cxnSpLocks/>
              <a:stCxn id="27" idx="3"/>
              <a:endCxn id="22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4E914B12-0AE9-603E-6250-74E8AE292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ute Kids Colorful Cartoon Helicopter 15738491 PNG">
              <a:extLst>
                <a:ext uri="{FF2B5EF4-FFF2-40B4-BE49-F238E27FC236}">
                  <a16:creationId xmlns:a16="http://schemas.microsoft.com/office/drawing/2014/main" id="{EFB79DC1-1C9E-6B02-2233-58B1ABC65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F4E5348B-98CB-A30D-AEB8-A154E09E7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144AD52B-FB3E-5D77-572A-2E24A682CE4E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903B7B-FB3B-602B-C066-CE6B1D061A5E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85C02FC6-0D69-B3A5-7E7C-0DE551959491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CCDB7266-022B-0ECF-906F-68D1D97960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ute Kids Colorful Cartoon Helicopter 15738491 PNG">
              <a:extLst>
                <a:ext uri="{FF2B5EF4-FFF2-40B4-BE49-F238E27FC236}">
                  <a16:creationId xmlns:a16="http://schemas.microsoft.com/office/drawing/2014/main" id="{B5865F4F-F16D-E5FA-439A-015197E06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F58336E-5D97-FB2B-184B-FFE9480B12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8C0D8FC3-D4BE-9FD5-94DA-4FDEC5ABB0CA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BF453D-4A64-716C-D77A-610EF9FF026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897536" y="2980946"/>
            <a:ext cx="947423" cy="484713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Cute Kids Colorful Cartoon Helicopter 15738491 PNG">
            <a:extLst>
              <a:ext uri="{FF2B5EF4-FFF2-40B4-BE49-F238E27FC236}">
                <a16:creationId xmlns:a16="http://schemas.microsoft.com/office/drawing/2014/main" id="{382AB461-E67A-4458-0A75-D8C036A4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B2FBE9D4-8F8E-FB93-F816-6B4C866C9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Down Arrow 37">
            <a:extLst>
              <a:ext uri="{FF2B5EF4-FFF2-40B4-BE49-F238E27FC236}">
                <a16:creationId xmlns:a16="http://schemas.microsoft.com/office/drawing/2014/main" id="{0558C164-FDA5-32C2-9AF5-68C871D2EC3A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D3F230A-C78D-1CFC-E4E9-0C8B674413F7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91266" y="3599156"/>
            <a:ext cx="686340" cy="193861"/>
          </a:xfrm>
          <a:prstGeom prst="curvedConnector5">
            <a:avLst>
              <a:gd name="adj1" fmla="val -33307"/>
              <a:gd name="adj2" fmla="val 332902"/>
              <a:gd name="adj3" fmla="val 71452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55770C-F813-05C7-13C1-8DF1350886EA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4E98722B-F3F2-B750-7F93-76A5E130AF7A}"/>
                </a:ext>
              </a:extLst>
            </p:cNvPr>
            <p:cNvCxnSpPr>
              <a:cxnSpLocks/>
              <a:stCxn id="30" idx="3"/>
              <a:endCxn id="28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A5387421-9021-A4DB-3DE1-73006F4E06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ute Kids Colorful Cartoon Helicopter 15738491 PNG">
              <a:extLst>
                <a:ext uri="{FF2B5EF4-FFF2-40B4-BE49-F238E27FC236}">
                  <a16:creationId xmlns:a16="http://schemas.microsoft.com/office/drawing/2014/main" id="{3AC816E3-7E1F-7643-5A40-6713EDF07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E57720B-9A86-161D-75B1-B46C661E2A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47157FF3-9D2E-8F25-7EED-789E6F9CEC10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FE0017-9738-70C5-3D2B-C80DAF61A094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B398365D-8525-32AF-761A-6C585F738EE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D2220320-24AD-11B6-2BA7-7FB2B5666C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ute Kids Colorful Cartoon Helicopter 15738491 PNG">
              <a:extLst>
                <a:ext uri="{FF2B5EF4-FFF2-40B4-BE49-F238E27FC236}">
                  <a16:creationId xmlns:a16="http://schemas.microsoft.com/office/drawing/2014/main" id="{0C9FB2F5-0A6F-8A1C-6A9E-89B96A6C0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D4101905-7F4B-DB15-07DE-61AC2C67FA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C180DC65-446E-BFAD-A243-DDE2CABC6BD6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5714B0F-C581-F0FA-D45D-168B1341071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897536" y="2980946"/>
            <a:ext cx="947423" cy="484713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Cute Kids Colorful Cartoon Helicopter 15738491 PNG">
            <a:extLst>
              <a:ext uri="{FF2B5EF4-FFF2-40B4-BE49-F238E27FC236}">
                <a16:creationId xmlns:a16="http://schemas.microsoft.com/office/drawing/2014/main" id="{93CBA7FC-5B1E-BED7-2490-0D39C6AC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7281F915-CEC1-053D-8C5D-182469AAB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F4CA1D1D-096F-819D-E563-67652A7EFCFA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" descr="Cute Kids Colorful Cartoon Helicopter 15738491 PNG">
            <a:extLst>
              <a:ext uri="{FF2B5EF4-FFF2-40B4-BE49-F238E27FC236}">
                <a16:creationId xmlns:a16="http://schemas.microsoft.com/office/drawing/2014/main" id="{6D2D0EFF-6009-AE8A-746B-5B24C005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051" y="191589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7509AEDB-9ECC-ADA7-8ECF-DC27C6CE3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10483133" y="318238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Down Arrow 43">
            <a:extLst>
              <a:ext uri="{FF2B5EF4-FFF2-40B4-BE49-F238E27FC236}">
                <a16:creationId xmlns:a16="http://schemas.microsoft.com/office/drawing/2014/main" id="{FD4D7E67-1A4B-BDE0-FD47-CFDB98738309}"/>
              </a:ext>
            </a:extLst>
          </p:cNvPr>
          <p:cNvSpPr/>
          <p:nvPr/>
        </p:nvSpPr>
        <p:spPr>
          <a:xfrm>
            <a:off x="10483133" y="271281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Trophy T Shirt Designs Graphics &amp; More Merch">
            <a:extLst>
              <a:ext uri="{FF2B5EF4-FFF2-40B4-BE49-F238E27FC236}">
                <a16:creationId xmlns:a16="http://schemas.microsoft.com/office/drawing/2014/main" id="{D2BE9FB8-92B4-4E2D-FCCA-62BA526D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2295" r="14152" b="2295"/>
          <a:stretch/>
        </p:blipFill>
        <p:spPr bwMode="auto">
          <a:xfrm>
            <a:off x="9566584" y="3403002"/>
            <a:ext cx="581352" cy="7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7D028C2-BE8B-0B3F-2E3D-D6A9DDEE0656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17170947-9968-10A3-2B8C-9268BAC1C3F7}"/>
                </a:ext>
              </a:extLst>
            </p:cNvPr>
            <p:cNvCxnSpPr>
              <a:cxnSpLocks/>
              <a:stCxn id="34" idx="3"/>
              <a:endCxn id="32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D1FDD88C-8C73-7273-098F-795938015A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ute Kids Colorful Cartoon Helicopter 15738491 PNG">
              <a:extLst>
                <a:ext uri="{FF2B5EF4-FFF2-40B4-BE49-F238E27FC236}">
                  <a16:creationId xmlns:a16="http://schemas.microsoft.com/office/drawing/2014/main" id="{AD08AE45-76D8-8F7F-41AF-B86B55A8B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2D3418FC-AC03-8954-C694-4BDE7A183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F0E8FB7E-D050-2721-4D21-694A8A3B086A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83D76B-B904-7DA6-B166-876D72889F34}"/>
              </a:ext>
            </a:extLst>
          </p:cNvPr>
          <p:cNvGrpSpPr/>
          <p:nvPr/>
        </p:nvGrpSpPr>
        <p:grpSpPr>
          <a:xfrm>
            <a:off x="6224314" y="3635306"/>
            <a:ext cx="3342270" cy="2100033"/>
            <a:chOff x="6224314" y="3635306"/>
            <a:chExt cx="3342270" cy="2100033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1A16D61-104D-E4AB-23D8-69A6FB259377}"/>
                </a:ext>
              </a:extLst>
            </p:cNvPr>
            <p:cNvCxnSpPr>
              <a:cxnSpLocks/>
              <a:stCxn id="40" idx="3"/>
              <a:endCxn id="19" idx="1"/>
            </p:cNvCxnSpPr>
            <p:nvPr/>
          </p:nvCxnSpPr>
          <p:spPr>
            <a:xfrm flipV="1">
              <a:off x="7242869" y="3788867"/>
              <a:ext cx="2323715" cy="152970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" descr="Cute Kids Colorful Cartoon Helicopter 15738491 PNG">
              <a:extLst>
                <a:ext uri="{FF2B5EF4-FFF2-40B4-BE49-F238E27FC236}">
                  <a16:creationId xmlns:a16="http://schemas.microsoft.com/office/drawing/2014/main" id="{84E749C9-3A76-5B76-1369-6941CD846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6B45619-E11B-9AD2-153E-C0278E13DA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5CD9DA2B-4580-09E6-464E-48372F7438E2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614EA93-A7AA-434B-EC6D-BFF1A7FCDBE5}"/>
              </a:ext>
            </a:extLst>
          </p:cNvPr>
          <p:cNvCxnSpPr>
            <a:cxnSpLocks/>
            <a:stCxn id="45" idx="3"/>
            <a:endCxn id="19" idx="0"/>
          </p:cNvCxnSpPr>
          <p:nvPr/>
        </p:nvCxnSpPr>
        <p:spPr>
          <a:xfrm>
            <a:off x="8897536" y="2980946"/>
            <a:ext cx="959724" cy="422056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Cute Kids Colorful Cartoon Helicopter 15738491 PNG">
            <a:extLst>
              <a:ext uri="{FF2B5EF4-FFF2-40B4-BE49-F238E27FC236}">
                <a16:creationId xmlns:a16="http://schemas.microsoft.com/office/drawing/2014/main" id="{B6B006EB-B3B0-FF3B-6AE2-4E43BFCB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275C13A5-56CA-465B-5E1B-50CB0CE04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Down Arrow 45">
            <a:extLst>
              <a:ext uri="{FF2B5EF4-FFF2-40B4-BE49-F238E27FC236}">
                <a16:creationId xmlns:a16="http://schemas.microsoft.com/office/drawing/2014/main" id="{3C670905-F637-9D37-73B7-A9E1770E288E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73590059-C6E9-67E1-9716-EA98166422D4}"/>
              </a:ext>
            </a:extLst>
          </p:cNvPr>
          <p:cNvCxnSpPr>
            <a:cxnSpLocks/>
            <a:stCxn id="50" idx="3"/>
            <a:endCxn id="19" idx="3"/>
          </p:cNvCxnSpPr>
          <p:nvPr/>
        </p:nvCxnSpPr>
        <p:spPr>
          <a:xfrm flipH="1">
            <a:off x="10147936" y="3599156"/>
            <a:ext cx="629670" cy="189711"/>
          </a:xfrm>
          <a:prstGeom prst="curvedConnector5">
            <a:avLst>
              <a:gd name="adj1" fmla="val -36305"/>
              <a:gd name="adj2" fmla="val 340184"/>
              <a:gd name="adj3" fmla="val 73383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Cute Kids Colorful Cartoon Helicopter 15738491 PNG">
            <a:extLst>
              <a:ext uri="{FF2B5EF4-FFF2-40B4-BE49-F238E27FC236}">
                <a16:creationId xmlns:a16="http://schemas.microsoft.com/office/drawing/2014/main" id="{94C1DD4B-08CC-2C7D-F004-F6D91D1F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051" y="191589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3BEA5DCF-C906-57C2-947A-FE75F810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10483133" y="318238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Down Arrow 50">
            <a:extLst>
              <a:ext uri="{FF2B5EF4-FFF2-40B4-BE49-F238E27FC236}">
                <a16:creationId xmlns:a16="http://schemas.microsoft.com/office/drawing/2014/main" id="{785EF071-2C8C-B9BC-77C4-5E438F51D9B7}"/>
              </a:ext>
            </a:extLst>
          </p:cNvPr>
          <p:cNvSpPr/>
          <p:nvPr/>
        </p:nvSpPr>
        <p:spPr>
          <a:xfrm>
            <a:off x="10483133" y="271281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9C4737-DB23-E9B8-167B-5EE0BEF84854}"/>
              </a:ext>
            </a:extLst>
          </p:cNvPr>
          <p:cNvSpPr/>
          <p:nvPr/>
        </p:nvSpPr>
        <p:spPr>
          <a:xfrm>
            <a:off x="816244" y="2547470"/>
            <a:ext cx="1856465" cy="923329"/>
          </a:xfrm>
          <a:prstGeom prst="rect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B02F"/>
                </a:solidFill>
              </a:rPr>
              <a:t>One starting configuration of the data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ute Kids Colorful Cartoon Helicopter 15738491 PNG">
            <a:extLst>
              <a:ext uri="{FF2B5EF4-FFF2-40B4-BE49-F238E27FC236}">
                <a16:creationId xmlns:a16="http://schemas.microsoft.com/office/drawing/2014/main" id="{D82A76C3-4471-0C0F-B36D-D71844AD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48" y="1105291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E60E7911-4F79-56DF-5771-D6961CF60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5437230" y="2371790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639FD01B-69EC-C3F5-7601-CE0B86AC9EED}"/>
              </a:ext>
            </a:extLst>
          </p:cNvPr>
          <p:cNvSpPr/>
          <p:nvPr/>
        </p:nvSpPr>
        <p:spPr>
          <a:xfrm>
            <a:off x="5437230" y="1902220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5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70F0F-2301-7438-01D2-9AE4819F6251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32F54B7-EB12-1623-4F3B-C0612BA9E51C}"/>
                </a:ext>
              </a:extLst>
            </p:cNvPr>
            <p:cNvCxnSpPr>
              <a:cxnSpLocks/>
              <a:stCxn id="6" idx="3"/>
              <a:endCxn id="18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161E3B31-98A0-E44F-4433-A88001662F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ute Kids Colorful Cartoon Helicopter 15738491 PNG">
              <a:extLst>
                <a:ext uri="{FF2B5EF4-FFF2-40B4-BE49-F238E27FC236}">
                  <a16:creationId xmlns:a16="http://schemas.microsoft.com/office/drawing/2014/main" id="{6E0B8446-E1EB-BA04-F295-0433D8EF3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EBF3D48-89DF-414E-CA89-68D18A290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2002083B-B9A5-FBCE-5C53-A9A2DA23387C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ute Kids Colorful Cartoon Helicopter 15738491 PNG">
            <a:extLst>
              <a:ext uri="{FF2B5EF4-FFF2-40B4-BE49-F238E27FC236}">
                <a16:creationId xmlns:a16="http://schemas.microsoft.com/office/drawing/2014/main" id="{881DD978-3CFE-BD25-FF34-89081E0E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14" y="3635306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2D547330-C0DC-FC76-8818-4A21897A1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6948396" y="4901805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9727A98C-DD4F-1E1A-A06D-D47B98BBBEFB}"/>
              </a:ext>
            </a:extLst>
          </p:cNvPr>
          <p:cNvSpPr/>
          <p:nvPr/>
        </p:nvSpPr>
        <p:spPr>
          <a:xfrm>
            <a:off x="6948396" y="4432235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085740-0CB3-286C-146C-FCABA72048B1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6D00788B-9C15-DEFB-148A-F254B403BC68}"/>
                </a:ext>
              </a:extLst>
            </p:cNvPr>
            <p:cNvCxnSpPr>
              <a:cxnSpLocks/>
              <a:stCxn id="10" idx="3"/>
              <a:endCxn id="8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DD8D1161-2D0C-9F37-49CE-8314F1687E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ute Kids Colorful Cartoon Helicopter 15738491 PNG">
              <a:extLst>
                <a:ext uri="{FF2B5EF4-FFF2-40B4-BE49-F238E27FC236}">
                  <a16:creationId xmlns:a16="http://schemas.microsoft.com/office/drawing/2014/main" id="{C0215829-DB30-A1AA-DD8D-D50C5324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C0721BA4-9028-81E2-F695-0AC21C32A5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65045007-5C80-6E60-88A9-E57E776C3A2F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5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FB66A-CCF3-391A-CE9C-B23862F055C2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C814F65-31A9-8B53-5B7B-D0289526680D}"/>
                </a:ext>
              </a:extLst>
            </p:cNvPr>
            <p:cNvCxnSpPr>
              <a:cxnSpLocks/>
              <a:stCxn id="11" idx="3"/>
              <a:endCxn id="9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1650DD42-5A03-0B12-6B68-52F11A6BF9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ute Kids Colorful Cartoon Helicopter 15738491 PNG">
              <a:extLst>
                <a:ext uri="{FF2B5EF4-FFF2-40B4-BE49-F238E27FC236}">
                  <a16:creationId xmlns:a16="http://schemas.microsoft.com/office/drawing/2014/main" id="{9279A46F-5125-E5AB-CDD7-C7BAF6662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C19528FC-30F9-0A72-D888-BA1FE5CDD7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14FBC092-5720-CC3A-F813-669231B92C34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BD2CBC-F9F3-B445-5159-77FA39305217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ABAE183C-6869-F116-62A6-5D654C048FF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5B61F65F-A3DC-52AF-5B2F-5A4667B78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ute Kids Colorful Cartoon Helicopter 15738491 PNG">
              <a:extLst>
                <a:ext uri="{FF2B5EF4-FFF2-40B4-BE49-F238E27FC236}">
                  <a16:creationId xmlns:a16="http://schemas.microsoft.com/office/drawing/2014/main" id="{5DDB8E3C-0456-C193-BDF3-592E4ABFB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65C9D419-9FCE-5504-D547-AE32013D9E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93298EEC-FB60-9BC0-3416-22DDEC25898F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32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7555"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ute Kids Colorful Cartoon Helicopter 15738491 PNG">
            <a:extLst>
              <a:ext uri="{FF2B5EF4-FFF2-40B4-BE49-F238E27FC236}">
                <a16:creationId xmlns:a16="http://schemas.microsoft.com/office/drawing/2014/main" id="{BAF013C0-5ECC-74A3-9483-AC20DF6F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70D770B3-8B0D-5CAA-2E2E-16FFAC7F3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8032" r="85779" b="6291"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A3C17E60-F9BE-5D70-C60F-8FDC0EB0AD9E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4327B0-FA98-A229-5796-F8290A132EC2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D45667EB-FEDB-CDAB-55FE-14251732B4C4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4DA0C1AD-F00B-9293-0E99-BB4699691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ute Kids Colorful Cartoon Helicopter 15738491 PNG">
              <a:extLst>
                <a:ext uri="{FF2B5EF4-FFF2-40B4-BE49-F238E27FC236}">
                  <a16:creationId xmlns:a16="http://schemas.microsoft.com/office/drawing/2014/main" id="{9465AFA2-9BF7-3FE0-610A-054009E0B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0E88AF21-EA41-38E1-7C8C-AEA88845EE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C3A19528-01EB-AF5A-8A4F-6DC748EE2CB2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405DAF-3048-F158-41A8-B1E8A6F818B7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013900FA-7132-2F14-BDC9-6BC03A9954EF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BEE0880D-4311-3987-AE95-89FB35475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ute Kids Colorful Cartoon Helicopter 15738491 PNG">
              <a:extLst>
                <a:ext uri="{FF2B5EF4-FFF2-40B4-BE49-F238E27FC236}">
                  <a16:creationId xmlns:a16="http://schemas.microsoft.com/office/drawing/2014/main" id="{781F81B6-F822-7F11-5462-5CEF1D4B3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D68BF750-8D6F-BE14-7078-9C4AD3AB11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0" t="8032" r="85779" b="6291"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BF1F1300-6381-1B89-9234-FFB3256E9DD7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0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123</Words>
  <Application>Microsoft Macintosh PowerPoint</Application>
  <PresentationFormat>Widescreen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6</cp:revision>
  <dcterms:created xsi:type="dcterms:W3CDTF">2024-04-04T18:29:37Z</dcterms:created>
  <dcterms:modified xsi:type="dcterms:W3CDTF">2024-04-05T20:28:58Z</dcterms:modified>
</cp:coreProperties>
</file>