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0D32-738E-45D5-B435-FB10D9510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F28814-FD3A-44FA-AAD5-4B562C022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46D8D-1ADF-4D9F-BEA0-FA7203F1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C3A4-FBDB-4B00-BA6F-2E3E0CC1F371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CACDE-ED61-4435-9514-587ED1D2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AB864-2DF4-46C9-81BE-15565B31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E54B-5D22-4DCD-9DCE-E6F722E0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6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FF2A6-6D2F-4EEB-B6C9-D3860AC4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4A51BE-8669-413A-9C26-5F9C77713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D2513-2098-4267-8529-4C9560B9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C3A4-FBDB-4B00-BA6F-2E3E0CC1F371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529A6-F622-4AB1-AE05-6CF1A408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CC343-86E3-4E18-9473-92F57917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E54B-5D22-4DCD-9DCE-E6F722E0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8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40A6DE-239B-49B4-82EB-DF1EA27F4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F915A-C4D3-4A70-8711-8DFB85103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C6BC1-D4F4-41B5-992C-45029E07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C3A4-FBDB-4B00-BA6F-2E3E0CC1F371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EF3F9-DC83-48B8-B282-E99FBE59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CCB63-C29B-4DD1-BFBB-41710D1A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E54B-5D22-4DCD-9DCE-E6F722E0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16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5F004-6682-4A61-B9D1-9815A4B7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AB3FF-5AFD-48D7-995B-E648944FC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CCEE4-0750-4F06-81DF-358A3CDB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C3A4-FBDB-4B00-BA6F-2E3E0CC1F371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DED7F-0BBA-4CAB-94CC-F9A4AE6B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F1F82-6C38-410A-A5FE-2D44CEE2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E54B-5D22-4DCD-9DCE-E6F722E0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2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65E24-E741-4BA8-A05C-DBAA0D7D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CAC7C-11AC-4C1B-8EDF-E39E1019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28747-187C-442F-8481-E2D440FE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C3A4-FBDB-4B00-BA6F-2E3E0CC1F371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92876-7840-4762-8199-5638097E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13C0C-707A-406A-97B6-A9B58F2B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E54B-5D22-4DCD-9DCE-E6F722E0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3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29F88-5FEF-4A3D-B437-FB79AEAE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2A24A-29D6-40CB-AB60-5A503D784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59ED8-91B8-415C-BC48-F2466CC91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377F69-C292-4555-BA45-5527F70E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C3A4-FBDB-4B00-BA6F-2E3E0CC1F371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9DE0C-88E8-46F5-8271-F0563C32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2F344-F8F2-451C-AC59-489FFC97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E54B-5D22-4DCD-9DCE-E6F722E0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6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5045D-D30A-4A2D-AC45-3253F8EB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E8381-9987-42C8-89D7-82E3D5F66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A503B7-A2AE-4F7E-AF06-74A3635FD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9411B7-4247-4631-A657-13968D364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8C1911-8252-40EC-A8C8-DCC411DF5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9EDF36-1BC5-43DA-870D-F70D3864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C3A4-FBDB-4B00-BA6F-2E3E0CC1F371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F498BB-BFB9-4A1D-93E1-ABF6B19E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89EFE-6A8F-4023-B3F7-5799E7F1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E54B-5D22-4DCD-9DCE-E6F722E0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6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AD0EB-C2A6-4A04-81EE-2A18F359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E35CE1-03A9-49EB-BD17-D002EF31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C3A4-FBDB-4B00-BA6F-2E3E0CC1F371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B529CC-96E2-451D-9117-298E1178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FB15BE-FCD5-4042-AECC-22EFA7DD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E54B-5D22-4DCD-9DCE-E6F722E0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19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C0E8B-8010-4E98-A11B-DE775005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C3A4-FBDB-4B00-BA6F-2E3E0CC1F371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C7E532-020E-4DA3-B549-4C7048F1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C75B0-761C-41B3-A319-989C086C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E54B-5D22-4DCD-9DCE-E6F722E0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9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420DC-4754-4E92-B122-86368FD2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8A344-862C-4E5F-BA88-13F0D814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29335-2402-4D89-B404-F982BA585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D7210-DE2C-4A92-9D2F-14F33E81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C3A4-FBDB-4B00-BA6F-2E3E0CC1F371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8B59F-26C1-4BD6-B50C-A0451164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F1949-F8BD-4495-BED2-77E5171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E54B-5D22-4DCD-9DCE-E6F722E0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1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DB7EF-5A07-49ED-BBF1-D93C1173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0AC61C-6622-4B72-9296-3657FF845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DC7D4-7898-47CC-ACD2-D7274DC46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AA7A3-3A03-4FB3-8614-5E597475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C3A4-FBDB-4B00-BA6F-2E3E0CC1F371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D08408-3DF9-4054-82B6-FC4CC13E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0C531-9194-45E5-B955-BC9BEA13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E54B-5D22-4DCD-9DCE-E6F722E0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9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030BCC-A264-4FA2-A587-34066FE3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7B190-0BA1-4D52-9A63-5936CE8C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5E7BF-5DE2-4834-BB6D-EA9653683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C3A4-FBDB-4B00-BA6F-2E3E0CC1F371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A4F4D-7159-41E0-AB85-FEA5B3B80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1C53F-9F43-4A1F-A608-561FE2D8A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E54B-5D22-4DCD-9DCE-E6F722E0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39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199E5A6-18D1-43AC-99D1-57E2A1253F93}"/>
              </a:ext>
            </a:extLst>
          </p:cNvPr>
          <p:cNvGrpSpPr/>
          <p:nvPr/>
        </p:nvGrpSpPr>
        <p:grpSpPr>
          <a:xfrm>
            <a:off x="2496991" y="1725379"/>
            <a:ext cx="6543675" cy="3031179"/>
            <a:chOff x="2496991" y="1725379"/>
            <a:chExt cx="6543675" cy="3031179"/>
          </a:xfrm>
        </p:grpSpPr>
        <p:pic>
          <p:nvPicPr>
            <p:cNvPr id="5" name="그림 4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71BB1C29-2388-4C8E-B000-88D6D7C82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332"/>
            <a:stretch/>
          </p:blipFill>
          <p:spPr>
            <a:xfrm>
              <a:off x="2496991" y="1725379"/>
              <a:ext cx="6543675" cy="303117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101099C-634B-4B73-8F6C-DC05F3B80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991" y="2564920"/>
              <a:ext cx="3505599" cy="1593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75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 정민</dc:creator>
  <cp:lastModifiedBy>나 정민</cp:lastModifiedBy>
  <cp:revision>3</cp:revision>
  <dcterms:created xsi:type="dcterms:W3CDTF">2021-05-04T13:42:57Z</dcterms:created>
  <dcterms:modified xsi:type="dcterms:W3CDTF">2021-05-04T16:54:09Z</dcterms:modified>
</cp:coreProperties>
</file>