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02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0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2C5A-241C-473B-B044-046560460563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606F-DA2D-401F-9A6B-C7CC3104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7084-58A5-4C67-9655-A757B4180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Shooting Range Locator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4ED4B-F81B-4330-8C57-EF13B446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Noah Martin</a:t>
            </a:r>
          </a:p>
        </p:txBody>
      </p:sp>
    </p:spTree>
    <p:extLst>
      <p:ext uri="{BB962C8B-B14F-4D97-AF65-F5344CB8AC3E}">
        <p14:creationId xmlns:p14="http://schemas.microsoft.com/office/powerpoint/2010/main" val="379571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3998-0AB9-4D85-8362-B69336E8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6738-4E35-403D-8036-86DA7EA8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shooting ranges near user</a:t>
            </a:r>
          </a:p>
          <a:p>
            <a:r>
              <a:rPr lang="en-US" dirty="0"/>
              <a:t>Allow for saving of desert shooting locations</a:t>
            </a:r>
          </a:p>
          <a:p>
            <a:r>
              <a:rPr lang="en-US" dirty="0"/>
              <a:t>Created to allow for easy tracking and saving of various spots to shoot</a:t>
            </a:r>
          </a:p>
        </p:txBody>
      </p:sp>
    </p:spTree>
    <p:extLst>
      <p:ext uri="{BB962C8B-B14F-4D97-AF65-F5344CB8AC3E}">
        <p14:creationId xmlns:p14="http://schemas.microsoft.com/office/powerpoint/2010/main" val="39041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462E-5789-4E31-9044-C3380F2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3DFA0-EF28-4472-9BDC-D360EAA2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2" r="67168"/>
          <a:stretch/>
        </p:blipFill>
        <p:spPr>
          <a:xfrm>
            <a:off x="685800" y="1717756"/>
            <a:ext cx="4002833" cy="4734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FB9F9-51A7-4364-A831-96482FF1F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76" t="28312" r="12601"/>
          <a:stretch/>
        </p:blipFill>
        <p:spPr>
          <a:xfrm>
            <a:off x="5467739" y="1717756"/>
            <a:ext cx="6391469" cy="47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6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8288-3900-4337-ACC2-20134AC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B12A2-0AA3-4783-B63A-269CE4F33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26699" r="27985" b="7974"/>
          <a:stretch/>
        </p:blipFill>
        <p:spPr>
          <a:xfrm>
            <a:off x="2438399" y="1820205"/>
            <a:ext cx="7315201" cy="47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8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8802-C516-48E6-9E23-B0E409E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6C1B-07B5-4AD4-BD3D-04F473A0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Nearby shooting ranges can be found by based on current location.</a:t>
            </a:r>
          </a:p>
          <a:p>
            <a:r>
              <a:rPr lang="en-US" dirty="0"/>
              <a:t>Can select from any range found in the table views.</a:t>
            </a:r>
          </a:p>
          <a:p>
            <a:r>
              <a:rPr lang="en-US" dirty="0"/>
              <a:t>Once a range is selected, various information will appear regarding that specific range.</a:t>
            </a:r>
          </a:p>
          <a:p>
            <a:r>
              <a:rPr lang="en-US" dirty="0"/>
              <a:t>Locations can be saved via coordinates for later access.</a:t>
            </a:r>
          </a:p>
          <a:p>
            <a:r>
              <a:rPr lang="en-US" dirty="0"/>
              <a:t>Once a saved location is selected, the coordinates and sunrise and sunset times will be displayed along with the image selected for the location.</a:t>
            </a:r>
          </a:p>
          <a:p>
            <a:r>
              <a:rPr lang="en-US" dirty="0"/>
              <a:t>Can add/delete locations.</a:t>
            </a:r>
          </a:p>
        </p:txBody>
      </p:sp>
    </p:spTree>
    <p:extLst>
      <p:ext uri="{BB962C8B-B14F-4D97-AF65-F5344CB8AC3E}">
        <p14:creationId xmlns:p14="http://schemas.microsoft.com/office/powerpoint/2010/main" val="204353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659C1-CFAF-4C9D-8DE2-75702C1C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30" y="96467"/>
            <a:ext cx="1727940" cy="3074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1D58C-4CF9-476C-8CDE-7E63A514F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7" y="96467"/>
            <a:ext cx="1727940" cy="3075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8D1B6-14AC-4126-8638-877D1AB7A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06" y="3685591"/>
            <a:ext cx="1727941" cy="307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FC0744-737F-4127-8F58-F75788126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2" y="3685591"/>
            <a:ext cx="1727941" cy="3074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67A6B7-A9D3-4FAE-BB58-195AF8134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2" y="96467"/>
            <a:ext cx="1727940" cy="307479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39407-58D1-4CBD-9D46-B47E22A08036}"/>
              </a:ext>
            </a:extLst>
          </p:cNvPr>
          <p:cNvCxnSpPr>
            <a:cxnSpLocks/>
          </p:cNvCxnSpPr>
          <p:nvPr/>
        </p:nvCxnSpPr>
        <p:spPr>
          <a:xfrm flipH="1">
            <a:off x="2243122" y="1800808"/>
            <a:ext cx="3429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74088-CAE2-4DD3-AA2C-A2E4BC5D2809}"/>
              </a:ext>
            </a:extLst>
          </p:cNvPr>
          <p:cNvCxnSpPr>
            <a:cxnSpLocks/>
          </p:cNvCxnSpPr>
          <p:nvPr/>
        </p:nvCxnSpPr>
        <p:spPr>
          <a:xfrm>
            <a:off x="6392412" y="369116"/>
            <a:ext cx="3509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B2E001-04D9-4070-8B07-C248574DC56B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1379152" y="3171261"/>
            <a:ext cx="1" cy="51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38CE15-3ECA-4FCB-ACEB-AF9F3EB6BEB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766077" y="3172409"/>
            <a:ext cx="0" cy="51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>
            <a:extLst>
              <a:ext uri="{FF2B5EF4-FFF2-40B4-BE49-F238E27FC236}">
                <a16:creationId xmlns:a16="http://schemas.microsoft.com/office/drawing/2014/main" id="{9890C078-0A85-40F7-A828-D713D351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316" y="4198773"/>
            <a:ext cx="7347357" cy="1293028"/>
          </a:xfrm>
        </p:spPr>
        <p:txBody>
          <a:bodyPr/>
          <a:lstStyle/>
          <a:p>
            <a:pPr algn="ctr"/>
            <a:r>
              <a:rPr lang="en-US" dirty="0"/>
              <a:t>Flow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52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057E-B37C-4A07-9B56-8D511E14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2F32-8035-4EDF-B94A-E12EA631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Saved locations cannot be edited.</a:t>
            </a:r>
          </a:p>
          <a:p>
            <a:r>
              <a:rPr lang="en-US" dirty="0"/>
              <a:t>Saved locations cannot be viewed on a map.</a:t>
            </a:r>
          </a:p>
          <a:p>
            <a:r>
              <a:rPr lang="en-US" dirty="0"/>
              <a:t>Searches can only be done via current location.</a:t>
            </a:r>
          </a:p>
          <a:p>
            <a:r>
              <a:rPr lang="en-US" dirty="0"/>
              <a:t>Location permissions cannot be updated after user has given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66446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4461-3864-4A11-981E-DE1820EF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5B61-E133-4A85-916A-B3E024FC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UIButtons</a:t>
            </a:r>
            <a:r>
              <a:rPr lang="en-US" dirty="0"/>
              <a:t> can conflict with prepare functions.</a:t>
            </a:r>
          </a:p>
          <a:p>
            <a:r>
              <a:rPr lang="en-US" dirty="0"/>
              <a:t>Implement a design iteratively as new ideas are introduced.</a:t>
            </a:r>
          </a:p>
          <a:p>
            <a:r>
              <a:rPr lang="en-US" dirty="0"/>
              <a:t>How to process Json results.</a:t>
            </a:r>
          </a:p>
          <a:p>
            <a:r>
              <a:rPr lang="en-US" dirty="0"/>
              <a:t>How to change colors of everything in a view (besides navigation bar).</a:t>
            </a:r>
          </a:p>
        </p:txBody>
      </p:sp>
    </p:spTree>
    <p:extLst>
      <p:ext uri="{BB962C8B-B14F-4D97-AF65-F5344CB8AC3E}">
        <p14:creationId xmlns:p14="http://schemas.microsoft.com/office/powerpoint/2010/main" val="387897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312-68F6-4367-B1A4-E610264F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class/project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30F7-22EF-4F47-A4FB-35D4A668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 more time on the aesthetics of applications</a:t>
            </a:r>
          </a:p>
          <a:p>
            <a:r>
              <a:rPr lang="en-US" dirty="0"/>
              <a:t>Talk about a wider array of API’s that can be used</a:t>
            </a:r>
          </a:p>
          <a:p>
            <a:r>
              <a:rPr lang="en-US" dirty="0"/>
              <a:t>Accommodate example code for new and old versions of XCode</a:t>
            </a:r>
          </a:p>
        </p:txBody>
      </p:sp>
    </p:spTree>
    <p:extLst>
      <p:ext uri="{BB962C8B-B14F-4D97-AF65-F5344CB8AC3E}">
        <p14:creationId xmlns:p14="http://schemas.microsoft.com/office/powerpoint/2010/main" val="20615613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197</TotalTime>
  <Words>229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Shooting Range Locator</vt:lpstr>
      <vt:lpstr>Project Idea</vt:lpstr>
      <vt:lpstr>Class Diagram</vt:lpstr>
      <vt:lpstr>MVC Diagram</vt:lpstr>
      <vt:lpstr>Capabilities</vt:lpstr>
      <vt:lpstr>Flow of application</vt:lpstr>
      <vt:lpstr>Limitations</vt:lpstr>
      <vt:lpstr>Lessons Learned</vt:lpstr>
      <vt:lpstr>Suggestions for class/project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Shooting Range Locator</dc:title>
  <dc:creator>kodster43@yahoo.com</dc:creator>
  <cp:lastModifiedBy>kodster43@yahoo.com</cp:lastModifiedBy>
  <cp:revision>10</cp:revision>
  <dcterms:created xsi:type="dcterms:W3CDTF">2019-04-26T23:59:10Z</dcterms:created>
  <dcterms:modified xsi:type="dcterms:W3CDTF">2019-04-27T03:17:03Z</dcterms:modified>
</cp:coreProperties>
</file>