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61" r:id="rId3"/>
    <p:sldId id="262" r:id="rId4"/>
    <p:sldId id="26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2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 in week 2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1C35-8A02-4F15-AFA7-76206480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  <a:r>
              <a:rPr lang="en-US"/>
              <a:t>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268F-A0C1-416B-BDAD-832CA9B4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63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Difference between a database and a client</a:t>
            </a:r>
          </a:p>
          <a:p>
            <a:pPr>
              <a:spcBef>
                <a:spcPts val="1800"/>
              </a:spcBef>
            </a:pPr>
            <a:r>
              <a:rPr lang="en-US" dirty="0"/>
              <a:t>Using Maven to manage dependencies</a:t>
            </a:r>
          </a:p>
          <a:p>
            <a:pPr>
              <a:spcBef>
                <a:spcPts val="1800"/>
              </a:spcBef>
            </a:pPr>
            <a:r>
              <a:rPr lang="en-US" dirty="0"/>
              <a:t>3-tier application design</a:t>
            </a:r>
          </a:p>
          <a:p>
            <a:pPr>
              <a:spcBef>
                <a:spcPts val="1800"/>
              </a:spcBef>
            </a:pPr>
            <a:r>
              <a:rPr lang="en-US" dirty="0"/>
              <a:t>The database connection and driver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connect to a database with JDBC</a:t>
            </a:r>
          </a:p>
        </p:txBody>
      </p:sp>
    </p:spTree>
    <p:extLst>
      <p:ext uri="{BB962C8B-B14F-4D97-AF65-F5344CB8AC3E}">
        <p14:creationId xmlns:p14="http://schemas.microsoft.com/office/powerpoint/2010/main" val="425988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2</a:t>
            </a:r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5DDA-D07E-49B3-AD88-CA9795E6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3028-D0D4-49BE-9B19-532B9633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examine </a:t>
            </a:r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Decimal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Date/time</a:t>
            </a:r>
          </a:p>
          <a:p>
            <a:pPr lvl="1"/>
            <a:r>
              <a:rPr lang="en-US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413940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2632-BF42-41C7-A50B-09FBA1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CED7-81BE-4326-9633-D9B83463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will look at how to use the </a:t>
            </a:r>
            <a:r>
              <a:rPr lang="en-US" dirty="0">
                <a:solidFill>
                  <a:srgbClr val="00B0F0"/>
                </a:solidFill>
              </a:rPr>
              <a:t>CREATE TABLE </a:t>
            </a:r>
            <a:r>
              <a:rPr lang="en-US" dirty="0"/>
              <a:t>statement to create tables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We will create the tables in </a:t>
            </a:r>
            <a:r>
              <a:rPr lang="en-US" dirty="0" err="1">
                <a:solidFill>
                  <a:srgbClr val="00B0F0"/>
                </a:solidFill>
              </a:rPr>
              <a:t>DBeaver</a:t>
            </a:r>
            <a:r>
              <a:rPr lang="en-US" dirty="0"/>
              <a:t> using the SQL editor</a:t>
            </a:r>
          </a:p>
        </p:txBody>
      </p:sp>
    </p:spTree>
    <p:extLst>
      <p:ext uri="{BB962C8B-B14F-4D97-AF65-F5344CB8AC3E}">
        <p14:creationId xmlns:p14="http://schemas.microsoft.com/office/powerpoint/2010/main" val="92535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4008-6C82-4184-92A2-147CB606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96CA-68CF-471F-8253-30121417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/>
          <a:lstStyle/>
          <a:p>
            <a:r>
              <a:rPr lang="en-US" dirty="0"/>
              <a:t>Do a recap on </a:t>
            </a:r>
            <a:r>
              <a:rPr lang="en-US" dirty="0">
                <a:solidFill>
                  <a:srgbClr val="00B0F0"/>
                </a:solidFill>
              </a:rPr>
              <a:t>Java</a:t>
            </a:r>
            <a:r>
              <a:rPr lang="en-US" dirty="0"/>
              <a:t> relationship types</a:t>
            </a:r>
          </a:p>
          <a:p>
            <a:pPr lvl="1"/>
            <a:r>
              <a:rPr lang="en-US" dirty="0"/>
              <a:t>Has a</a:t>
            </a:r>
          </a:p>
          <a:p>
            <a:pPr lvl="1"/>
            <a:r>
              <a:rPr lang="en-US" dirty="0"/>
              <a:t>Is a</a:t>
            </a:r>
          </a:p>
          <a:p>
            <a:pPr lvl="1"/>
            <a:r>
              <a:rPr lang="en-US" dirty="0"/>
              <a:t>Uses a</a:t>
            </a:r>
          </a:p>
          <a:p>
            <a:r>
              <a:rPr lang="en-US" dirty="0"/>
              <a:t>Look at the difference between RDBMS and </a:t>
            </a:r>
            <a:r>
              <a:rPr lang="en-US" dirty="0">
                <a:solidFill>
                  <a:srgbClr val="00B0F0"/>
                </a:solidFill>
              </a:rPr>
              <a:t>NoSQL</a:t>
            </a:r>
            <a:r>
              <a:rPr lang="en-US" dirty="0"/>
              <a:t> databases</a:t>
            </a:r>
          </a:p>
          <a:p>
            <a:r>
              <a:rPr lang="en-US" dirty="0"/>
              <a:t>Check out the </a:t>
            </a:r>
            <a:r>
              <a:rPr lang="en-US" dirty="0">
                <a:solidFill>
                  <a:srgbClr val="00B0F0"/>
                </a:solidFill>
              </a:rPr>
              <a:t>RDBMS</a:t>
            </a:r>
            <a:r>
              <a:rPr lang="en-US" dirty="0"/>
              <a:t> relationship types</a:t>
            </a:r>
          </a:p>
          <a:p>
            <a:pPr lvl="1"/>
            <a:r>
              <a:rPr lang="en-US" dirty="0"/>
              <a:t>One-to-one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111119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2EB4-E76B-4F08-90FB-3295B06E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C379-91CA-4F58-A1F8-F1BCF8CF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en-US" dirty="0"/>
              <a:t>We will see how to create an Entity Relationship </a:t>
            </a:r>
            <a:r>
              <a:rPr lang="en-US" dirty="0">
                <a:solidFill>
                  <a:srgbClr val="00B0F0"/>
                </a:solidFill>
              </a:rPr>
              <a:t>Diagram</a:t>
            </a:r>
            <a:r>
              <a:rPr lang="en-US" dirty="0"/>
              <a:t> in Draw.io</a:t>
            </a:r>
          </a:p>
          <a:p>
            <a:pPr lvl="1"/>
            <a:r>
              <a:rPr lang="en-US" dirty="0"/>
              <a:t>Entities map to tables and columns</a:t>
            </a:r>
          </a:p>
          <a:p>
            <a:pPr lvl="1"/>
            <a:r>
              <a:rPr lang="en-US" dirty="0"/>
              <a:t>Relationships are lines between entities</a:t>
            </a:r>
          </a:p>
          <a:p>
            <a:r>
              <a:rPr lang="en-US" dirty="0"/>
              <a:t>Relationship </a:t>
            </a:r>
            <a:r>
              <a:rPr lang="en-US" dirty="0">
                <a:solidFill>
                  <a:srgbClr val="00B0F0"/>
                </a:solidFill>
              </a:rPr>
              <a:t>types</a:t>
            </a:r>
            <a:r>
              <a:rPr lang="en-US" dirty="0"/>
              <a:t> are expressed using Crows' Foot notation</a:t>
            </a:r>
          </a:p>
          <a:p>
            <a:pPr lvl="1"/>
            <a:r>
              <a:rPr lang="en-US" dirty="0"/>
              <a:t>Expresses </a:t>
            </a:r>
            <a:r>
              <a:rPr lang="en-US" dirty="0">
                <a:solidFill>
                  <a:srgbClr val="00B0F0"/>
                </a:solidFill>
              </a:rPr>
              <a:t>modality</a:t>
            </a:r>
            <a:r>
              <a:rPr lang="en-US" dirty="0"/>
              <a:t> (optional or mandatory)</a:t>
            </a:r>
          </a:p>
          <a:p>
            <a:pPr lvl="1"/>
            <a:r>
              <a:rPr lang="en-US" dirty="0"/>
              <a:t>Expresses </a:t>
            </a:r>
            <a:r>
              <a:rPr lang="en-US" dirty="0">
                <a:solidFill>
                  <a:srgbClr val="00B0F0"/>
                </a:solidFill>
              </a:rPr>
              <a:t>cardinality</a:t>
            </a:r>
            <a:r>
              <a:rPr lang="en-US" dirty="0"/>
              <a:t> (one or many)</a:t>
            </a:r>
          </a:p>
        </p:txBody>
      </p:sp>
    </p:spTree>
    <p:extLst>
      <p:ext uri="{BB962C8B-B14F-4D97-AF65-F5344CB8AC3E}">
        <p14:creationId xmlns:p14="http://schemas.microsoft.com/office/powerpoint/2010/main" val="401659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EDFA-EF23-41AF-B687-CB9CA5BA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877E-27CF-4709-9721-611E7F7D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Speed</a:t>
            </a:r>
            <a:r>
              <a:rPr lang="en-US" dirty="0"/>
              <a:t> up reads</a:t>
            </a:r>
          </a:p>
          <a:p>
            <a:r>
              <a:rPr lang="en-US" dirty="0"/>
              <a:t>Enforce </a:t>
            </a:r>
            <a:r>
              <a:rPr lang="en-US" dirty="0">
                <a:solidFill>
                  <a:srgbClr val="00B0F0"/>
                </a:solidFill>
              </a:rPr>
              <a:t>uniqueness</a:t>
            </a:r>
          </a:p>
          <a:p>
            <a:r>
              <a:rPr lang="en-US" dirty="0"/>
              <a:t>Specify </a:t>
            </a:r>
            <a:r>
              <a:rPr lang="en-US" dirty="0">
                <a:solidFill>
                  <a:srgbClr val="00B0F0"/>
                </a:solidFill>
              </a:rPr>
              <a:t>relationships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Foreign keys</a:t>
            </a:r>
          </a:p>
          <a:p>
            <a:r>
              <a:rPr lang="en-US" dirty="0"/>
              <a:t>Automatically </a:t>
            </a:r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child rows with ON DELETE CASCADE</a:t>
            </a:r>
          </a:p>
        </p:txBody>
      </p:sp>
    </p:spTree>
    <p:extLst>
      <p:ext uri="{BB962C8B-B14F-4D97-AF65-F5344CB8AC3E}">
        <p14:creationId xmlns:p14="http://schemas.microsoft.com/office/powerpoint/2010/main" val="201564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242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2 Overview</vt:lpstr>
      <vt:lpstr>The ultimate goal</vt:lpstr>
      <vt:lpstr>Previously on MySQL</vt:lpstr>
      <vt:lpstr>What's coming in Week 2</vt:lpstr>
      <vt:lpstr>MySQL data types</vt:lpstr>
      <vt:lpstr>Creating tables</vt:lpstr>
      <vt:lpstr>RDBMS Relationships</vt:lpstr>
      <vt:lpstr>Entity Relationship Diagrams</vt:lpstr>
      <vt:lpstr>All about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73</cp:revision>
  <dcterms:created xsi:type="dcterms:W3CDTF">2021-08-01T14:44:57Z</dcterms:created>
  <dcterms:modified xsi:type="dcterms:W3CDTF">2022-01-17T23:58:57Z</dcterms:modified>
</cp:coreProperties>
</file>