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303" r:id="rId5"/>
    <p:sldId id="304" r:id="rId6"/>
    <p:sldId id="309" r:id="rId7"/>
    <p:sldId id="261" r:id="rId8"/>
    <p:sldId id="262" r:id="rId9"/>
    <p:sldId id="263" r:id="rId10"/>
    <p:sldId id="264" r:id="rId11"/>
    <p:sldId id="265" r:id="rId12"/>
    <p:sldId id="308" r:id="rId13"/>
    <p:sldId id="266" r:id="rId14"/>
    <p:sldId id="267" r:id="rId15"/>
    <p:sldId id="268" r:id="rId16"/>
    <p:sldId id="269" r:id="rId17"/>
    <p:sldId id="31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6" r:id="rId31"/>
    <p:sldId id="305" r:id="rId32"/>
    <p:sldId id="306" r:id="rId33"/>
    <p:sldId id="307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663300"/>
    <a:srgbClr val="00FF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t" anchorCtr="0" compatLnSpc="1">
            <a:prstTxWarp prst="textNoShape">
              <a:avLst/>
            </a:prstTxWarp>
          </a:bodyPr>
          <a:lstStyle>
            <a:lvl1pPr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t" anchorCtr="0" compatLnSpc="1">
            <a:prstTxWarp prst="textNoShape">
              <a:avLst/>
            </a:prstTxWarp>
          </a:bodyPr>
          <a:lstStyle>
            <a:lvl1pPr algn="r"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b" anchorCtr="0" compatLnSpc="1">
            <a:prstTxWarp prst="textNoShape">
              <a:avLst/>
            </a:prstTxWarp>
          </a:bodyPr>
          <a:lstStyle>
            <a:lvl1pPr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b" anchorCtr="0" compatLnSpc="1">
            <a:prstTxWarp prst="textNoShape">
              <a:avLst/>
            </a:prstTxWarp>
          </a:bodyPr>
          <a:lstStyle>
            <a:lvl1pPr algn="r"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A01B6B9-71D0-45C5-B73B-3B9712CB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8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pPr>
              <a:defRPr/>
            </a:pPr>
            <a:fld id="{489873A6-88A0-4EB7-9BA0-4CD5AB153EAE}" type="datetimeFigureOut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pPr>
              <a:defRPr/>
            </a:pPr>
            <a:fld id="{F1A0C48C-EB26-44BD-8388-59D2AB76C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2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1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5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8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8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9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21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5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32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4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A0C48C-EB26-44BD-8388-59D2AB76CEA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F101-1F5B-4BD5-B367-4FA50DAC97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48C7-BB34-4103-BB01-CD7BB0B2D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3809-E76F-40F2-A3EE-CB17D8815A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1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DF8A-24CB-4D7D-A8F5-5937A6349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862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DEDE-7808-4D73-8B94-F839D37B36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9FC6-21D2-4C9C-ACF6-7EEDCFB10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C7CA-D352-44F6-91CE-6EAE96CED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D77DB-AD5B-47C0-BA07-B4952E2B9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F8F7D-5D90-458B-9F76-B2678667D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B82CD-3769-421D-9916-C4F0295C4B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3F92A-061A-4E83-BB30-3CC5000222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876B-A07C-4ADD-8C10-14141A511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8A59DF8A-24CB-4D7D-A8F5-5937A6349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6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Finite Difference Method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Part 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Second Derivatives, cont.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2587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371600" y="3670807"/>
            <a:ext cx="175400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Likewise: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8194" name="Object 9"/>
          <p:cNvGraphicFramePr>
            <a:graphicFrameLocks noChangeAspect="1"/>
          </p:cNvGraphicFramePr>
          <p:nvPr/>
        </p:nvGraphicFramePr>
        <p:xfrm>
          <a:off x="1752600" y="2209800"/>
          <a:ext cx="32766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419040" progId="Equation.3">
                  <p:embed/>
                </p:oleObj>
              </mc:Choice>
              <mc:Fallback>
                <p:oleObj name="Equation" r:id="rId3" imgW="12063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2209800"/>
                        <a:ext cx="32766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1752600" y="4572000"/>
          <a:ext cx="32337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7120" imgH="444240" progId="Equation.3">
                  <p:embed/>
                </p:oleObj>
              </mc:Choice>
              <mc:Fallback>
                <p:oleObj name="Equation" r:id="rId5" imgW="1257120" imgH="444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4572000"/>
                        <a:ext cx="32337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Formulation, cont.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990600" y="1782762"/>
            <a:ext cx="4881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Substitute into governing equation:</a:t>
            </a:r>
            <a:endParaRPr lang="en-US" dirty="0">
              <a:latin typeface="+mj-lt"/>
            </a:endParaRPr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990600" y="3429000"/>
            <a:ext cx="16658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Solve for h</a:t>
            </a:r>
            <a:r>
              <a:rPr lang="en-US" baseline="-25000" dirty="0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  <a:endParaRPr lang="en-US" dirty="0">
              <a:latin typeface="+mj-lt"/>
            </a:endParaRP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990600" y="4948535"/>
            <a:ext cx="18646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Or if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  <a:endParaRPr lang="en-US" dirty="0">
              <a:latin typeface="+mj-lt"/>
            </a:endParaRPr>
          </a:p>
        </p:txBody>
      </p:sp>
      <p:graphicFrame>
        <p:nvGraphicFramePr>
          <p:cNvPr id="9218" name="Object 11"/>
          <p:cNvGraphicFramePr>
            <a:graphicFrameLocks noChangeAspect="1"/>
          </p:cNvGraphicFramePr>
          <p:nvPr/>
        </p:nvGraphicFramePr>
        <p:xfrm>
          <a:off x="1752600" y="2392362"/>
          <a:ext cx="45720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19040" progId="Equation.3">
                  <p:embed/>
                </p:oleObj>
              </mc:Choice>
              <mc:Fallback>
                <p:oleObj name="Equation" r:id="rId3" imgW="199368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2392362"/>
                        <a:ext cx="45720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2"/>
          <p:cNvGraphicFramePr>
            <a:graphicFrameLocks noChangeAspect="1"/>
          </p:cNvGraphicFramePr>
          <p:nvPr/>
        </p:nvGraphicFramePr>
        <p:xfrm>
          <a:off x="1752600" y="3888432"/>
          <a:ext cx="50371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440" imgH="444240" progId="Equation.3">
                  <p:embed/>
                </p:oleObj>
              </mc:Choice>
              <mc:Fallback>
                <p:oleObj name="Equation" r:id="rId5" imgW="226044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3888432"/>
                        <a:ext cx="50371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3"/>
          <p:cNvGraphicFramePr>
            <a:graphicFrameLocks noChangeAspect="1"/>
          </p:cNvGraphicFramePr>
          <p:nvPr/>
        </p:nvGraphicFramePr>
        <p:xfrm>
          <a:off x="1752600" y="5486400"/>
          <a:ext cx="29257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11280" imgH="393480" progId="Equation.3">
                  <p:embed/>
                </p:oleObj>
              </mc:Choice>
              <mc:Fallback>
                <p:oleObj name="Equation" r:id="rId7" imgW="15112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5486400"/>
                        <a:ext cx="29257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E3C53C-0EE6-7D3E-E67E-041B6719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6320A-ECB4-8E50-1A98-8FF668F6F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Darcy’s Law and conservation of mass</a:t>
            </a:r>
          </a:p>
        </p:txBody>
      </p:sp>
    </p:spTree>
    <p:extLst>
      <p:ext uri="{BB962C8B-B14F-4D97-AF65-F5344CB8AC3E}">
        <p14:creationId xmlns:p14="http://schemas.microsoft.com/office/powerpoint/2010/main" val="194479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Alternative Derivation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54063" y="1828800"/>
            <a:ext cx="7635875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dirty="0">
                <a:latin typeface="+mj-lt"/>
              </a:rPr>
              <a:t>We can derive the same equation using Darcy's law and conservation of mass: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1438275" y="3706813"/>
            <a:ext cx="1524000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AutoShape 25"/>
          <p:cNvSpPr>
            <a:spLocks noChangeArrowheads="1"/>
          </p:cNvSpPr>
          <p:nvPr/>
        </p:nvSpPr>
        <p:spPr bwMode="auto">
          <a:xfrm>
            <a:off x="4191000" y="4011613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334000" y="3021013"/>
            <a:ext cx="2917825" cy="2438400"/>
            <a:chOff x="5334000" y="3021013"/>
            <a:chExt cx="2917068" cy="2438400"/>
          </a:xfrm>
        </p:grpSpPr>
        <p:sp>
          <p:nvSpPr>
            <p:cNvPr id="45086" name="Rectangle 26"/>
            <p:cNvSpPr>
              <a:spLocks noChangeArrowheads="1"/>
            </p:cNvSpPr>
            <p:nvPr/>
          </p:nvSpPr>
          <p:spPr bwMode="auto">
            <a:xfrm>
              <a:off x="6019800" y="3706813"/>
              <a:ext cx="1524000" cy="106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6781424" y="4392613"/>
              <a:ext cx="32059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ymbol" pitchFamily="18" charset="2"/>
                </a:rPr>
                <a:t>D</a:t>
              </a: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x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6095802" y="4087813"/>
              <a:ext cx="32694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Symbol" pitchFamily="18" charset="2"/>
                </a:rPr>
                <a:t>D</a:t>
              </a: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y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558" name="AutoShape 30"/>
            <p:cNvSpPr>
              <a:spLocks noChangeArrowheads="1"/>
            </p:cNvSpPr>
            <p:nvPr/>
          </p:nvSpPr>
          <p:spPr bwMode="auto">
            <a:xfrm>
              <a:off x="6629400" y="4849813"/>
              <a:ext cx="228600" cy="609600"/>
            </a:xfrm>
            <a:prstGeom prst="upArrow">
              <a:avLst>
                <a:gd name="adj1" fmla="val 50000"/>
                <a:gd name="adj2" fmla="val 66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59" name="AutoShape 31"/>
            <p:cNvSpPr>
              <a:spLocks noChangeArrowheads="1"/>
            </p:cNvSpPr>
            <p:nvPr/>
          </p:nvSpPr>
          <p:spPr bwMode="auto">
            <a:xfrm>
              <a:off x="6629400" y="3021013"/>
              <a:ext cx="228600" cy="609600"/>
            </a:xfrm>
            <a:prstGeom prst="upArrow">
              <a:avLst>
                <a:gd name="adj1" fmla="val 50000"/>
                <a:gd name="adj2" fmla="val 66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60" name="AutoShape 32"/>
            <p:cNvSpPr>
              <a:spLocks noChangeArrowheads="1"/>
            </p:cNvSpPr>
            <p:nvPr/>
          </p:nvSpPr>
          <p:spPr bwMode="auto">
            <a:xfrm rot="5400000">
              <a:off x="5524500" y="3973513"/>
              <a:ext cx="228600" cy="609600"/>
            </a:xfrm>
            <a:prstGeom prst="upArrow">
              <a:avLst>
                <a:gd name="adj1" fmla="val 50000"/>
                <a:gd name="adj2" fmla="val 66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61" name="AutoShape 33"/>
            <p:cNvSpPr>
              <a:spLocks noChangeArrowheads="1"/>
            </p:cNvSpPr>
            <p:nvPr/>
          </p:nvSpPr>
          <p:spPr bwMode="auto">
            <a:xfrm rot="5400000">
              <a:off x="7810500" y="3973513"/>
              <a:ext cx="228600" cy="609600"/>
            </a:xfrm>
            <a:prstGeom prst="upArrow">
              <a:avLst>
                <a:gd name="adj1" fmla="val 50000"/>
                <a:gd name="adj2" fmla="val 66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8000308" y="3706813"/>
              <a:ext cx="25076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q</a:t>
              </a:r>
              <a:r>
                <a:rPr lang="en-US" baseline="-25000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x</a:t>
              </a:r>
              <a:endPara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7009965" y="5002213"/>
              <a:ext cx="25552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q</a:t>
              </a:r>
              <a:r>
                <a:rPr lang="en-US" baseline="-25000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y</a:t>
              </a:r>
              <a:endPara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</p:grpSp>
      <p:sp>
        <p:nvSpPr>
          <p:cNvPr id="33" name="Line 9"/>
          <p:cNvSpPr>
            <a:spLocks noChangeShapeType="1"/>
          </p:cNvSpPr>
          <p:nvPr/>
        </p:nvSpPr>
        <p:spPr bwMode="auto">
          <a:xfrm>
            <a:off x="609600" y="4244975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2166938" y="3178175"/>
            <a:ext cx="1587" cy="213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2335213" y="38862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2325688" y="2971800"/>
            <a:ext cx="15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2325688" y="5137150"/>
            <a:ext cx="15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749300" y="380047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1" name="Rectangle 23"/>
          <p:cNvSpPr>
            <a:spLocks noChangeArrowheads="1"/>
          </p:cNvSpPr>
          <p:nvPr/>
        </p:nvSpPr>
        <p:spPr bwMode="auto">
          <a:xfrm>
            <a:off x="3706813" y="3800475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2074863" y="41529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3540125" y="41529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609600" y="4152900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2074863" y="51276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2063750" y="317817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Alt. Derivation, cont.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219200" y="2130932"/>
            <a:ext cx="149912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Flow in:</a:t>
            </a:r>
            <a:endParaRPr lang="en-US" sz="3200" dirty="0">
              <a:latin typeface="+mj-lt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143000" y="4038600"/>
            <a:ext cx="18303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Flow out:</a:t>
            </a:r>
            <a:endParaRPr lang="en-US" sz="3200">
              <a:latin typeface="+mj-lt"/>
            </a:endParaRPr>
          </a:p>
        </p:txBody>
      </p:sp>
      <p:graphicFrame>
        <p:nvGraphicFramePr>
          <p:cNvPr id="10242" name="Object 9"/>
          <p:cNvGraphicFramePr>
            <a:graphicFrameLocks noChangeAspect="1"/>
          </p:cNvGraphicFramePr>
          <p:nvPr/>
        </p:nvGraphicFramePr>
        <p:xfrm>
          <a:off x="1676400" y="2819400"/>
          <a:ext cx="637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680" imgH="419040" progId="Equation.3">
                  <p:embed/>
                </p:oleObj>
              </mc:Choice>
              <mc:Fallback>
                <p:oleObj name="Equation" r:id="rId2" imgW="29206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2819400"/>
                        <a:ext cx="6373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>
            <a:graphicFrameLocks noChangeAspect="1"/>
          </p:cNvGraphicFramePr>
          <p:nvPr/>
        </p:nvGraphicFramePr>
        <p:xfrm>
          <a:off x="1676400" y="4876800"/>
          <a:ext cx="6538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000" imgH="419040" progId="Equation.3">
                  <p:embed/>
                </p:oleObj>
              </mc:Choice>
              <mc:Fallback>
                <p:oleObj name="Equation" r:id="rId4" imgW="29970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4876800"/>
                        <a:ext cx="65389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Conservation of Mass</a:t>
            </a:r>
          </a:p>
        </p:txBody>
      </p:sp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1371600" y="2054732"/>
            <a:ext cx="416652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q</a:t>
            </a:r>
            <a:r>
              <a:rPr lang="en-US" sz="3200" baseline="-30000">
                <a:latin typeface="+mj-lt"/>
                <a:cs typeface="Times New Roman" pitchFamily="18" charset="0"/>
              </a:rPr>
              <a:t>in</a:t>
            </a:r>
            <a:r>
              <a:rPr lang="en-US" sz="3200">
                <a:latin typeface="+mj-lt"/>
                <a:cs typeface="Times New Roman" pitchFamily="18" charset="0"/>
              </a:rPr>
              <a:t> - q</a:t>
            </a:r>
            <a:r>
              <a:rPr lang="en-US" sz="3200" baseline="-30000">
                <a:latin typeface="+mj-lt"/>
                <a:cs typeface="Times New Roman" pitchFamily="18" charset="0"/>
              </a:rPr>
              <a:t>out</a:t>
            </a:r>
            <a:r>
              <a:rPr lang="en-US" sz="3200">
                <a:latin typeface="+mj-lt"/>
                <a:cs typeface="Times New Roman" pitchFamily="18" charset="0"/>
              </a:rPr>
              <a:t> = 0  or  q</a:t>
            </a:r>
            <a:r>
              <a:rPr lang="en-US" sz="3200" baseline="-30000">
                <a:latin typeface="+mj-lt"/>
                <a:cs typeface="Times New Roman" pitchFamily="18" charset="0"/>
              </a:rPr>
              <a:t>in</a:t>
            </a:r>
            <a:r>
              <a:rPr lang="en-US" sz="3200">
                <a:latin typeface="+mj-lt"/>
                <a:cs typeface="Times New Roman" pitchFamily="18" charset="0"/>
              </a:rPr>
              <a:t> = q</a:t>
            </a:r>
            <a:r>
              <a:rPr lang="en-US" sz="3200" baseline="-30000">
                <a:latin typeface="+mj-lt"/>
                <a:cs typeface="Times New Roman" pitchFamily="18" charset="0"/>
              </a:rPr>
              <a:t>out</a:t>
            </a:r>
            <a:endParaRPr lang="en-US" sz="3200">
              <a:latin typeface="+mj-lt"/>
            </a:endParaRPr>
          </a:p>
        </p:txBody>
      </p:sp>
      <p:sp>
        <p:nvSpPr>
          <p:cNvPr id="11270" name="Rectangle 12"/>
          <p:cNvSpPr>
            <a:spLocks noChangeArrowheads="1"/>
          </p:cNvSpPr>
          <p:nvPr/>
        </p:nvSpPr>
        <p:spPr bwMode="auto">
          <a:xfrm>
            <a:off x="3024188" y="3567113"/>
            <a:ext cx="10985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>
                <a:latin typeface="Times" pitchFamily="18" charset="0"/>
                <a:cs typeface="Times New Roman" pitchFamily="18" charset="0"/>
              </a:rPr>
              <a:t>	</a:t>
            </a:r>
            <a:endParaRPr lang="en-US" sz="1800">
              <a:latin typeface="Arial" pitchFamily="34" charset="0"/>
            </a:endParaRPr>
          </a:p>
        </p:txBody>
      </p:sp>
      <p:graphicFrame>
        <p:nvGraphicFramePr>
          <p:cNvPr id="11266" name="Object 13"/>
          <p:cNvGraphicFramePr>
            <a:graphicFrameLocks noChangeAspect="1"/>
          </p:cNvGraphicFramePr>
          <p:nvPr/>
        </p:nvGraphicFramePr>
        <p:xfrm>
          <a:off x="1409700" y="3200400"/>
          <a:ext cx="4959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419040" progId="Equation.3">
                  <p:embed/>
                </p:oleObj>
              </mc:Choice>
              <mc:Fallback>
                <p:oleObj name="Equation" r:id="rId2" imgW="227304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09700" y="3200400"/>
                        <a:ext cx="49593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4"/>
          <p:cNvGraphicFramePr>
            <a:graphicFrameLocks noChangeAspect="1"/>
          </p:cNvGraphicFramePr>
          <p:nvPr/>
        </p:nvGraphicFramePr>
        <p:xfrm>
          <a:off x="2819400" y="4419600"/>
          <a:ext cx="5132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419040" progId="Equation.3">
                  <p:embed/>
                </p:oleObj>
              </mc:Choice>
              <mc:Fallback>
                <p:oleObj name="Equation" r:id="rId4" imgW="217152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9400" y="4419600"/>
                        <a:ext cx="51323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Alt. Derivation, cont.</a:t>
            </a: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143000" y="2057400"/>
            <a:ext cx="32321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Multiply by 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3081338" y="2976563"/>
            <a:ext cx="10985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>
                <a:latin typeface="Times" pitchFamily="18" charset="0"/>
                <a:cs typeface="Times New Roman" pitchFamily="18" charset="0"/>
              </a:rPr>
              <a:t>	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1143000" y="4294694"/>
            <a:ext cx="152798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If k</a:t>
            </a:r>
            <a:r>
              <a:rPr lang="en-US" sz="3200" baseline="-25000">
                <a:latin typeface="+mj-lt"/>
                <a:cs typeface="Times New Roman" pitchFamily="18" charset="0"/>
              </a:rPr>
              <a:t>x</a:t>
            </a:r>
            <a:r>
              <a:rPr lang="en-US" sz="3200">
                <a:latin typeface="+mj-lt"/>
                <a:cs typeface="Times New Roman" pitchFamily="18" charset="0"/>
              </a:rPr>
              <a:t> = k</a:t>
            </a:r>
            <a:r>
              <a:rPr lang="en-US" sz="3200" baseline="-25000">
                <a:latin typeface="+mj-lt"/>
                <a:cs typeface="Times New Roman" pitchFamily="18" charset="0"/>
              </a:rPr>
              <a:t>y</a:t>
            </a:r>
            <a:endParaRPr lang="en-US" sz="3200" baseline="-25000">
              <a:latin typeface="+mj-lt"/>
            </a:endParaRPr>
          </a:p>
        </p:txBody>
      </p:sp>
      <p:graphicFrame>
        <p:nvGraphicFramePr>
          <p:cNvPr id="122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355587"/>
              </p:ext>
            </p:extLst>
          </p:nvPr>
        </p:nvGraphicFramePr>
        <p:xfrm>
          <a:off x="1676400" y="2819400"/>
          <a:ext cx="5211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53800" progId="Equation.3">
                  <p:embed/>
                </p:oleObj>
              </mc:Choice>
              <mc:Fallback>
                <p:oleObj name="Equation" r:id="rId2" imgW="217152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2819400"/>
                        <a:ext cx="52117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32050"/>
              </p:ext>
            </p:extLst>
          </p:nvPr>
        </p:nvGraphicFramePr>
        <p:xfrm>
          <a:off x="3352800" y="3581400"/>
          <a:ext cx="4906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253800" progId="Equation.3">
                  <p:embed/>
                </p:oleObj>
              </mc:Choice>
              <mc:Fallback>
                <p:oleObj name="Equation" r:id="rId4" imgW="204444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352800" y="3581400"/>
                        <a:ext cx="4906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016634"/>
              </p:ext>
            </p:extLst>
          </p:nvPr>
        </p:nvGraphicFramePr>
        <p:xfrm>
          <a:off x="1676400" y="5105400"/>
          <a:ext cx="50371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440" imgH="444240" progId="Equation.3">
                  <p:embed/>
                </p:oleObj>
              </mc:Choice>
              <mc:Fallback>
                <p:oleObj name="Equation" r:id="rId6" imgW="22604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5105400"/>
                        <a:ext cx="50371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2158-D0C8-7E6F-4755-8A7983D3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6ACA4C-E4D2-ECA8-26AD-CD95592B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7A88-121B-D70E-9F97-380D06885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Boundary Conditions</a:t>
            </a: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1143000" y="2209800"/>
            <a:ext cx="5715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</a:rPr>
              <a:t>(1) Known head at boundary</a:t>
            </a: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1752600" y="3124200"/>
            <a:ext cx="5867400" cy="2062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latin typeface="+mj-lt"/>
              </a:rPr>
              <a:t>Simply use known head for h at node rather than solving for h using the equation we derived above.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 rot="16200000">
            <a:off x="2170113" y="2133600"/>
            <a:ext cx="533400" cy="29718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Boundary Conditions, cont.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914400" y="2057400"/>
            <a:ext cx="5715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</a:rPr>
              <a:t>(2) No flow boundaries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Rectangle 50"/>
          <p:cNvSpPr>
            <a:spLocks noChangeArrowheads="1"/>
          </p:cNvSpPr>
          <p:nvPr/>
        </p:nvSpPr>
        <p:spPr bwMode="auto">
          <a:xfrm>
            <a:off x="4791075" y="3032274"/>
            <a:ext cx="140775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>
                <a:latin typeface="+mj-lt"/>
                <a:cs typeface="Times New Roman" pitchFamily="18" charset="0"/>
              </a:rPr>
              <a:t>At node i:</a:t>
            </a:r>
            <a:endParaRPr lang="en-US">
              <a:latin typeface="+mj-lt"/>
            </a:endParaRPr>
          </a:p>
        </p:txBody>
      </p:sp>
      <p:sp>
        <p:nvSpPr>
          <p:cNvPr id="13320" name="Rectangle 52"/>
          <p:cNvSpPr>
            <a:spLocks noChangeArrowheads="1"/>
          </p:cNvSpPr>
          <p:nvPr/>
        </p:nvSpPr>
        <p:spPr bwMode="auto">
          <a:xfrm>
            <a:off x="5257800" y="3810000"/>
            <a:ext cx="97975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graphicFrame>
        <p:nvGraphicFramePr>
          <p:cNvPr id="13314" name="Object 53"/>
          <p:cNvGraphicFramePr>
            <a:graphicFrameLocks noChangeAspect="1"/>
          </p:cNvGraphicFramePr>
          <p:nvPr/>
        </p:nvGraphicFramePr>
        <p:xfrm>
          <a:off x="5410200" y="4548188"/>
          <a:ext cx="14890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19040" progId="Equation.3">
                  <p:embed/>
                </p:oleObj>
              </mc:Choice>
              <mc:Fallback>
                <p:oleObj name="Equation" r:id="rId2" imgW="723600" imgH="419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410200" y="4548188"/>
                        <a:ext cx="1489075" cy="862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879475" y="389255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Line 14"/>
          <p:cNvSpPr>
            <a:spLocks noChangeShapeType="1"/>
          </p:cNvSpPr>
          <p:nvPr/>
        </p:nvSpPr>
        <p:spPr bwMode="auto">
          <a:xfrm flipH="1">
            <a:off x="2438400" y="3914775"/>
            <a:ext cx="0" cy="10445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2533650" y="3933825"/>
            <a:ext cx="142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2595563" y="4784725"/>
            <a:ext cx="15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990600" y="3990975"/>
            <a:ext cx="142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3948113" y="3914775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2344738" y="380047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3810004" y="380047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879479" y="380047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2344742" y="47752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Introduction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209800" y="4419600"/>
          <a:ext cx="43545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44240" progId="Equation.3">
                  <p:embed/>
                </p:oleObj>
              </mc:Choice>
              <mc:Fallback>
                <p:oleObj name="Equation" r:id="rId2" imgW="12697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0" y="4419600"/>
                        <a:ext cx="4354513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990600" y="1828800"/>
            <a:ext cx="6553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orbel" pitchFamily="34" charset="0"/>
              </a:rPr>
              <a:t>Flow nets and analytical solutions can only be used for simple problems. For problems with complex geometry or soil conditions we typically use a numerical method to find a solution to our governing equation.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16200000">
            <a:off x="2514600" y="2278063"/>
            <a:ext cx="533400" cy="29718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No-Flow Boundaries, cont.</a:t>
            </a: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838200" y="1978968"/>
            <a:ext cx="380745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Consider an imaginary node:</a:t>
            </a:r>
            <a:endParaRPr lang="en-US" dirty="0">
              <a:latin typeface="+mj-lt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4014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5943600" y="2588568"/>
            <a:ext cx="129394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>
                <a:latin typeface="+mj-lt"/>
                <a:cs typeface="Times New Roman" pitchFamily="18" charset="0"/>
              </a:rPr>
              <a:t> if h</a:t>
            </a:r>
            <a:r>
              <a:rPr lang="en-US" baseline="-30000">
                <a:latin typeface="+mj-lt"/>
                <a:cs typeface="Times New Roman" pitchFamily="18" charset="0"/>
              </a:rPr>
              <a:t>a</a:t>
            </a:r>
            <a:r>
              <a:rPr lang="en-US">
                <a:latin typeface="+mj-lt"/>
                <a:cs typeface="Times New Roman" pitchFamily="18" charset="0"/>
              </a:rPr>
              <a:t> = h</a:t>
            </a:r>
            <a:r>
              <a:rPr lang="en-US" baseline="-30000">
                <a:latin typeface="+mj-lt"/>
                <a:cs typeface="Times New Roman" pitchFamily="18" charset="0"/>
              </a:rPr>
              <a:t>b</a:t>
            </a:r>
            <a:endParaRPr lang="en-US">
              <a:latin typeface="+mj-lt"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1219200" y="40386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2873375" y="4079875"/>
            <a:ext cx="142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2935288" y="4930775"/>
            <a:ext cx="2651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1330325" y="4137025"/>
            <a:ext cx="142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4287838" y="4060825"/>
            <a:ext cx="2143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4149725" y="39465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1219200" y="39465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355" name="Group 62"/>
          <p:cNvGrpSpPr>
            <a:grpSpLocks/>
          </p:cNvGrpSpPr>
          <p:nvPr/>
        </p:nvGrpSpPr>
        <p:grpSpPr bwMode="auto">
          <a:xfrm>
            <a:off x="2684463" y="4060825"/>
            <a:ext cx="184150" cy="1044575"/>
            <a:chOff x="2684463" y="4060825"/>
            <a:chExt cx="184150" cy="1044575"/>
          </a:xfrm>
        </p:grpSpPr>
        <p:sp>
          <p:nvSpPr>
            <p:cNvPr id="54" name="Line 14"/>
            <p:cNvSpPr>
              <a:spLocks noChangeShapeType="1"/>
            </p:cNvSpPr>
            <p:nvPr/>
          </p:nvSpPr>
          <p:spPr bwMode="auto">
            <a:xfrm flipH="1">
              <a:off x="2778125" y="4060825"/>
              <a:ext cx="0" cy="10445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2684463" y="4921250"/>
              <a:ext cx="184150" cy="1841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5" name="Line 14"/>
          <p:cNvSpPr>
            <a:spLocks noChangeShapeType="1"/>
          </p:cNvSpPr>
          <p:nvPr/>
        </p:nvSpPr>
        <p:spPr bwMode="auto">
          <a:xfrm flipH="1" flipV="1">
            <a:off x="2779713" y="2971800"/>
            <a:ext cx="0" cy="104457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 flipV="1">
            <a:off x="2686050" y="29718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2684463" y="39465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7" name="Rectangle 17"/>
          <p:cNvSpPr>
            <a:spLocks noChangeArrowheads="1"/>
          </p:cNvSpPr>
          <p:nvPr/>
        </p:nvSpPr>
        <p:spPr bwMode="auto">
          <a:xfrm>
            <a:off x="2286000" y="32766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2286000" y="42672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2895600" y="2743200"/>
            <a:ext cx="265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4338" name="Object 42"/>
          <p:cNvGraphicFramePr>
            <a:graphicFrameLocks noChangeAspect="1"/>
          </p:cNvGraphicFramePr>
          <p:nvPr/>
        </p:nvGraphicFramePr>
        <p:xfrm>
          <a:off x="6324600" y="3429000"/>
          <a:ext cx="1219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419040" progId="Equation.3">
                  <p:embed/>
                </p:oleObj>
              </mc:Choice>
              <mc:Fallback>
                <p:oleObj name="Equation" r:id="rId2" imgW="469800" imgH="4190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4600" y="3429000"/>
                        <a:ext cx="12192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No-Flow, Cont.</a:t>
            </a: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1208088" y="1902332"/>
            <a:ext cx="615046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Original equation (assume </a:t>
            </a:r>
            <a:r>
              <a:rPr lang="en-US" sz="32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>
                <a:latin typeface="+mj-lt"/>
                <a:cs typeface="Times New Roman" pitchFamily="18" charset="0"/>
              </a:rPr>
              <a:t>x = </a:t>
            </a:r>
            <a:r>
              <a:rPr lang="en-US" sz="32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>
                <a:latin typeface="+mj-lt"/>
                <a:cs typeface="Times New Roman" pitchFamily="18" charset="0"/>
              </a:rPr>
              <a:t>y):</a:t>
            </a:r>
            <a:endParaRPr lang="en-US" sz="3200" dirty="0">
              <a:latin typeface="+mj-lt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1208088" y="3837494"/>
            <a:ext cx="355058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Substitute </a:t>
            </a:r>
            <a:r>
              <a:rPr lang="en-US" sz="3200" dirty="0" err="1">
                <a:latin typeface="+mj-lt"/>
                <a:cs typeface="Times New Roman" pitchFamily="18" charset="0"/>
              </a:rPr>
              <a:t>h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b</a:t>
            </a:r>
            <a:r>
              <a:rPr lang="en-US" sz="3200" dirty="0">
                <a:latin typeface="+mj-lt"/>
                <a:cs typeface="Times New Roman" pitchFamily="18" charset="0"/>
              </a:rPr>
              <a:t> for h</a:t>
            </a:r>
            <a:r>
              <a:rPr lang="en-US" sz="3200" baseline="-30000" dirty="0">
                <a:latin typeface="+mj-lt"/>
                <a:cs typeface="Times New Roman" pitchFamily="18" charset="0"/>
              </a:rPr>
              <a:t>a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15362" name="Object 9"/>
          <p:cNvGraphicFramePr>
            <a:graphicFrameLocks noChangeAspect="1"/>
          </p:cNvGraphicFramePr>
          <p:nvPr/>
        </p:nvGraphicFramePr>
        <p:xfrm>
          <a:off x="1752600" y="2667000"/>
          <a:ext cx="3505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393480" progId="Equation.3">
                  <p:embed/>
                </p:oleObj>
              </mc:Choice>
              <mc:Fallback>
                <p:oleObj name="Equation" r:id="rId2" imgW="151128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2667000"/>
                        <a:ext cx="35052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1828800" y="4800600"/>
          <a:ext cx="37607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393480" progId="Equation.3">
                  <p:embed/>
                </p:oleObj>
              </mc:Choice>
              <mc:Fallback>
                <p:oleObj name="Equation" r:id="rId4" imgW="129528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4800600"/>
                        <a:ext cx="376078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 rot="16200000">
            <a:off x="1533525" y="1663701"/>
            <a:ext cx="517525" cy="15240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530475" y="2624138"/>
            <a:ext cx="517525" cy="10668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at a Corner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82" name="AutoShape 70"/>
          <p:cNvSpPr>
            <a:spLocks noChangeArrowheads="1"/>
          </p:cNvSpPr>
          <p:nvPr/>
        </p:nvSpPr>
        <p:spPr bwMode="auto">
          <a:xfrm>
            <a:off x="3352800" y="2396093"/>
            <a:ext cx="1066800" cy="609600"/>
          </a:xfrm>
          <a:prstGeom prst="rightArrow">
            <a:avLst>
              <a:gd name="adj1" fmla="val 50000"/>
              <a:gd name="adj2" fmla="val 4375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395" name="Rectangle 81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6" name="Rectangle 82"/>
          <p:cNvSpPr>
            <a:spLocks noChangeArrowheads="1"/>
          </p:cNvSpPr>
          <p:nvPr/>
        </p:nvSpPr>
        <p:spPr bwMode="auto">
          <a:xfrm>
            <a:off x="457200" y="4114800"/>
            <a:ext cx="189667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</a:rPr>
              <a:t>At node </a:t>
            </a:r>
            <a:r>
              <a:rPr lang="en-US" sz="3200" dirty="0" err="1">
                <a:latin typeface="+mj-lt"/>
              </a:rPr>
              <a:t>i</a:t>
            </a:r>
            <a:r>
              <a:rPr lang="en-US" sz="3200" dirty="0">
                <a:latin typeface="+mj-lt"/>
              </a:rPr>
              <a:t>: </a:t>
            </a:r>
          </a:p>
        </p:txBody>
      </p:sp>
      <p:sp>
        <p:nvSpPr>
          <p:cNvPr id="16397" name="Rectangle 84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6398" name="Group 151"/>
          <p:cNvGrpSpPr>
            <a:grpSpLocks/>
          </p:cNvGrpSpPr>
          <p:nvPr/>
        </p:nvGrpSpPr>
        <p:grpSpPr bwMode="auto">
          <a:xfrm>
            <a:off x="968375" y="2595563"/>
            <a:ext cx="1981200" cy="1352550"/>
            <a:chOff x="1600200" y="7299325"/>
            <a:chExt cx="1981200" cy="1353582"/>
          </a:xfrm>
        </p:grpSpPr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1600200" y="7391470"/>
              <a:ext cx="152400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Rectangle 19"/>
            <p:cNvSpPr>
              <a:spLocks noChangeArrowheads="1"/>
            </p:cNvSpPr>
            <p:nvPr/>
          </p:nvSpPr>
          <p:spPr bwMode="auto">
            <a:xfrm>
              <a:off x="2841625" y="7480438"/>
              <a:ext cx="142875" cy="370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 dirty="0" err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i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7" name="Rectangle 21"/>
            <p:cNvSpPr>
              <a:spLocks noChangeArrowheads="1"/>
            </p:cNvSpPr>
            <p:nvPr/>
          </p:nvSpPr>
          <p:spPr bwMode="auto">
            <a:xfrm>
              <a:off x="3316288" y="8284326"/>
              <a:ext cx="265112" cy="3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b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8" name="Rectangle 22"/>
            <p:cNvSpPr>
              <a:spLocks noChangeArrowheads="1"/>
            </p:cNvSpPr>
            <p:nvPr/>
          </p:nvSpPr>
          <p:spPr bwMode="auto">
            <a:xfrm>
              <a:off x="1711325" y="7489970"/>
              <a:ext cx="142875" cy="36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i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libri" pitchFamily="34" charset="0"/>
                </a:rPr>
                <a:t>l</a:t>
              </a:r>
              <a:endPara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1600200" y="7299325"/>
              <a:ext cx="185738" cy="1841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430" name="Group 111"/>
            <p:cNvGrpSpPr>
              <a:grpSpLocks/>
            </p:cNvGrpSpPr>
            <p:nvPr/>
          </p:nvGrpSpPr>
          <p:grpSpPr bwMode="auto">
            <a:xfrm>
              <a:off x="3065463" y="7413625"/>
              <a:ext cx="184150" cy="1044575"/>
              <a:chOff x="2684463" y="4060825"/>
              <a:chExt cx="184150" cy="1044575"/>
            </a:xfrm>
          </p:grpSpPr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 flipH="1">
                <a:off x="2778125" y="4060912"/>
                <a:ext cx="0" cy="104378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" name="Rectangle 12"/>
              <p:cNvSpPr>
                <a:spLocks noChangeArrowheads="1"/>
              </p:cNvSpPr>
              <p:nvPr/>
            </p:nvSpPr>
            <p:spPr bwMode="auto">
              <a:xfrm>
                <a:off x="2684463" y="4921250"/>
                <a:ext cx="184150" cy="1841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7" name="Rectangle 8"/>
            <p:cNvSpPr>
              <a:spLocks noChangeArrowheads="1"/>
            </p:cNvSpPr>
            <p:nvPr/>
          </p:nvSpPr>
          <p:spPr bwMode="auto">
            <a:xfrm>
              <a:off x="3065463" y="7299325"/>
              <a:ext cx="184150" cy="184291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6835775" y="2921000"/>
            <a:ext cx="517525" cy="10668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" name="Rectangle 164"/>
          <p:cNvSpPr/>
          <p:nvPr/>
        </p:nvSpPr>
        <p:spPr>
          <a:xfrm rot="16200000">
            <a:off x="5803900" y="1897063"/>
            <a:ext cx="517525" cy="1524000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" name="Line 9"/>
          <p:cNvSpPr>
            <a:spLocks noChangeShapeType="1"/>
          </p:cNvSpPr>
          <p:nvPr/>
        </p:nvSpPr>
        <p:spPr bwMode="auto">
          <a:xfrm>
            <a:off x="6781800" y="2928938"/>
            <a:ext cx="1530350" cy="0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7" name="Line 9"/>
          <p:cNvSpPr>
            <a:spLocks noChangeShapeType="1"/>
          </p:cNvSpPr>
          <p:nvPr/>
        </p:nvSpPr>
        <p:spPr bwMode="auto">
          <a:xfrm>
            <a:off x="5257800" y="2928938"/>
            <a:ext cx="153035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" name="Rectangle 19"/>
          <p:cNvSpPr>
            <a:spLocks noChangeArrowheads="1"/>
          </p:cNvSpPr>
          <p:nvPr/>
        </p:nvSpPr>
        <p:spPr bwMode="auto">
          <a:xfrm>
            <a:off x="6911975" y="2970213"/>
            <a:ext cx="142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6973888" y="3821113"/>
            <a:ext cx="265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70" name="Rectangle 22"/>
          <p:cNvSpPr>
            <a:spLocks noChangeArrowheads="1"/>
          </p:cNvSpPr>
          <p:nvPr/>
        </p:nvSpPr>
        <p:spPr bwMode="auto">
          <a:xfrm>
            <a:off x="5368925" y="3027363"/>
            <a:ext cx="142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71" name="Rectangle 23"/>
          <p:cNvSpPr>
            <a:spLocks noChangeArrowheads="1"/>
          </p:cNvSpPr>
          <p:nvPr/>
        </p:nvSpPr>
        <p:spPr bwMode="auto">
          <a:xfrm>
            <a:off x="8326438" y="2951163"/>
            <a:ext cx="214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72" name="Rectangle 10"/>
          <p:cNvSpPr>
            <a:spLocks noChangeArrowheads="1"/>
          </p:cNvSpPr>
          <p:nvPr/>
        </p:nvSpPr>
        <p:spPr bwMode="auto">
          <a:xfrm>
            <a:off x="8188325" y="283686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" name="Rectangle 11"/>
          <p:cNvSpPr>
            <a:spLocks noChangeArrowheads="1"/>
          </p:cNvSpPr>
          <p:nvPr/>
        </p:nvSpPr>
        <p:spPr bwMode="auto">
          <a:xfrm>
            <a:off x="5257800" y="2837418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 flipH="1">
            <a:off x="6816725" y="2955925"/>
            <a:ext cx="0" cy="100647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6723063" y="388834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 flipH="1">
            <a:off x="6818313" y="1862138"/>
            <a:ext cx="0" cy="1006475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 flipV="1">
            <a:off x="6724650" y="1785938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" name="Rectangle 8"/>
          <p:cNvSpPr>
            <a:spLocks noChangeArrowheads="1"/>
          </p:cNvSpPr>
          <p:nvPr/>
        </p:nvSpPr>
        <p:spPr bwMode="auto">
          <a:xfrm>
            <a:off x="6723063" y="283686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" name="Rectangle 17"/>
          <p:cNvSpPr>
            <a:spLocks noChangeArrowheads="1"/>
          </p:cNvSpPr>
          <p:nvPr/>
        </p:nvSpPr>
        <p:spPr bwMode="auto">
          <a:xfrm>
            <a:off x="6407150" y="2166938"/>
            <a:ext cx="327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0" name="Rectangle 17"/>
          <p:cNvSpPr>
            <a:spLocks noChangeArrowheads="1"/>
          </p:cNvSpPr>
          <p:nvPr/>
        </p:nvSpPr>
        <p:spPr bwMode="auto">
          <a:xfrm>
            <a:off x="6407150" y="3157538"/>
            <a:ext cx="327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1" name="Rectangle 21"/>
          <p:cNvSpPr>
            <a:spLocks noChangeArrowheads="1"/>
          </p:cNvSpPr>
          <p:nvPr/>
        </p:nvSpPr>
        <p:spPr bwMode="auto">
          <a:xfrm>
            <a:off x="6934200" y="1633538"/>
            <a:ext cx="265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2" name="Rectangle 17"/>
          <p:cNvSpPr>
            <a:spLocks noChangeArrowheads="1"/>
          </p:cNvSpPr>
          <p:nvPr/>
        </p:nvSpPr>
        <p:spPr bwMode="auto">
          <a:xfrm>
            <a:off x="5797550" y="25400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3" name="Rectangle 17"/>
          <p:cNvSpPr>
            <a:spLocks noChangeArrowheads="1"/>
          </p:cNvSpPr>
          <p:nvPr/>
        </p:nvSpPr>
        <p:spPr bwMode="auto">
          <a:xfrm>
            <a:off x="7473950" y="2547938"/>
            <a:ext cx="327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graphicFrame>
        <p:nvGraphicFramePr>
          <p:cNvPr id="16386" name="Object 85"/>
          <p:cNvGraphicFramePr>
            <a:graphicFrameLocks noChangeAspect="1"/>
          </p:cNvGraphicFramePr>
          <p:nvPr/>
        </p:nvGraphicFramePr>
        <p:xfrm>
          <a:off x="1447801" y="4543772"/>
          <a:ext cx="6172199" cy="1095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19040" progId="Equation.3">
                  <p:embed/>
                </p:oleObj>
              </mc:Choice>
              <mc:Fallback>
                <p:oleObj name="Equation" r:id="rId2" imgW="2361960" imgH="41904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1" y="4543772"/>
                        <a:ext cx="6172199" cy="10950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86"/>
          <p:cNvGraphicFramePr>
            <a:graphicFrameLocks noChangeAspect="1"/>
          </p:cNvGraphicFramePr>
          <p:nvPr/>
        </p:nvGraphicFramePr>
        <p:xfrm>
          <a:off x="1447799" y="5621867"/>
          <a:ext cx="6305973" cy="108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419040" progId="Equation.3">
                  <p:embed/>
                </p:oleObj>
              </mc:Choice>
              <mc:Fallback>
                <p:oleObj name="Equation" r:id="rId4" imgW="2438280" imgH="4190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799" y="5621867"/>
                        <a:ext cx="6305973" cy="10837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at a Corner, cont.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914400" y="1991054"/>
            <a:ext cx="285687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Original equation:</a:t>
            </a:r>
            <a:endParaRPr lang="en-US" sz="2800" dirty="0">
              <a:latin typeface="+mj-lt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914400" y="4157991"/>
            <a:ext cx="7473521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Substitute </a:t>
            </a:r>
            <a:r>
              <a:rPr lang="en-US" sz="2800" dirty="0" err="1">
                <a:latin typeface="+mj-lt"/>
                <a:cs typeface="Times New Roman" pitchFamily="18" charset="0"/>
              </a:rPr>
              <a:t>h</a:t>
            </a:r>
            <a:r>
              <a:rPr lang="en-US" sz="2800" baseline="-30000" dirty="0" err="1">
                <a:latin typeface="+mj-lt"/>
                <a:cs typeface="Times New Roman" pitchFamily="18" charset="0"/>
              </a:rPr>
              <a:t>b</a:t>
            </a:r>
            <a:r>
              <a:rPr lang="en-US" sz="2800" dirty="0">
                <a:latin typeface="+mj-lt"/>
                <a:cs typeface="Times New Roman" pitchFamily="18" charset="0"/>
              </a:rPr>
              <a:t> for h</a:t>
            </a:r>
            <a:r>
              <a:rPr lang="en-US" sz="2800" baseline="-30000" dirty="0">
                <a:latin typeface="+mj-lt"/>
                <a:cs typeface="Times New Roman" pitchFamily="18" charset="0"/>
              </a:rPr>
              <a:t>a</a:t>
            </a:r>
            <a:r>
              <a:rPr lang="en-US" sz="2800" dirty="0">
                <a:latin typeface="+mj-lt"/>
                <a:cs typeface="Times New Roman" pitchFamily="18" charset="0"/>
              </a:rPr>
              <a:t> and h</a:t>
            </a:r>
            <a:r>
              <a:rPr lang="en-US" sz="2800" baseline="-30000" dirty="0">
                <a:latin typeface="+mj-lt"/>
                <a:cs typeface="Times New Roman" pitchFamily="18" charset="0"/>
              </a:rPr>
              <a:t>l</a:t>
            </a:r>
            <a:r>
              <a:rPr lang="en-US" sz="2800" dirty="0">
                <a:latin typeface="+mj-lt"/>
                <a:cs typeface="Times New Roman" pitchFamily="18" charset="0"/>
              </a:rPr>
              <a:t> for h</a:t>
            </a:r>
            <a:r>
              <a:rPr lang="en-US" sz="2800" baseline="-30000" dirty="0">
                <a:latin typeface="+mj-lt"/>
                <a:cs typeface="Times New Roman" pitchFamily="18" charset="0"/>
              </a:rPr>
              <a:t>r</a:t>
            </a:r>
            <a:r>
              <a:rPr lang="en-US" sz="2800" dirty="0">
                <a:latin typeface="+mj-lt"/>
                <a:cs typeface="Times New Roman" pitchFamily="18" charset="0"/>
              </a:rPr>
              <a:t> (assume 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800" dirty="0" err="1">
                <a:latin typeface="+mj-lt"/>
                <a:cs typeface="Times New Roman" pitchFamily="18" charset="0"/>
              </a:rPr>
              <a:t>x</a:t>
            </a:r>
            <a:r>
              <a:rPr lang="en-US" sz="2800" dirty="0">
                <a:latin typeface="+mj-lt"/>
                <a:cs typeface="Times New Roman" pitchFamily="18" charset="0"/>
              </a:rPr>
              <a:t> = 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800" dirty="0" err="1">
                <a:latin typeface="+mj-lt"/>
                <a:cs typeface="Times New Roman" pitchFamily="18" charset="0"/>
              </a:rPr>
              <a:t>y</a:t>
            </a:r>
            <a:r>
              <a:rPr lang="en-US" sz="2800" dirty="0">
                <a:latin typeface="+mj-lt"/>
                <a:cs typeface="Times New Roman" pitchFamily="18" charset="0"/>
              </a:rPr>
              <a:t>):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Object 8"/>
              <p:cNvSpPr txBox="1"/>
              <p:nvPr/>
            </p:nvSpPr>
            <p:spPr bwMode="black">
              <a:xfrm>
                <a:off x="1600199" y="2590800"/>
                <a:ext cx="4679951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3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  <m:r>
                            <a:rPr 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41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600199" y="2590800"/>
                <a:ext cx="4679951" cy="1219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Object 9"/>
              <p:cNvSpPr txBox="1"/>
              <p:nvPr/>
            </p:nvSpPr>
            <p:spPr bwMode="black">
              <a:xfrm>
                <a:off x="1676400" y="4953000"/>
                <a:ext cx="6553200" cy="11430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  <m:r>
                      <a:rPr lang="en-US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=</a:t>
                </a:r>
                <a:r>
                  <a:rPr 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6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41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676400" y="4953000"/>
                <a:ext cx="6553200" cy="1143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63"/>
          <p:cNvSpPr>
            <a:spLocks/>
          </p:cNvSpPr>
          <p:nvPr/>
        </p:nvSpPr>
        <p:spPr bwMode="auto">
          <a:xfrm>
            <a:off x="5410200" y="4267200"/>
            <a:ext cx="1600200" cy="1066800"/>
          </a:xfrm>
          <a:custGeom>
            <a:avLst/>
            <a:gdLst>
              <a:gd name="T0" fmla="*/ 0 w 1008"/>
              <a:gd name="T1" fmla="*/ 2147483647 h 672"/>
              <a:gd name="T2" fmla="*/ 0 w 1008"/>
              <a:gd name="T3" fmla="*/ 2147483647 h 672"/>
              <a:gd name="T4" fmla="*/ 2147483647 w 1008"/>
              <a:gd name="T5" fmla="*/ 2147483647 h 672"/>
              <a:gd name="T6" fmla="*/ 2147483647 w 1008"/>
              <a:gd name="T7" fmla="*/ 0 h 672"/>
              <a:gd name="T8" fmla="*/ 2147483647 w 1008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72"/>
              <a:gd name="T17" fmla="*/ 1008 w 1008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72">
                <a:moveTo>
                  <a:pt x="0" y="336"/>
                </a:moveTo>
                <a:lnTo>
                  <a:pt x="0" y="672"/>
                </a:lnTo>
                <a:lnTo>
                  <a:pt x="1008" y="672"/>
                </a:lnTo>
                <a:lnTo>
                  <a:pt x="1008" y="0"/>
                </a:lnTo>
                <a:lnTo>
                  <a:pt x="480" y="0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" name="AutoShape 64"/>
          <p:cNvSpPr>
            <a:spLocks noChangeArrowheads="1"/>
          </p:cNvSpPr>
          <p:nvPr/>
        </p:nvSpPr>
        <p:spPr bwMode="auto">
          <a:xfrm>
            <a:off x="5137150" y="49530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" name="AutoShape 65"/>
          <p:cNvSpPr>
            <a:spLocks noChangeArrowheads="1"/>
          </p:cNvSpPr>
          <p:nvPr/>
        </p:nvSpPr>
        <p:spPr bwMode="auto">
          <a:xfrm>
            <a:off x="6629400" y="4691063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3" name="AutoShape 67"/>
          <p:cNvSpPr>
            <a:spLocks noChangeArrowheads="1"/>
          </p:cNvSpPr>
          <p:nvPr/>
        </p:nvSpPr>
        <p:spPr bwMode="auto">
          <a:xfrm rot="16200000">
            <a:off x="5981700" y="51435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4" name="AutoShape 68"/>
          <p:cNvSpPr>
            <a:spLocks noChangeArrowheads="1"/>
          </p:cNvSpPr>
          <p:nvPr/>
        </p:nvSpPr>
        <p:spPr bwMode="auto">
          <a:xfrm rot="16200000">
            <a:off x="6362700" y="41529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5" name="Rectangle 69"/>
          <p:cNvSpPr>
            <a:spLocks noChangeArrowheads="1"/>
          </p:cNvSpPr>
          <p:nvPr/>
        </p:nvSpPr>
        <p:spPr bwMode="auto">
          <a:xfrm>
            <a:off x="6754813" y="3733800"/>
            <a:ext cx="255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q</a:t>
            </a:r>
            <a:r>
              <a:rPr lang="en-US" baseline="-25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baseline="-2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96" name="Rectangle 70"/>
          <p:cNvSpPr>
            <a:spLocks noChangeArrowheads="1"/>
          </p:cNvSpPr>
          <p:nvPr/>
        </p:nvSpPr>
        <p:spPr bwMode="auto">
          <a:xfrm>
            <a:off x="5105400" y="5105400"/>
            <a:ext cx="250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q</a:t>
            </a:r>
            <a:r>
              <a:rPr lang="en-US" baseline="-25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baseline="-2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 rot="16200000">
            <a:off x="1049338" y="2159000"/>
            <a:ext cx="1049338" cy="145573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at a Corner, Case 2</a:t>
            </a:r>
          </a:p>
        </p:txBody>
      </p:sp>
      <p:sp>
        <p:nvSpPr>
          <p:cNvPr id="47123" name="Rectangle 5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24" name="Rectangle 37"/>
          <p:cNvSpPr>
            <a:spLocks noChangeArrowheads="1"/>
          </p:cNvSpPr>
          <p:nvPr/>
        </p:nvSpPr>
        <p:spPr bwMode="auto">
          <a:xfrm>
            <a:off x="4800600" y="2819400"/>
            <a:ext cx="3429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Consider derivation:</a:t>
            </a:r>
            <a:endParaRPr lang="en-US" dirty="0">
              <a:latin typeface="+mj-lt"/>
            </a:endParaRPr>
          </a:p>
        </p:txBody>
      </p:sp>
      <p:sp>
        <p:nvSpPr>
          <p:cNvPr id="47125" name="Rectangle 72"/>
          <p:cNvSpPr>
            <a:spLocks noChangeArrowheads="1"/>
          </p:cNvSpPr>
          <p:nvPr/>
        </p:nvSpPr>
        <p:spPr bwMode="auto">
          <a:xfrm>
            <a:off x="762000" y="5124271"/>
            <a:ext cx="29718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  <a:cs typeface="Times New Roman" pitchFamily="18" charset="0"/>
              </a:rPr>
              <a:t>For this type of corner we use a different approach.</a:t>
            </a:r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>
            <a:off x="762000" y="34290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2319338" y="2362200"/>
            <a:ext cx="1587" cy="213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2487613" y="30702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7" name="Rectangle 22"/>
          <p:cNvSpPr>
            <a:spLocks noChangeArrowheads="1"/>
          </p:cNvSpPr>
          <p:nvPr/>
        </p:nvSpPr>
        <p:spPr bwMode="auto">
          <a:xfrm>
            <a:off x="901700" y="29845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8" name="Rectangle 23"/>
          <p:cNvSpPr>
            <a:spLocks noChangeArrowheads="1"/>
          </p:cNvSpPr>
          <p:nvPr/>
        </p:nvSpPr>
        <p:spPr bwMode="auto">
          <a:xfrm>
            <a:off x="3859213" y="29845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2227263" y="33369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" name="Rectangle 10"/>
          <p:cNvSpPr>
            <a:spLocks noChangeArrowheads="1"/>
          </p:cNvSpPr>
          <p:nvPr/>
        </p:nvSpPr>
        <p:spPr bwMode="auto">
          <a:xfrm>
            <a:off x="3692525" y="33369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" name="Rectangle 11"/>
          <p:cNvSpPr>
            <a:spLocks noChangeArrowheads="1"/>
          </p:cNvSpPr>
          <p:nvPr/>
        </p:nvSpPr>
        <p:spPr bwMode="auto">
          <a:xfrm>
            <a:off x="762000" y="33369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2227263" y="43878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" name="Rectangle 13"/>
          <p:cNvSpPr>
            <a:spLocks noChangeArrowheads="1"/>
          </p:cNvSpPr>
          <p:nvPr/>
        </p:nvSpPr>
        <p:spPr bwMode="auto">
          <a:xfrm>
            <a:off x="2216150" y="22860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2411413" y="2189163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2435225" y="43545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 rot="16200000">
            <a:off x="4951413" y="3530600"/>
            <a:ext cx="1049338" cy="1455737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Line 9"/>
          <p:cNvSpPr>
            <a:spLocks noChangeShapeType="1"/>
          </p:cNvSpPr>
          <p:nvPr/>
        </p:nvSpPr>
        <p:spPr bwMode="auto">
          <a:xfrm>
            <a:off x="4648200" y="4800600"/>
            <a:ext cx="152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>
            <a:off x="6205538" y="3733800"/>
            <a:ext cx="0" cy="1066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" name="Rectangle 19"/>
          <p:cNvSpPr>
            <a:spLocks noChangeArrowheads="1"/>
          </p:cNvSpPr>
          <p:nvPr/>
        </p:nvSpPr>
        <p:spPr bwMode="auto">
          <a:xfrm>
            <a:off x="6373813" y="44418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81" name="Rectangle 22"/>
          <p:cNvSpPr>
            <a:spLocks noChangeArrowheads="1"/>
          </p:cNvSpPr>
          <p:nvPr/>
        </p:nvSpPr>
        <p:spPr bwMode="auto">
          <a:xfrm>
            <a:off x="4787900" y="43561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7745413" y="43561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83" name="Rectangle 8"/>
          <p:cNvSpPr>
            <a:spLocks noChangeArrowheads="1"/>
          </p:cNvSpPr>
          <p:nvPr/>
        </p:nvSpPr>
        <p:spPr bwMode="auto">
          <a:xfrm>
            <a:off x="6113463" y="47085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7578725" y="47085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4648200" y="47085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" name="Rectangle 12"/>
          <p:cNvSpPr>
            <a:spLocks noChangeArrowheads="1"/>
          </p:cNvSpPr>
          <p:nvPr/>
        </p:nvSpPr>
        <p:spPr bwMode="auto">
          <a:xfrm>
            <a:off x="6113463" y="57594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" name="Rectangle 13"/>
          <p:cNvSpPr>
            <a:spLocks noChangeArrowheads="1"/>
          </p:cNvSpPr>
          <p:nvPr/>
        </p:nvSpPr>
        <p:spPr bwMode="auto">
          <a:xfrm>
            <a:off x="6102350" y="36576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" name="Rectangle 20"/>
          <p:cNvSpPr>
            <a:spLocks noChangeArrowheads="1"/>
          </p:cNvSpPr>
          <p:nvPr/>
        </p:nvSpPr>
        <p:spPr bwMode="auto">
          <a:xfrm>
            <a:off x="6297613" y="3560763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89" name="Rectangle 21"/>
          <p:cNvSpPr>
            <a:spLocks noChangeArrowheads="1"/>
          </p:cNvSpPr>
          <p:nvPr/>
        </p:nvSpPr>
        <p:spPr bwMode="auto">
          <a:xfrm>
            <a:off x="6321425" y="57261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at a Corner, Case 2 (cont.)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1371600" y="1748264"/>
            <a:ext cx="269016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Flow in:</a:t>
            </a:r>
            <a:endParaRPr lang="en-US" dirty="0">
              <a:latin typeface="+mj-lt"/>
            </a:endParaRPr>
          </a:p>
          <a:p>
            <a:pPr>
              <a:tabLst>
                <a:tab pos="2679700" algn="l"/>
                <a:tab pos="4800600" algn="l"/>
              </a:tabLst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in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left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bottom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1371600" y="3973939"/>
            <a:ext cx="259878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Flow out:</a:t>
            </a:r>
            <a:endParaRPr lang="en-US" dirty="0">
              <a:latin typeface="+mj-lt"/>
            </a:endParaRPr>
          </a:p>
          <a:p>
            <a:pPr>
              <a:tabLst>
                <a:tab pos="2679700" algn="l"/>
                <a:tab pos="4800600" algn="l"/>
              </a:tabLst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right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top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8434" name="Object 8"/>
          <p:cNvGraphicFramePr>
            <a:graphicFrameLocks noChangeAspect="1"/>
          </p:cNvGraphicFramePr>
          <p:nvPr/>
        </p:nvGraphicFramePr>
        <p:xfrm>
          <a:off x="1752600" y="2819400"/>
          <a:ext cx="53800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419040" progId="Equation.3">
                  <p:embed/>
                </p:oleObj>
              </mc:Choice>
              <mc:Fallback>
                <p:oleObj name="Equation" r:id="rId3" imgW="29588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2819400"/>
                        <a:ext cx="53800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9"/>
          <p:cNvGraphicFramePr>
            <a:graphicFrameLocks noChangeAspect="1"/>
          </p:cNvGraphicFramePr>
          <p:nvPr/>
        </p:nvGraphicFramePr>
        <p:xfrm>
          <a:off x="1752600" y="5105400"/>
          <a:ext cx="607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35160" imgH="419040" progId="Equation.3">
                  <p:embed/>
                </p:oleObj>
              </mc:Choice>
              <mc:Fallback>
                <p:oleObj name="Equation" r:id="rId5" imgW="30351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5105400"/>
                        <a:ext cx="6070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 rot="1303016">
            <a:off x="4592729" y="2350662"/>
            <a:ext cx="304800" cy="4572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3016">
            <a:off x="7206407" y="4639410"/>
            <a:ext cx="304800" cy="4572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at a Corner, Case 2 (cont.)</a:t>
            </a: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219200" y="1811665"/>
            <a:ext cx="396935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For conservation of mass:</a:t>
            </a:r>
            <a:endParaRPr lang="en-US" sz="2800" dirty="0">
              <a:latin typeface="+mj-lt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000375" y="3673475"/>
            <a:ext cx="10985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1400">
                <a:latin typeface="Times" pitchFamily="18" charset="0"/>
                <a:cs typeface="Times New Roman" pitchFamily="18" charset="0"/>
              </a:rPr>
              <a:t>	</a:t>
            </a:r>
            <a:endParaRPr lang="en-US" sz="1800">
              <a:latin typeface="Arial" pitchFamily="34" charset="0"/>
            </a:endParaRPr>
          </a:p>
        </p:txBody>
      </p:sp>
      <p:graphicFrame>
        <p:nvGraphicFramePr>
          <p:cNvPr id="19458" name="Object 8"/>
          <p:cNvGraphicFramePr>
            <a:graphicFrameLocks noChangeAspect="1"/>
          </p:cNvGraphicFramePr>
          <p:nvPr/>
        </p:nvGraphicFramePr>
        <p:xfrm>
          <a:off x="1752600" y="3429000"/>
          <a:ext cx="50434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200" imgH="419040" progId="Equation.3">
                  <p:embed/>
                </p:oleObj>
              </mc:Choice>
              <mc:Fallback>
                <p:oleObj name="Equation" r:id="rId3" imgW="231120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3429000"/>
                        <a:ext cx="50434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9"/>
          <p:cNvGraphicFramePr>
            <a:graphicFrameLocks noChangeAspect="1"/>
          </p:cNvGraphicFramePr>
          <p:nvPr/>
        </p:nvGraphicFramePr>
        <p:xfrm>
          <a:off x="2971800" y="4572000"/>
          <a:ext cx="4821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680" imgH="419040" progId="Equation.3">
                  <p:embed/>
                </p:oleObj>
              </mc:Choice>
              <mc:Fallback>
                <p:oleObj name="Equation" r:id="rId5" imgW="22096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971800" y="4572000"/>
                        <a:ext cx="48212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98183" y="2524780"/>
            <a:ext cx="407675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0  or 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in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out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at a Corner, Case 2 (cont.)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143000" y="1905000"/>
            <a:ext cx="63246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If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250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, the equation simplifies to: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20482" name="Object 8"/>
          <p:cNvGraphicFramePr>
            <a:graphicFrameLocks noChangeAspect="1"/>
          </p:cNvGraphicFramePr>
          <p:nvPr/>
        </p:nvGraphicFramePr>
        <p:xfrm>
          <a:off x="1943100" y="3429000"/>
          <a:ext cx="44100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571320" progId="Equation.3">
                  <p:embed/>
                </p:oleObj>
              </mc:Choice>
              <mc:Fallback>
                <p:oleObj name="Equation" r:id="rId3" imgW="157464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43100" y="3429000"/>
                        <a:ext cx="4410075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No-Flow BC, General Case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2" name="Rectangle 10"/>
          <p:cNvSpPr>
            <a:spLocks noChangeArrowheads="1"/>
          </p:cNvSpPr>
          <p:nvPr/>
        </p:nvSpPr>
        <p:spPr bwMode="auto">
          <a:xfrm>
            <a:off x="1371600" y="6019800"/>
            <a:ext cx="20534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+mj-lt"/>
              </a:rPr>
              <a:t>Assume 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>
                <a:latin typeface="+mj-lt"/>
              </a:rPr>
              <a:t>x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Symbol" pitchFamily="18" charset="2"/>
              </a:rPr>
              <a:t>D</a:t>
            </a:r>
            <a:r>
              <a:rPr lang="en-US" dirty="0" err="1">
                <a:latin typeface="+mj-lt"/>
              </a:rPr>
              <a:t>y</a:t>
            </a:r>
            <a:endParaRPr lang="en-US" dirty="0">
              <a:latin typeface="+mj-lt"/>
            </a:endParaRPr>
          </a:p>
        </p:txBody>
      </p:sp>
      <p:sp>
        <p:nvSpPr>
          <p:cNvPr id="48133" name="Rectangle 33"/>
          <p:cNvSpPr>
            <a:spLocks noChangeArrowheads="1"/>
          </p:cNvSpPr>
          <p:nvPr/>
        </p:nvSpPr>
        <p:spPr bwMode="auto">
          <a:xfrm>
            <a:off x="4800600" y="1814513"/>
            <a:ext cx="3352800" cy="3786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Set up equation for h</a:t>
            </a:r>
            <a:r>
              <a:rPr lang="en-US" baseline="-25000" dirty="0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 using quadrants and coefficients.  Multiply head of all nodes by 1/2 times the number of pervious quadrants adjacent to node</a:t>
            </a:r>
            <a:r>
              <a:rPr lang="en-US" dirty="0">
                <a:latin typeface="+mj-lt"/>
              </a:rPr>
              <a:t> and divide by the total number of pervious quadrants</a:t>
            </a: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847725" y="4010025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2405063" y="2470150"/>
            <a:ext cx="1587" cy="30813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2573338" y="36671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2514600" y="2133600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2514600" y="53451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987425" y="35814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3944938" y="35814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312988" y="39338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778250" y="39338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847725" y="39338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2312988" y="5422846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301875" y="240195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2422525" y="2667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828800" y="2667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Rectangle 20"/>
          <p:cNvSpPr>
            <a:spLocks noChangeArrowheads="1"/>
          </p:cNvSpPr>
          <p:nvPr/>
        </p:nvSpPr>
        <p:spPr bwMode="auto">
          <a:xfrm>
            <a:off x="2414588" y="4876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5" name="Rectangle 20"/>
          <p:cNvSpPr>
            <a:spLocks noChangeArrowheads="1"/>
          </p:cNvSpPr>
          <p:nvPr/>
        </p:nvSpPr>
        <p:spPr bwMode="auto">
          <a:xfrm>
            <a:off x="1820863" y="4876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auto">
          <a:xfrm>
            <a:off x="3200400" y="3581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7" name="Rectangle 20"/>
          <p:cNvSpPr>
            <a:spLocks noChangeArrowheads="1"/>
          </p:cNvSpPr>
          <p:nvPr/>
        </p:nvSpPr>
        <p:spPr bwMode="auto">
          <a:xfrm>
            <a:off x="3200400" y="4038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1143000" y="35814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1143000" y="4038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1/2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5400000">
            <a:off x="2112169" y="4255294"/>
            <a:ext cx="1447800" cy="1455738"/>
          </a:xfrm>
          <a:prstGeom prst="rect">
            <a:avLst/>
          </a:prstGeom>
          <a:solidFill>
            <a:schemeClr val="bg1">
              <a:shade val="30000"/>
              <a:satMod val="1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0" name="Rectangle 29"/>
          <p:cNvSpPr>
            <a:spLocks noChangeArrowheads="1"/>
          </p:cNvSpPr>
          <p:nvPr/>
        </p:nvSpPr>
        <p:spPr bwMode="auto">
          <a:xfrm>
            <a:off x="3048000" y="2466330"/>
            <a:ext cx="59436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dirty="0">
                <a:latin typeface="Arial" pitchFamily="34" charset="0"/>
                <a:cs typeface="Arial" pitchFamily="34" charset="0"/>
              </a:rPr>
              <a:t> (1)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(1/2) + 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</a:rPr>
              <a:t> (1/2) + 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(1) - 3 h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0 </a:t>
            </a:r>
          </a:p>
        </p:txBody>
      </p:sp>
      <p:sp>
        <p:nvSpPr>
          <p:cNvPr id="21511" name="Rectangle 31"/>
          <p:cNvSpPr>
            <a:spLocks noChangeArrowheads="1"/>
          </p:cNvSpPr>
          <p:nvPr/>
        </p:nvSpPr>
        <p:spPr bwMode="auto">
          <a:xfrm>
            <a:off x="4800600" y="3657600"/>
            <a:ext cx="2590800" cy="4572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Solving for h</a:t>
            </a:r>
            <a:r>
              <a:rPr lang="en-US" baseline="-25000" dirty="0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533400" y="4238625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2090738" y="2698750"/>
            <a:ext cx="1587" cy="30813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2259013" y="38957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0275" y="2362200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200275" y="57261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73100" y="38100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630613" y="38100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998663" y="41624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463925" y="41624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33400" y="41624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1998663" y="5651446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1987550" y="263055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21506" name="Object 32"/>
          <p:cNvGraphicFramePr>
            <a:graphicFrameLocks noChangeAspect="1"/>
          </p:cNvGraphicFramePr>
          <p:nvPr/>
        </p:nvGraphicFramePr>
        <p:xfrm>
          <a:off x="5029200" y="4495800"/>
          <a:ext cx="2940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71320" progId="Equation.3">
                  <p:embed/>
                </p:oleObj>
              </mc:Choice>
              <mc:Fallback>
                <p:oleObj name="Equation" r:id="rId2" imgW="1574640" imgH="571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29200" y="4495800"/>
                        <a:ext cx="2940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Discretization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52" name="Rectangle 59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208"/>
          <p:cNvGraphicFramePr>
            <a:graphicFrameLocks noChangeAspect="1"/>
          </p:cNvGraphicFramePr>
          <p:nvPr/>
        </p:nvGraphicFramePr>
        <p:xfrm>
          <a:off x="609600" y="2133600"/>
          <a:ext cx="8099425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098759" imgH="4271544" progId="Visio.Drawing.11">
                  <p:embed/>
                </p:oleObj>
              </mc:Choice>
              <mc:Fallback>
                <p:oleObj name="Visio" r:id="rId3" imgW="8098759" imgH="4271544" progId="Visio.Drawing.11">
                  <p:embed/>
                  <p:pic>
                    <p:nvPicPr>
                      <p:cNvPr id="0" name="Object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099425" cy="427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" name="Text Box 207"/>
          <p:cNvSpPr txBox="1">
            <a:spLocks noChangeArrowheads="1"/>
          </p:cNvSpPr>
          <p:nvPr/>
        </p:nvSpPr>
        <p:spPr bwMode="auto">
          <a:xfrm>
            <a:off x="5334000" y="2133600"/>
            <a:ext cx="2895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Cell-Centered</a:t>
            </a:r>
          </a:p>
        </p:txBody>
      </p:sp>
      <p:grpSp>
        <p:nvGrpSpPr>
          <p:cNvPr id="2" name="Group 152"/>
          <p:cNvGrpSpPr/>
          <p:nvPr/>
        </p:nvGrpSpPr>
        <p:grpSpPr>
          <a:xfrm>
            <a:off x="4656225" y="3900460"/>
            <a:ext cx="4038600" cy="2484438"/>
            <a:chOff x="4656225" y="4373562"/>
            <a:chExt cx="4038600" cy="2484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5" name="AutoShape 60"/>
            <p:cNvSpPr>
              <a:spLocks noChangeAspect="1" noChangeArrowheads="1" noTextEdit="1"/>
            </p:cNvSpPr>
            <p:nvPr/>
          </p:nvSpPr>
          <p:spPr bwMode="auto">
            <a:xfrm flipH="1">
              <a:off x="4656225" y="4373562"/>
              <a:ext cx="4038600" cy="2484438"/>
            </a:xfrm>
            <a:prstGeom prst="rect">
              <a:avLst/>
            </a:prstGeom>
            <a:noFill/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6" name="Rectangle 62"/>
            <p:cNvSpPr>
              <a:spLocks noChangeArrowheads="1"/>
            </p:cNvSpPr>
            <p:nvPr/>
          </p:nvSpPr>
          <p:spPr bwMode="auto">
            <a:xfrm flipH="1">
              <a:off x="8101717" y="4382920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7" name="Rectangle 63"/>
            <p:cNvSpPr>
              <a:spLocks noChangeArrowheads="1"/>
            </p:cNvSpPr>
            <p:nvPr/>
          </p:nvSpPr>
          <p:spPr bwMode="auto">
            <a:xfrm flipH="1">
              <a:off x="8101717" y="4691720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8" name="Rectangle 64"/>
            <p:cNvSpPr>
              <a:spLocks noChangeArrowheads="1"/>
            </p:cNvSpPr>
            <p:nvPr/>
          </p:nvSpPr>
          <p:spPr bwMode="auto">
            <a:xfrm flipH="1">
              <a:off x="8101717" y="5000520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9" name="Rectangle 65"/>
            <p:cNvSpPr>
              <a:spLocks noChangeArrowheads="1"/>
            </p:cNvSpPr>
            <p:nvPr/>
          </p:nvSpPr>
          <p:spPr bwMode="auto">
            <a:xfrm flipH="1">
              <a:off x="8101717" y="5306981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0" name="Rectangle 66"/>
            <p:cNvSpPr>
              <a:spLocks noChangeArrowheads="1"/>
            </p:cNvSpPr>
            <p:nvPr/>
          </p:nvSpPr>
          <p:spPr bwMode="auto">
            <a:xfrm flipH="1">
              <a:off x="8101717" y="5615781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1" name="Rectangle 67"/>
            <p:cNvSpPr>
              <a:spLocks noChangeArrowheads="1"/>
            </p:cNvSpPr>
            <p:nvPr/>
          </p:nvSpPr>
          <p:spPr bwMode="auto">
            <a:xfrm flipH="1">
              <a:off x="8101717" y="5924581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2" name="Rectangle 68"/>
            <p:cNvSpPr>
              <a:spLocks noChangeArrowheads="1"/>
            </p:cNvSpPr>
            <p:nvPr/>
          </p:nvSpPr>
          <p:spPr bwMode="auto">
            <a:xfrm flipH="1">
              <a:off x="8101717" y="6233381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Rectangle 69"/>
            <p:cNvSpPr>
              <a:spLocks noChangeArrowheads="1"/>
            </p:cNvSpPr>
            <p:nvPr/>
          </p:nvSpPr>
          <p:spPr bwMode="auto">
            <a:xfrm flipH="1">
              <a:off x="8101717" y="6539842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2" name="Rectangle 78"/>
            <p:cNvSpPr>
              <a:spLocks noChangeArrowheads="1"/>
            </p:cNvSpPr>
            <p:nvPr/>
          </p:nvSpPr>
          <p:spPr bwMode="auto">
            <a:xfrm flipH="1">
              <a:off x="7526167" y="4382920"/>
              <a:ext cx="583353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3" name="Rectangle 79"/>
            <p:cNvSpPr>
              <a:spLocks noChangeArrowheads="1"/>
            </p:cNvSpPr>
            <p:nvPr/>
          </p:nvSpPr>
          <p:spPr bwMode="auto">
            <a:xfrm flipH="1">
              <a:off x="7526167" y="4691720"/>
              <a:ext cx="583353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4" name="Rectangle 80"/>
            <p:cNvSpPr>
              <a:spLocks noChangeArrowheads="1"/>
            </p:cNvSpPr>
            <p:nvPr/>
          </p:nvSpPr>
          <p:spPr bwMode="auto">
            <a:xfrm flipH="1">
              <a:off x="7526167" y="5000520"/>
              <a:ext cx="583353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5" name="Rectangle 81"/>
            <p:cNvSpPr>
              <a:spLocks noChangeArrowheads="1"/>
            </p:cNvSpPr>
            <p:nvPr/>
          </p:nvSpPr>
          <p:spPr bwMode="auto">
            <a:xfrm flipH="1">
              <a:off x="7526167" y="5306981"/>
              <a:ext cx="583353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6" name="Rectangle 82"/>
            <p:cNvSpPr>
              <a:spLocks noChangeArrowheads="1"/>
            </p:cNvSpPr>
            <p:nvPr/>
          </p:nvSpPr>
          <p:spPr bwMode="auto">
            <a:xfrm flipH="1">
              <a:off x="7526167" y="5615781"/>
              <a:ext cx="583353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7" name="Rectangle 83"/>
            <p:cNvSpPr>
              <a:spLocks noChangeArrowheads="1"/>
            </p:cNvSpPr>
            <p:nvPr/>
          </p:nvSpPr>
          <p:spPr bwMode="auto">
            <a:xfrm flipH="1">
              <a:off x="7526167" y="5924581"/>
              <a:ext cx="583353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8" name="Rectangle 84"/>
            <p:cNvSpPr>
              <a:spLocks noChangeArrowheads="1"/>
            </p:cNvSpPr>
            <p:nvPr/>
          </p:nvSpPr>
          <p:spPr bwMode="auto">
            <a:xfrm flipH="1">
              <a:off x="7526167" y="6233381"/>
              <a:ext cx="583353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9" name="Rectangle 85"/>
            <p:cNvSpPr>
              <a:spLocks noChangeArrowheads="1"/>
            </p:cNvSpPr>
            <p:nvPr/>
          </p:nvSpPr>
          <p:spPr bwMode="auto">
            <a:xfrm flipH="1">
              <a:off x="7526167" y="6539842"/>
              <a:ext cx="583353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8" name="Rectangle 94"/>
            <p:cNvSpPr>
              <a:spLocks noChangeArrowheads="1"/>
            </p:cNvSpPr>
            <p:nvPr/>
          </p:nvSpPr>
          <p:spPr bwMode="auto">
            <a:xfrm flipH="1">
              <a:off x="6948667" y="4382920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9" name="Rectangle 95"/>
            <p:cNvSpPr>
              <a:spLocks noChangeArrowheads="1"/>
            </p:cNvSpPr>
            <p:nvPr/>
          </p:nvSpPr>
          <p:spPr bwMode="auto">
            <a:xfrm flipH="1">
              <a:off x="6948667" y="4691720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0" name="Rectangle 96"/>
            <p:cNvSpPr>
              <a:spLocks noChangeArrowheads="1"/>
            </p:cNvSpPr>
            <p:nvPr/>
          </p:nvSpPr>
          <p:spPr bwMode="auto">
            <a:xfrm flipH="1">
              <a:off x="6948667" y="5000520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1" name="Rectangle 97"/>
            <p:cNvSpPr>
              <a:spLocks noChangeArrowheads="1"/>
            </p:cNvSpPr>
            <p:nvPr/>
          </p:nvSpPr>
          <p:spPr bwMode="auto">
            <a:xfrm flipH="1">
              <a:off x="6948667" y="5306981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2" name="Rectangle 98"/>
            <p:cNvSpPr>
              <a:spLocks noChangeArrowheads="1"/>
            </p:cNvSpPr>
            <p:nvPr/>
          </p:nvSpPr>
          <p:spPr bwMode="auto">
            <a:xfrm flipH="1">
              <a:off x="6948667" y="5615781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3" name="Rectangle 99"/>
            <p:cNvSpPr>
              <a:spLocks noChangeArrowheads="1"/>
            </p:cNvSpPr>
            <p:nvPr/>
          </p:nvSpPr>
          <p:spPr bwMode="auto">
            <a:xfrm flipH="1">
              <a:off x="6948667" y="5924581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4" name="Rectangle 100"/>
            <p:cNvSpPr>
              <a:spLocks noChangeArrowheads="1"/>
            </p:cNvSpPr>
            <p:nvPr/>
          </p:nvSpPr>
          <p:spPr bwMode="auto">
            <a:xfrm flipH="1">
              <a:off x="6948667" y="6233381"/>
              <a:ext cx="585304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5" name="Rectangle 101"/>
            <p:cNvSpPr>
              <a:spLocks noChangeArrowheads="1"/>
            </p:cNvSpPr>
            <p:nvPr/>
          </p:nvSpPr>
          <p:spPr bwMode="auto">
            <a:xfrm flipH="1">
              <a:off x="6948667" y="6539842"/>
              <a:ext cx="585304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4" name="Rectangle 110"/>
            <p:cNvSpPr>
              <a:spLocks noChangeArrowheads="1"/>
            </p:cNvSpPr>
            <p:nvPr/>
          </p:nvSpPr>
          <p:spPr bwMode="auto">
            <a:xfrm flipH="1">
              <a:off x="6519444" y="4382920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5" name="Rectangle 111"/>
            <p:cNvSpPr>
              <a:spLocks noChangeArrowheads="1"/>
            </p:cNvSpPr>
            <p:nvPr/>
          </p:nvSpPr>
          <p:spPr bwMode="auto">
            <a:xfrm flipH="1">
              <a:off x="6519444" y="4691720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6" name="Rectangle 112"/>
            <p:cNvSpPr>
              <a:spLocks noChangeArrowheads="1"/>
            </p:cNvSpPr>
            <p:nvPr/>
          </p:nvSpPr>
          <p:spPr bwMode="auto">
            <a:xfrm flipH="1">
              <a:off x="6519444" y="5000520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7" name="Rectangle 113"/>
            <p:cNvSpPr>
              <a:spLocks noChangeArrowheads="1"/>
            </p:cNvSpPr>
            <p:nvPr/>
          </p:nvSpPr>
          <p:spPr bwMode="auto">
            <a:xfrm flipH="1">
              <a:off x="6519444" y="5306981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8" name="Rectangle 114"/>
            <p:cNvSpPr>
              <a:spLocks noChangeArrowheads="1"/>
            </p:cNvSpPr>
            <p:nvPr/>
          </p:nvSpPr>
          <p:spPr bwMode="auto">
            <a:xfrm flipH="1">
              <a:off x="6519444" y="5615781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9" name="Rectangle 115"/>
            <p:cNvSpPr>
              <a:spLocks noChangeArrowheads="1"/>
            </p:cNvSpPr>
            <p:nvPr/>
          </p:nvSpPr>
          <p:spPr bwMode="auto">
            <a:xfrm flipH="1">
              <a:off x="6519444" y="5924581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0" name="Rectangle 116"/>
            <p:cNvSpPr>
              <a:spLocks noChangeArrowheads="1"/>
            </p:cNvSpPr>
            <p:nvPr/>
          </p:nvSpPr>
          <p:spPr bwMode="auto">
            <a:xfrm flipH="1">
              <a:off x="6519444" y="6233381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1" name="Rectangle 117"/>
            <p:cNvSpPr>
              <a:spLocks noChangeArrowheads="1"/>
            </p:cNvSpPr>
            <p:nvPr/>
          </p:nvSpPr>
          <p:spPr bwMode="auto">
            <a:xfrm flipH="1">
              <a:off x="6519444" y="6539842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0" name="Rectangle 126"/>
            <p:cNvSpPr>
              <a:spLocks noChangeArrowheads="1"/>
            </p:cNvSpPr>
            <p:nvPr/>
          </p:nvSpPr>
          <p:spPr bwMode="auto">
            <a:xfrm flipH="1">
              <a:off x="6082417" y="4382920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1" name="Rectangle 127"/>
            <p:cNvSpPr>
              <a:spLocks noChangeArrowheads="1"/>
            </p:cNvSpPr>
            <p:nvPr/>
          </p:nvSpPr>
          <p:spPr bwMode="auto">
            <a:xfrm flipH="1">
              <a:off x="6082417" y="4691720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2" name="Rectangle 128"/>
            <p:cNvSpPr>
              <a:spLocks noChangeArrowheads="1"/>
            </p:cNvSpPr>
            <p:nvPr/>
          </p:nvSpPr>
          <p:spPr bwMode="auto">
            <a:xfrm flipH="1">
              <a:off x="6082417" y="5000520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3" name="Rectangle 129"/>
            <p:cNvSpPr>
              <a:spLocks noChangeArrowheads="1"/>
            </p:cNvSpPr>
            <p:nvPr/>
          </p:nvSpPr>
          <p:spPr bwMode="auto">
            <a:xfrm flipH="1">
              <a:off x="6082417" y="5306981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4" name="Rectangle 130"/>
            <p:cNvSpPr>
              <a:spLocks noChangeArrowheads="1"/>
            </p:cNvSpPr>
            <p:nvPr/>
          </p:nvSpPr>
          <p:spPr bwMode="auto">
            <a:xfrm flipH="1">
              <a:off x="6082417" y="5615781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5" name="Rectangle 131"/>
            <p:cNvSpPr>
              <a:spLocks noChangeArrowheads="1"/>
            </p:cNvSpPr>
            <p:nvPr/>
          </p:nvSpPr>
          <p:spPr bwMode="auto">
            <a:xfrm flipH="1">
              <a:off x="6082417" y="5924581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6" name="Rectangle 132"/>
            <p:cNvSpPr>
              <a:spLocks noChangeArrowheads="1"/>
            </p:cNvSpPr>
            <p:nvPr/>
          </p:nvSpPr>
          <p:spPr bwMode="auto">
            <a:xfrm flipH="1">
              <a:off x="6082417" y="6233381"/>
              <a:ext cx="437027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7" name="Rectangle 133"/>
            <p:cNvSpPr>
              <a:spLocks noChangeArrowheads="1"/>
            </p:cNvSpPr>
            <p:nvPr/>
          </p:nvSpPr>
          <p:spPr bwMode="auto">
            <a:xfrm flipH="1">
              <a:off x="6082417" y="6539842"/>
              <a:ext cx="437027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6" name="Rectangle 142"/>
            <p:cNvSpPr>
              <a:spLocks noChangeArrowheads="1"/>
            </p:cNvSpPr>
            <p:nvPr/>
          </p:nvSpPr>
          <p:spPr bwMode="auto">
            <a:xfrm flipH="1">
              <a:off x="5647340" y="4382920"/>
              <a:ext cx="435076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7" name="Rectangle 143"/>
            <p:cNvSpPr>
              <a:spLocks noChangeArrowheads="1"/>
            </p:cNvSpPr>
            <p:nvPr/>
          </p:nvSpPr>
          <p:spPr bwMode="auto">
            <a:xfrm flipH="1">
              <a:off x="5647340" y="4691720"/>
              <a:ext cx="435076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8" name="Rectangle 144"/>
            <p:cNvSpPr>
              <a:spLocks noChangeArrowheads="1"/>
            </p:cNvSpPr>
            <p:nvPr/>
          </p:nvSpPr>
          <p:spPr bwMode="auto">
            <a:xfrm flipH="1">
              <a:off x="5647340" y="5000520"/>
              <a:ext cx="435076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9" name="Rectangle 145"/>
            <p:cNvSpPr>
              <a:spLocks noChangeArrowheads="1"/>
            </p:cNvSpPr>
            <p:nvPr/>
          </p:nvSpPr>
          <p:spPr bwMode="auto">
            <a:xfrm flipH="1">
              <a:off x="5647340" y="5306981"/>
              <a:ext cx="435076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0" name="Rectangle 146"/>
            <p:cNvSpPr>
              <a:spLocks noChangeArrowheads="1"/>
            </p:cNvSpPr>
            <p:nvPr/>
          </p:nvSpPr>
          <p:spPr bwMode="auto">
            <a:xfrm flipH="1">
              <a:off x="5647340" y="5615781"/>
              <a:ext cx="435076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1" name="Rectangle 147"/>
            <p:cNvSpPr>
              <a:spLocks noChangeArrowheads="1"/>
            </p:cNvSpPr>
            <p:nvPr/>
          </p:nvSpPr>
          <p:spPr bwMode="auto">
            <a:xfrm flipH="1">
              <a:off x="5647340" y="5924581"/>
              <a:ext cx="435076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2" name="Rectangle 148"/>
            <p:cNvSpPr>
              <a:spLocks noChangeArrowheads="1"/>
            </p:cNvSpPr>
            <p:nvPr/>
          </p:nvSpPr>
          <p:spPr bwMode="auto">
            <a:xfrm flipH="1">
              <a:off x="5647340" y="6233381"/>
              <a:ext cx="435076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3" name="Rectangle 149"/>
            <p:cNvSpPr>
              <a:spLocks noChangeArrowheads="1"/>
            </p:cNvSpPr>
            <p:nvPr/>
          </p:nvSpPr>
          <p:spPr bwMode="auto">
            <a:xfrm flipH="1">
              <a:off x="5647340" y="6539842"/>
              <a:ext cx="435076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2" name="Rectangle 158"/>
            <p:cNvSpPr>
              <a:spLocks noChangeArrowheads="1"/>
            </p:cNvSpPr>
            <p:nvPr/>
          </p:nvSpPr>
          <p:spPr bwMode="auto">
            <a:xfrm flipH="1">
              <a:off x="5319570" y="4382920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3" name="Rectangle 159"/>
            <p:cNvSpPr>
              <a:spLocks noChangeArrowheads="1"/>
            </p:cNvSpPr>
            <p:nvPr/>
          </p:nvSpPr>
          <p:spPr bwMode="auto">
            <a:xfrm flipH="1">
              <a:off x="5319570" y="46917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4" name="Rectangle 160"/>
            <p:cNvSpPr>
              <a:spLocks noChangeArrowheads="1"/>
            </p:cNvSpPr>
            <p:nvPr/>
          </p:nvSpPr>
          <p:spPr bwMode="auto">
            <a:xfrm flipH="1">
              <a:off x="5319570" y="50005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5" name="Rectangle 161"/>
            <p:cNvSpPr>
              <a:spLocks noChangeArrowheads="1"/>
            </p:cNvSpPr>
            <p:nvPr/>
          </p:nvSpPr>
          <p:spPr bwMode="auto">
            <a:xfrm flipH="1">
              <a:off x="5319570" y="53069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6" name="Rectangle 162"/>
            <p:cNvSpPr>
              <a:spLocks noChangeArrowheads="1"/>
            </p:cNvSpPr>
            <p:nvPr/>
          </p:nvSpPr>
          <p:spPr bwMode="auto">
            <a:xfrm flipH="1">
              <a:off x="5319570" y="56157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7" name="Rectangle 163"/>
            <p:cNvSpPr>
              <a:spLocks noChangeArrowheads="1"/>
            </p:cNvSpPr>
            <p:nvPr/>
          </p:nvSpPr>
          <p:spPr bwMode="auto">
            <a:xfrm flipH="1">
              <a:off x="5319570" y="59245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8" name="Rectangle 164"/>
            <p:cNvSpPr>
              <a:spLocks noChangeArrowheads="1"/>
            </p:cNvSpPr>
            <p:nvPr/>
          </p:nvSpPr>
          <p:spPr bwMode="auto">
            <a:xfrm flipH="1">
              <a:off x="5319570" y="62333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9" name="Rectangle 165"/>
            <p:cNvSpPr>
              <a:spLocks noChangeArrowheads="1"/>
            </p:cNvSpPr>
            <p:nvPr/>
          </p:nvSpPr>
          <p:spPr bwMode="auto">
            <a:xfrm flipH="1">
              <a:off x="5319570" y="6539842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8" name="Rectangle 174"/>
            <p:cNvSpPr>
              <a:spLocks noChangeArrowheads="1"/>
            </p:cNvSpPr>
            <p:nvPr/>
          </p:nvSpPr>
          <p:spPr bwMode="auto">
            <a:xfrm flipH="1">
              <a:off x="4991799" y="4382920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9" name="Rectangle 175"/>
            <p:cNvSpPr>
              <a:spLocks noChangeArrowheads="1"/>
            </p:cNvSpPr>
            <p:nvPr/>
          </p:nvSpPr>
          <p:spPr bwMode="auto">
            <a:xfrm flipH="1">
              <a:off x="4991799" y="46917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0" name="Rectangle 176"/>
            <p:cNvSpPr>
              <a:spLocks noChangeArrowheads="1"/>
            </p:cNvSpPr>
            <p:nvPr/>
          </p:nvSpPr>
          <p:spPr bwMode="auto">
            <a:xfrm flipH="1">
              <a:off x="4991799" y="50005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1" name="Rectangle 177"/>
            <p:cNvSpPr>
              <a:spLocks noChangeArrowheads="1"/>
            </p:cNvSpPr>
            <p:nvPr/>
          </p:nvSpPr>
          <p:spPr bwMode="auto">
            <a:xfrm flipH="1">
              <a:off x="4991799" y="53069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2" name="Rectangle 178"/>
            <p:cNvSpPr>
              <a:spLocks noChangeArrowheads="1"/>
            </p:cNvSpPr>
            <p:nvPr/>
          </p:nvSpPr>
          <p:spPr bwMode="auto">
            <a:xfrm flipH="1">
              <a:off x="4991799" y="56157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3" name="Rectangle 179"/>
            <p:cNvSpPr>
              <a:spLocks noChangeArrowheads="1"/>
            </p:cNvSpPr>
            <p:nvPr/>
          </p:nvSpPr>
          <p:spPr bwMode="auto">
            <a:xfrm flipH="1">
              <a:off x="4991799" y="59245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4" name="Rectangle 180"/>
            <p:cNvSpPr>
              <a:spLocks noChangeArrowheads="1"/>
            </p:cNvSpPr>
            <p:nvPr/>
          </p:nvSpPr>
          <p:spPr bwMode="auto">
            <a:xfrm flipH="1">
              <a:off x="4991799" y="62333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5" name="Rectangle 181"/>
            <p:cNvSpPr>
              <a:spLocks noChangeArrowheads="1"/>
            </p:cNvSpPr>
            <p:nvPr/>
          </p:nvSpPr>
          <p:spPr bwMode="auto">
            <a:xfrm flipH="1">
              <a:off x="4991799" y="6539842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4" name="Rectangle 190"/>
            <p:cNvSpPr>
              <a:spLocks noChangeArrowheads="1"/>
            </p:cNvSpPr>
            <p:nvPr/>
          </p:nvSpPr>
          <p:spPr bwMode="auto">
            <a:xfrm flipH="1">
              <a:off x="4664029" y="4382920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5" name="Rectangle 191"/>
            <p:cNvSpPr>
              <a:spLocks noChangeArrowheads="1"/>
            </p:cNvSpPr>
            <p:nvPr/>
          </p:nvSpPr>
          <p:spPr bwMode="auto">
            <a:xfrm flipH="1">
              <a:off x="4664029" y="46917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6" name="Rectangle 192"/>
            <p:cNvSpPr>
              <a:spLocks noChangeArrowheads="1"/>
            </p:cNvSpPr>
            <p:nvPr/>
          </p:nvSpPr>
          <p:spPr bwMode="auto">
            <a:xfrm flipH="1">
              <a:off x="4664029" y="5000520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7" name="Rectangle 193"/>
            <p:cNvSpPr>
              <a:spLocks noChangeArrowheads="1"/>
            </p:cNvSpPr>
            <p:nvPr/>
          </p:nvSpPr>
          <p:spPr bwMode="auto">
            <a:xfrm flipH="1">
              <a:off x="4664029" y="53069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8" name="Rectangle 194"/>
            <p:cNvSpPr>
              <a:spLocks noChangeArrowheads="1"/>
            </p:cNvSpPr>
            <p:nvPr/>
          </p:nvSpPr>
          <p:spPr bwMode="auto">
            <a:xfrm flipH="1">
              <a:off x="4664029" y="5615781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9" name="Rectangle 195"/>
            <p:cNvSpPr>
              <a:spLocks noChangeArrowheads="1"/>
            </p:cNvSpPr>
            <p:nvPr/>
          </p:nvSpPr>
          <p:spPr bwMode="auto">
            <a:xfrm flipH="1">
              <a:off x="4664029" y="59245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0" name="Rectangle 196"/>
            <p:cNvSpPr>
              <a:spLocks noChangeArrowheads="1"/>
            </p:cNvSpPr>
            <p:nvPr/>
          </p:nvSpPr>
          <p:spPr bwMode="auto">
            <a:xfrm flipH="1">
              <a:off x="4664029" y="6233381"/>
              <a:ext cx="327770" cy="306461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1" name="Rectangle 197"/>
            <p:cNvSpPr>
              <a:spLocks noChangeArrowheads="1"/>
            </p:cNvSpPr>
            <p:nvPr/>
          </p:nvSpPr>
          <p:spPr bwMode="auto">
            <a:xfrm flipH="1">
              <a:off x="4664029" y="6539842"/>
              <a:ext cx="327770" cy="308800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151"/>
          <p:cNvGrpSpPr>
            <a:grpSpLocks/>
          </p:cNvGrpSpPr>
          <p:nvPr/>
        </p:nvGrpSpPr>
        <p:grpSpPr bwMode="auto">
          <a:xfrm>
            <a:off x="4800600" y="3994150"/>
            <a:ext cx="3624263" cy="2282825"/>
            <a:chOff x="4792575" y="3979776"/>
            <a:chExt cx="3624985" cy="2283249"/>
          </a:xfrm>
        </p:grpSpPr>
        <p:sp>
          <p:nvSpPr>
            <p:cNvPr id="2064" name="Rectangle 70"/>
            <p:cNvSpPr>
              <a:spLocks noChangeArrowheads="1"/>
            </p:cNvSpPr>
            <p:nvPr/>
          </p:nvSpPr>
          <p:spPr bwMode="auto">
            <a:xfrm flipH="1">
              <a:off x="8366834" y="3979776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5" name="Rectangle 71"/>
            <p:cNvSpPr>
              <a:spLocks noChangeArrowheads="1"/>
            </p:cNvSpPr>
            <p:nvPr/>
          </p:nvSpPr>
          <p:spPr bwMode="auto">
            <a:xfrm flipH="1">
              <a:off x="8366834" y="4293255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6" name="Rectangle 72"/>
            <p:cNvSpPr>
              <a:spLocks noChangeArrowheads="1"/>
            </p:cNvSpPr>
            <p:nvPr/>
          </p:nvSpPr>
          <p:spPr bwMode="auto">
            <a:xfrm flipH="1">
              <a:off x="8366834" y="4604394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7" name="Rectangle 73"/>
            <p:cNvSpPr>
              <a:spLocks noChangeArrowheads="1"/>
            </p:cNvSpPr>
            <p:nvPr/>
          </p:nvSpPr>
          <p:spPr bwMode="auto">
            <a:xfrm flipH="1">
              <a:off x="8366834" y="4917873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8" name="Rectangle 74"/>
            <p:cNvSpPr>
              <a:spLocks noChangeArrowheads="1"/>
            </p:cNvSpPr>
            <p:nvPr/>
          </p:nvSpPr>
          <p:spPr bwMode="auto">
            <a:xfrm flipH="1">
              <a:off x="8366834" y="5231352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9" name="Rectangle 75"/>
            <p:cNvSpPr>
              <a:spLocks noChangeArrowheads="1"/>
            </p:cNvSpPr>
            <p:nvPr/>
          </p:nvSpPr>
          <p:spPr bwMode="auto">
            <a:xfrm flipH="1">
              <a:off x="8366834" y="554483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0" name="Rectangle 76"/>
            <p:cNvSpPr>
              <a:spLocks noChangeArrowheads="1"/>
            </p:cNvSpPr>
            <p:nvPr/>
          </p:nvSpPr>
          <p:spPr bwMode="auto">
            <a:xfrm flipH="1">
              <a:off x="8366834" y="585597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1" name="Rectangle 77"/>
            <p:cNvSpPr>
              <a:spLocks noChangeArrowheads="1"/>
            </p:cNvSpPr>
            <p:nvPr/>
          </p:nvSpPr>
          <p:spPr bwMode="auto">
            <a:xfrm flipH="1">
              <a:off x="8366834" y="6169450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0" name="Rectangle 86"/>
            <p:cNvSpPr>
              <a:spLocks noChangeArrowheads="1"/>
            </p:cNvSpPr>
            <p:nvPr/>
          </p:nvSpPr>
          <p:spPr bwMode="auto">
            <a:xfrm flipH="1">
              <a:off x="7789333" y="3979776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1" name="Rectangle 87"/>
            <p:cNvSpPr>
              <a:spLocks noChangeArrowheads="1"/>
            </p:cNvSpPr>
            <p:nvPr/>
          </p:nvSpPr>
          <p:spPr bwMode="auto">
            <a:xfrm flipH="1">
              <a:off x="7789333" y="4293255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2" name="Rectangle 88"/>
            <p:cNvSpPr>
              <a:spLocks noChangeArrowheads="1"/>
            </p:cNvSpPr>
            <p:nvPr/>
          </p:nvSpPr>
          <p:spPr bwMode="auto">
            <a:xfrm flipH="1">
              <a:off x="7789333" y="4604394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3" name="Rectangle 89"/>
            <p:cNvSpPr>
              <a:spLocks noChangeArrowheads="1"/>
            </p:cNvSpPr>
            <p:nvPr/>
          </p:nvSpPr>
          <p:spPr bwMode="auto">
            <a:xfrm flipH="1">
              <a:off x="7789333" y="4917873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4" name="Rectangle 90"/>
            <p:cNvSpPr>
              <a:spLocks noChangeArrowheads="1"/>
            </p:cNvSpPr>
            <p:nvPr/>
          </p:nvSpPr>
          <p:spPr bwMode="auto">
            <a:xfrm flipH="1">
              <a:off x="7789333" y="5231352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5" name="Rectangle 91"/>
            <p:cNvSpPr>
              <a:spLocks noChangeArrowheads="1"/>
            </p:cNvSpPr>
            <p:nvPr/>
          </p:nvSpPr>
          <p:spPr bwMode="auto">
            <a:xfrm flipH="1">
              <a:off x="7789333" y="554483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6" name="Rectangle 92"/>
            <p:cNvSpPr>
              <a:spLocks noChangeArrowheads="1"/>
            </p:cNvSpPr>
            <p:nvPr/>
          </p:nvSpPr>
          <p:spPr bwMode="auto">
            <a:xfrm flipH="1">
              <a:off x="7789333" y="585597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7" name="Rectangle 93"/>
            <p:cNvSpPr>
              <a:spLocks noChangeArrowheads="1"/>
            </p:cNvSpPr>
            <p:nvPr/>
          </p:nvSpPr>
          <p:spPr bwMode="auto">
            <a:xfrm flipH="1">
              <a:off x="7789333" y="6169450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6" name="Rectangle 102"/>
            <p:cNvSpPr>
              <a:spLocks noChangeArrowheads="1"/>
            </p:cNvSpPr>
            <p:nvPr/>
          </p:nvSpPr>
          <p:spPr bwMode="auto">
            <a:xfrm flipH="1">
              <a:off x="7213784" y="3979776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7" name="Rectangle 103"/>
            <p:cNvSpPr>
              <a:spLocks noChangeArrowheads="1"/>
            </p:cNvSpPr>
            <p:nvPr/>
          </p:nvSpPr>
          <p:spPr bwMode="auto">
            <a:xfrm flipH="1">
              <a:off x="7213784" y="4293255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8" name="Rectangle 104"/>
            <p:cNvSpPr>
              <a:spLocks noChangeArrowheads="1"/>
            </p:cNvSpPr>
            <p:nvPr/>
          </p:nvSpPr>
          <p:spPr bwMode="auto">
            <a:xfrm flipH="1">
              <a:off x="7213784" y="4604394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9" name="Rectangle 105"/>
            <p:cNvSpPr>
              <a:spLocks noChangeArrowheads="1"/>
            </p:cNvSpPr>
            <p:nvPr/>
          </p:nvSpPr>
          <p:spPr bwMode="auto">
            <a:xfrm flipH="1">
              <a:off x="7213784" y="4917873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0" name="Rectangle 106"/>
            <p:cNvSpPr>
              <a:spLocks noChangeArrowheads="1"/>
            </p:cNvSpPr>
            <p:nvPr/>
          </p:nvSpPr>
          <p:spPr bwMode="auto">
            <a:xfrm flipH="1">
              <a:off x="7213784" y="5231352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1" name="Rectangle 107"/>
            <p:cNvSpPr>
              <a:spLocks noChangeArrowheads="1"/>
            </p:cNvSpPr>
            <p:nvPr/>
          </p:nvSpPr>
          <p:spPr bwMode="auto">
            <a:xfrm flipH="1">
              <a:off x="7213784" y="554483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2" name="Rectangle 108"/>
            <p:cNvSpPr>
              <a:spLocks noChangeArrowheads="1"/>
            </p:cNvSpPr>
            <p:nvPr/>
          </p:nvSpPr>
          <p:spPr bwMode="auto">
            <a:xfrm flipH="1">
              <a:off x="7213784" y="585597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3" name="Rectangle 109"/>
            <p:cNvSpPr>
              <a:spLocks noChangeArrowheads="1"/>
            </p:cNvSpPr>
            <p:nvPr/>
          </p:nvSpPr>
          <p:spPr bwMode="auto">
            <a:xfrm flipH="1">
              <a:off x="7213784" y="6169450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2" name="Rectangle 118"/>
            <p:cNvSpPr>
              <a:spLocks noChangeArrowheads="1"/>
            </p:cNvSpPr>
            <p:nvPr/>
          </p:nvSpPr>
          <p:spPr bwMode="auto">
            <a:xfrm flipH="1">
              <a:off x="6702618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3" name="Rectangle 119"/>
            <p:cNvSpPr>
              <a:spLocks noChangeArrowheads="1"/>
            </p:cNvSpPr>
            <p:nvPr/>
          </p:nvSpPr>
          <p:spPr bwMode="auto">
            <a:xfrm flipH="1">
              <a:off x="6702618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4" name="Rectangle 120"/>
            <p:cNvSpPr>
              <a:spLocks noChangeArrowheads="1"/>
            </p:cNvSpPr>
            <p:nvPr/>
          </p:nvSpPr>
          <p:spPr bwMode="auto">
            <a:xfrm flipH="1">
              <a:off x="6702618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5" name="Rectangle 121"/>
            <p:cNvSpPr>
              <a:spLocks noChangeArrowheads="1"/>
            </p:cNvSpPr>
            <p:nvPr/>
          </p:nvSpPr>
          <p:spPr bwMode="auto">
            <a:xfrm flipH="1">
              <a:off x="6702618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6" name="Rectangle 122"/>
            <p:cNvSpPr>
              <a:spLocks noChangeArrowheads="1"/>
            </p:cNvSpPr>
            <p:nvPr/>
          </p:nvSpPr>
          <p:spPr bwMode="auto">
            <a:xfrm flipH="1">
              <a:off x="6702618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7" name="Rectangle 123"/>
            <p:cNvSpPr>
              <a:spLocks noChangeArrowheads="1"/>
            </p:cNvSpPr>
            <p:nvPr/>
          </p:nvSpPr>
          <p:spPr bwMode="auto">
            <a:xfrm flipH="1">
              <a:off x="6702618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8" name="Rectangle 124"/>
            <p:cNvSpPr>
              <a:spLocks noChangeArrowheads="1"/>
            </p:cNvSpPr>
            <p:nvPr/>
          </p:nvSpPr>
          <p:spPr bwMode="auto">
            <a:xfrm flipH="1">
              <a:off x="6702618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9" name="Rectangle 125"/>
            <p:cNvSpPr>
              <a:spLocks noChangeArrowheads="1"/>
            </p:cNvSpPr>
            <p:nvPr/>
          </p:nvSpPr>
          <p:spPr bwMode="auto">
            <a:xfrm flipH="1">
              <a:off x="6702618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8" name="Rectangle 134"/>
            <p:cNvSpPr>
              <a:spLocks noChangeArrowheads="1"/>
            </p:cNvSpPr>
            <p:nvPr/>
          </p:nvSpPr>
          <p:spPr bwMode="auto">
            <a:xfrm flipH="1">
              <a:off x="6265591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9" name="Rectangle 135"/>
            <p:cNvSpPr>
              <a:spLocks noChangeArrowheads="1"/>
            </p:cNvSpPr>
            <p:nvPr/>
          </p:nvSpPr>
          <p:spPr bwMode="auto">
            <a:xfrm flipH="1">
              <a:off x="6265591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0" name="Rectangle 136"/>
            <p:cNvSpPr>
              <a:spLocks noChangeArrowheads="1"/>
            </p:cNvSpPr>
            <p:nvPr/>
          </p:nvSpPr>
          <p:spPr bwMode="auto">
            <a:xfrm flipH="1">
              <a:off x="6265591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1" name="Rectangle 137"/>
            <p:cNvSpPr>
              <a:spLocks noChangeArrowheads="1"/>
            </p:cNvSpPr>
            <p:nvPr/>
          </p:nvSpPr>
          <p:spPr bwMode="auto">
            <a:xfrm flipH="1">
              <a:off x="6265591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2" name="Rectangle 138"/>
            <p:cNvSpPr>
              <a:spLocks noChangeArrowheads="1"/>
            </p:cNvSpPr>
            <p:nvPr/>
          </p:nvSpPr>
          <p:spPr bwMode="auto">
            <a:xfrm flipH="1">
              <a:off x="6265591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3" name="Rectangle 139"/>
            <p:cNvSpPr>
              <a:spLocks noChangeArrowheads="1"/>
            </p:cNvSpPr>
            <p:nvPr/>
          </p:nvSpPr>
          <p:spPr bwMode="auto">
            <a:xfrm flipH="1">
              <a:off x="6265591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4" name="Rectangle 140"/>
            <p:cNvSpPr>
              <a:spLocks noChangeArrowheads="1"/>
            </p:cNvSpPr>
            <p:nvPr/>
          </p:nvSpPr>
          <p:spPr bwMode="auto">
            <a:xfrm flipH="1">
              <a:off x="6265591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5" name="Rectangle 141"/>
            <p:cNvSpPr>
              <a:spLocks noChangeArrowheads="1"/>
            </p:cNvSpPr>
            <p:nvPr/>
          </p:nvSpPr>
          <p:spPr bwMode="auto">
            <a:xfrm flipH="1">
              <a:off x="6265591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4" name="Rectangle 150"/>
            <p:cNvSpPr>
              <a:spLocks noChangeArrowheads="1"/>
            </p:cNvSpPr>
            <p:nvPr/>
          </p:nvSpPr>
          <p:spPr bwMode="auto">
            <a:xfrm flipH="1">
              <a:off x="5828564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5" name="Rectangle 151"/>
            <p:cNvSpPr>
              <a:spLocks noChangeArrowheads="1"/>
            </p:cNvSpPr>
            <p:nvPr/>
          </p:nvSpPr>
          <p:spPr bwMode="auto">
            <a:xfrm flipH="1">
              <a:off x="5828564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6" name="Rectangle 152"/>
            <p:cNvSpPr>
              <a:spLocks noChangeArrowheads="1"/>
            </p:cNvSpPr>
            <p:nvPr/>
          </p:nvSpPr>
          <p:spPr bwMode="auto">
            <a:xfrm flipH="1">
              <a:off x="5828564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7" name="Rectangle 153"/>
            <p:cNvSpPr>
              <a:spLocks noChangeArrowheads="1"/>
            </p:cNvSpPr>
            <p:nvPr/>
          </p:nvSpPr>
          <p:spPr bwMode="auto">
            <a:xfrm flipH="1">
              <a:off x="5828564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8" name="Rectangle 154"/>
            <p:cNvSpPr>
              <a:spLocks noChangeArrowheads="1"/>
            </p:cNvSpPr>
            <p:nvPr/>
          </p:nvSpPr>
          <p:spPr bwMode="auto">
            <a:xfrm flipH="1">
              <a:off x="5828564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9" name="Rectangle 155"/>
            <p:cNvSpPr>
              <a:spLocks noChangeArrowheads="1"/>
            </p:cNvSpPr>
            <p:nvPr/>
          </p:nvSpPr>
          <p:spPr bwMode="auto">
            <a:xfrm flipH="1">
              <a:off x="5828564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0" name="Rectangle 156"/>
            <p:cNvSpPr>
              <a:spLocks noChangeArrowheads="1"/>
            </p:cNvSpPr>
            <p:nvPr/>
          </p:nvSpPr>
          <p:spPr bwMode="auto">
            <a:xfrm flipH="1">
              <a:off x="5828564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1" name="Rectangle 157"/>
            <p:cNvSpPr>
              <a:spLocks noChangeArrowheads="1"/>
            </p:cNvSpPr>
            <p:nvPr/>
          </p:nvSpPr>
          <p:spPr bwMode="auto">
            <a:xfrm flipH="1">
              <a:off x="5828564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0" name="Rectangle 166"/>
            <p:cNvSpPr>
              <a:spLocks noChangeArrowheads="1"/>
            </p:cNvSpPr>
            <p:nvPr/>
          </p:nvSpPr>
          <p:spPr bwMode="auto">
            <a:xfrm flipH="1">
              <a:off x="5448116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1" name="Rectangle 167"/>
            <p:cNvSpPr>
              <a:spLocks noChangeArrowheads="1"/>
            </p:cNvSpPr>
            <p:nvPr/>
          </p:nvSpPr>
          <p:spPr bwMode="auto">
            <a:xfrm flipH="1">
              <a:off x="5448116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2" name="Rectangle 168"/>
            <p:cNvSpPr>
              <a:spLocks noChangeArrowheads="1"/>
            </p:cNvSpPr>
            <p:nvPr/>
          </p:nvSpPr>
          <p:spPr bwMode="auto">
            <a:xfrm flipH="1">
              <a:off x="5448116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3" name="Rectangle 169"/>
            <p:cNvSpPr>
              <a:spLocks noChangeArrowheads="1"/>
            </p:cNvSpPr>
            <p:nvPr/>
          </p:nvSpPr>
          <p:spPr bwMode="auto">
            <a:xfrm flipH="1">
              <a:off x="5448116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4" name="Rectangle 170"/>
            <p:cNvSpPr>
              <a:spLocks noChangeArrowheads="1"/>
            </p:cNvSpPr>
            <p:nvPr/>
          </p:nvSpPr>
          <p:spPr bwMode="auto">
            <a:xfrm flipH="1">
              <a:off x="5448116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5" name="Rectangle 171"/>
            <p:cNvSpPr>
              <a:spLocks noChangeArrowheads="1"/>
            </p:cNvSpPr>
            <p:nvPr/>
          </p:nvSpPr>
          <p:spPr bwMode="auto">
            <a:xfrm flipH="1">
              <a:off x="5448116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6" name="Rectangle 172"/>
            <p:cNvSpPr>
              <a:spLocks noChangeArrowheads="1"/>
            </p:cNvSpPr>
            <p:nvPr/>
          </p:nvSpPr>
          <p:spPr bwMode="auto">
            <a:xfrm flipH="1">
              <a:off x="5448116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7" name="Rectangle 173"/>
            <p:cNvSpPr>
              <a:spLocks noChangeArrowheads="1"/>
            </p:cNvSpPr>
            <p:nvPr/>
          </p:nvSpPr>
          <p:spPr bwMode="auto">
            <a:xfrm flipH="1">
              <a:off x="5448116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6" name="Rectangle 182"/>
            <p:cNvSpPr>
              <a:spLocks noChangeArrowheads="1"/>
            </p:cNvSpPr>
            <p:nvPr/>
          </p:nvSpPr>
          <p:spPr bwMode="auto">
            <a:xfrm flipH="1">
              <a:off x="5120346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7" name="Rectangle 183"/>
            <p:cNvSpPr>
              <a:spLocks noChangeArrowheads="1"/>
            </p:cNvSpPr>
            <p:nvPr/>
          </p:nvSpPr>
          <p:spPr bwMode="auto">
            <a:xfrm flipH="1">
              <a:off x="5120346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8" name="Rectangle 184"/>
            <p:cNvSpPr>
              <a:spLocks noChangeArrowheads="1"/>
            </p:cNvSpPr>
            <p:nvPr/>
          </p:nvSpPr>
          <p:spPr bwMode="auto">
            <a:xfrm flipH="1">
              <a:off x="5120346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9" name="Rectangle 185"/>
            <p:cNvSpPr>
              <a:spLocks noChangeArrowheads="1"/>
            </p:cNvSpPr>
            <p:nvPr/>
          </p:nvSpPr>
          <p:spPr bwMode="auto">
            <a:xfrm flipH="1">
              <a:off x="5120346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0" name="Rectangle 186"/>
            <p:cNvSpPr>
              <a:spLocks noChangeArrowheads="1"/>
            </p:cNvSpPr>
            <p:nvPr/>
          </p:nvSpPr>
          <p:spPr bwMode="auto">
            <a:xfrm flipH="1">
              <a:off x="5120346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1" name="Rectangle 187"/>
            <p:cNvSpPr>
              <a:spLocks noChangeArrowheads="1"/>
            </p:cNvSpPr>
            <p:nvPr/>
          </p:nvSpPr>
          <p:spPr bwMode="auto">
            <a:xfrm flipH="1">
              <a:off x="5120346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2" name="Rectangle 188"/>
            <p:cNvSpPr>
              <a:spLocks noChangeArrowheads="1"/>
            </p:cNvSpPr>
            <p:nvPr/>
          </p:nvSpPr>
          <p:spPr bwMode="auto">
            <a:xfrm flipH="1">
              <a:off x="5120346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3" name="Rectangle 189"/>
            <p:cNvSpPr>
              <a:spLocks noChangeArrowheads="1"/>
            </p:cNvSpPr>
            <p:nvPr/>
          </p:nvSpPr>
          <p:spPr bwMode="auto">
            <a:xfrm flipH="1">
              <a:off x="5120346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2" name="Rectangle 198"/>
            <p:cNvSpPr>
              <a:spLocks noChangeArrowheads="1"/>
            </p:cNvSpPr>
            <p:nvPr/>
          </p:nvSpPr>
          <p:spPr bwMode="auto">
            <a:xfrm flipH="1">
              <a:off x="4792575" y="3998491"/>
              <a:ext cx="50726" cy="74861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3" name="Rectangle 199"/>
            <p:cNvSpPr>
              <a:spLocks noChangeArrowheads="1"/>
            </p:cNvSpPr>
            <p:nvPr/>
          </p:nvSpPr>
          <p:spPr bwMode="auto">
            <a:xfrm flipH="1">
              <a:off x="4792575" y="430729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4" name="Rectangle 200"/>
            <p:cNvSpPr>
              <a:spLocks noChangeArrowheads="1"/>
            </p:cNvSpPr>
            <p:nvPr/>
          </p:nvSpPr>
          <p:spPr bwMode="auto">
            <a:xfrm flipH="1">
              <a:off x="4792575" y="4618431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5" name="Rectangle 201"/>
            <p:cNvSpPr>
              <a:spLocks noChangeArrowheads="1"/>
            </p:cNvSpPr>
            <p:nvPr/>
          </p:nvSpPr>
          <p:spPr bwMode="auto">
            <a:xfrm flipH="1">
              <a:off x="4792575" y="4931910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6" name="Rectangle 202"/>
            <p:cNvSpPr>
              <a:spLocks noChangeArrowheads="1"/>
            </p:cNvSpPr>
            <p:nvPr/>
          </p:nvSpPr>
          <p:spPr bwMode="auto">
            <a:xfrm flipH="1">
              <a:off x="4792575" y="5245389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7" name="Rectangle 203"/>
            <p:cNvSpPr>
              <a:spLocks noChangeArrowheads="1"/>
            </p:cNvSpPr>
            <p:nvPr/>
          </p:nvSpPr>
          <p:spPr bwMode="auto">
            <a:xfrm flipH="1">
              <a:off x="4792575" y="5558868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8" name="Rectangle 204"/>
            <p:cNvSpPr>
              <a:spLocks noChangeArrowheads="1"/>
            </p:cNvSpPr>
            <p:nvPr/>
          </p:nvSpPr>
          <p:spPr bwMode="auto">
            <a:xfrm flipH="1">
              <a:off x="4792575" y="5870007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9" name="Rectangle 205"/>
            <p:cNvSpPr>
              <a:spLocks noChangeArrowheads="1"/>
            </p:cNvSpPr>
            <p:nvPr/>
          </p:nvSpPr>
          <p:spPr bwMode="auto">
            <a:xfrm flipH="1">
              <a:off x="4792575" y="6183486"/>
              <a:ext cx="50726" cy="7953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Sheetpiles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1543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457200" y="2209800"/>
            <a:ext cx="4724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5486400" y="2510264"/>
            <a:ext cx="2362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Apply general equation:</a:t>
            </a:r>
            <a:endParaRPr lang="en-US" dirty="0">
              <a:latin typeface="+mj-lt"/>
            </a:endParaRPr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5562600" y="3886200"/>
          <a:ext cx="3257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571320" progId="Equation.3">
                  <p:embed/>
                </p:oleObj>
              </mc:Choice>
              <mc:Fallback>
                <p:oleObj name="Equation" r:id="rId3" imgW="187956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62600" y="3886200"/>
                        <a:ext cx="32575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0"/>
          <p:cNvGraphicFramePr>
            <a:graphicFrameLocks noChangeAspect="1"/>
          </p:cNvGraphicFramePr>
          <p:nvPr/>
        </p:nvGraphicFramePr>
        <p:xfrm>
          <a:off x="381000" y="2286000"/>
          <a:ext cx="4714875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715107" imgH="3670259" progId="Visio.Drawing.11">
                  <p:embed/>
                </p:oleObj>
              </mc:Choice>
              <mc:Fallback>
                <p:oleObj name="Visio" r:id="rId5" imgW="4715107" imgH="367025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4714875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7562"/>
              </p:ext>
            </p:extLst>
          </p:nvPr>
        </p:nvGraphicFramePr>
        <p:xfrm>
          <a:off x="1371600" y="1828800"/>
          <a:ext cx="5715000" cy="487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63440" imgH="3980731" progId="Visio.Drawing.15">
                  <p:embed/>
                </p:oleObj>
              </mc:Choice>
              <mc:Fallback>
                <p:oleObj name="Visio" r:id="rId3" imgW="4663440" imgH="398073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828800"/>
                        <a:ext cx="5715000" cy="4878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765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67836"/>
              </p:ext>
            </p:extLst>
          </p:nvPr>
        </p:nvGraphicFramePr>
        <p:xfrm>
          <a:off x="1371600" y="1752600"/>
          <a:ext cx="5867400" cy="4766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10040" imgH="3257909" progId="Visio.Drawing.15">
                  <p:embed/>
                </p:oleObj>
              </mc:Choice>
              <mc:Fallback>
                <p:oleObj name="Visio" r:id="rId3" imgW="4010040" imgH="32579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1752600"/>
                        <a:ext cx="5867400" cy="4766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57800" y="19050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Each red dot become a cell in the spreadsheet</a:t>
            </a:r>
          </a:p>
        </p:txBody>
      </p:sp>
    </p:spTree>
    <p:extLst>
      <p:ext uri="{BB962C8B-B14F-4D97-AF65-F5344CB8AC3E}">
        <p14:creationId xmlns:p14="http://schemas.microsoft.com/office/powerpoint/2010/main" val="412718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200"/>
            <a:ext cx="771306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Discretization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6" name="Rectangle 59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2133600"/>
          <a:ext cx="8099425" cy="427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98759" imgH="4271544" progId="Visio.Drawing.11">
                  <p:embed/>
                </p:oleObj>
              </mc:Choice>
              <mc:Fallback>
                <p:oleObj name="Visio" r:id="rId2" imgW="8098759" imgH="427154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099425" cy="427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" name="Text Box 207"/>
          <p:cNvSpPr txBox="1">
            <a:spLocks noChangeArrowheads="1"/>
          </p:cNvSpPr>
          <p:nvPr/>
        </p:nvSpPr>
        <p:spPr bwMode="auto">
          <a:xfrm>
            <a:off x="5334000" y="2133600"/>
            <a:ext cx="2895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Mesh-Centered</a:t>
            </a:r>
          </a:p>
        </p:txBody>
      </p:sp>
      <p:grpSp>
        <p:nvGrpSpPr>
          <p:cNvPr id="2" name="Group 171"/>
          <p:cNvGrpSpPr/>
          <p:nvPr/>
        </p:nvGrpSpPr>
        <p:grpSpPr>
          <a:xfrm>
            <a:off x="4664102" y="3910053"/>
            <a:ext cx="3999763" cy="2459935"/>
            <a:chOff x="640576" y="4342158"/>
            <a:chExt cx="3999763" cy="24599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80" name="Rectangle 184"/>
            <p:cNvSpPr>
              <a:spLocks noChangeArrowheads="1"/>
            </p:cNvSpPr>
            <p:nvPr/>
          </p:nvSpPr>
          <p:spPr bwMode="auto">
            <a:xfrm flipH="1">
              <a:off x="4059541" y="4342158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" name="Rectangle 185"/>
            <p:cNvSpPr>
              <a:spLocks noChangeArrowheads="1"/>
            </p:cNvSpPr>
            <p:nvPr/>
          </p:nvSpPr>
          <p:spPr bwMode="auto">
            <a:xfrm flipH="1">
              <a:off x="4059541" y="4649649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" name="Rectangle 186"/>
            <p:cNvSpPr>
              <a:spLocks noChangeArrowheads="1"/>
            </p:cNvSpPr>
            <p:nvPr/>
          </p:nvSpPr>
          <p:spPr bwMode="auto">
            <a:xfrm flipH="1">
              <a:off x="4059541" y="4957141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" name="Rectangle 187"/>
            <p:cNvSpPr>
              <a:spLocks noChangeArrowheads="1"/>
            </p:cNvSpPr>
            <p:nvPr/>
          </p:nvSpPr>
          <p:spPr bwMode="auto">
            <a:xfrm flipH="1">
              <a:off x="4059541" y="5264633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" name="Rectangle 188"/>
            <p:cNvSpPr>
              <a:spLocks noChangeArrowheads="1"/>
            </p:cNvSpPr>
            <p:nvPr/>
          </p:nvSpPr>
          <p:spPr bwMode="auto">
            <a:xfrm flipH="1">
              <a:off x="4059541" y="5572125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" name="Rectangle 189"/>
            <p:cNvSpPr>
              <a:spLocks noChangeArrowheads="1"/>
            </p:cNvSpPr>
            <p:nvPr/>
          </p:nvSpPr>
          <p:spPr bwMode="auto">
            <a:xfrm flipH="1">
              <a:off x="4059541" y="5879617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" name="Rectangle 190"/>
            <p:cNvSpPr>
              <a:spLocks noChangeArrowheads="1"/>
            </p:cNvSpPr>
            <p:nvPr/>
          </p:nvSpPr>
          <p:spPr bwMode="auto">
            <a:xfrm flipH="1">
              <a:off x="4059541" y="6187109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" name="Rectangle 191"/>
            <p:cNvSpPr>
              <a:spLocks noChangeArrowheads="1"/>
            </p:cNvSpPr>
            <p:nvPr/>
          </p:nvSpPr>
          <p:spPr bwMode="auto">
            <a:xfrm flipH="1">
              <a:off x="4059541" y="6494601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7" name="Rectangle 201"/>
            <p:cNvSpPr>
              <a:spLocks noChangeArrowheads="1"/>
            </p:cNvSpPr>
            <p:nvPr/>
          </p:nvSpPr>
          <p:spPr bwMode="auto">
            <a:xfrm flipH="1">
              <a:off x="3484551" y="4342158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8" name="Rectangle 202"/>
            <p:cNvSpPr>
              <a:spLocks noChangeArrowheads="1"/>
            </p:cNvSpPr>
            <p:nvPr/>
          </p:nvSpPr>
          <p:spPr bwMode="auto">
            <a:xfrm flipH="1">
              <a:off x="3484551" y="4649649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9" name="Rectangle 203"/>
            <p:cNvSpPr>
              <a:spLocks noChangeArrowheads="1"/>
            </p:cNvSpPr>
            <p:nvPr/>
          </p:nvSpPr>
          <p:spPr bwMode="auto">
            <a:xfrm flipH="1">
              <a:off x="3484551" y="4957141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0" name="Rectangle 204"/>
            <p:cNvSpPr>
              <a:spLocks noChangeArrowheads="1"/>
            </p:cNvSpPr>
            <p:nvPr/>
          </p:nvSpPr>
          <p:spPr bwMode="auto">
            <a:xfrm flipH="1">
              <a:off x="3484551" y="5264633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1" name="Rectangle 205"/>
            <p:cNvSpPr>
              <a:spLocks noChangeArrowheads="1"/>
            </p:cNvSpPr>
            <p:nvPr/>
          </p:nvSpPr>
          <p:spPr bwMode="auto">
            <a:xfrm flipH="1">
              <a:off x="3484551" y="5572125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2" name="Rectangle 206"/>
            <p:cNvSpPr>
              <a:spLocks noChangeArrowheads="1"/>
            </p:cNvSpPr>
            <p:nvPr/>
          </p:nvSpPr>
          <p:spPr bwMode="auto">
            <a:xfrm flipH="1">
              <a:off x="3484551" y="5879617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3" name="Rectangle 207"/>
            <p:cNvSpPr>
              <a:spLocks noChangeArrowheads="1"/>
            </p:cNvSpPr>
            <p:nvPr/>
          </p:nvSpPr>
          <p:spPr bwMode="auto">
            <a:xfrm flipH="1">
              <a:off x="3484551" y="6187109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4" name="Rectangle 208"/>
            <p:cNvSpPr>
              <a:spLocks noChangeArrowheads="1"/>
            </p:cNvSpPr>
            <p:nvPr/>
          </p:nvSpPr>
          <p:spPr bwMode="auto">
            <a:xfrm flipH="1">
              <a:off x="3484551" y="6494601"/>
              <a:ext cx="582734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5" name="Rectangle 209"/>
            <p:cNvSpPr>
              <a:spLocks noChangeArrowheads="1"/>
            </p:cNvSpPr>
            <p:nvPr/>
          </p:nvSpPr>
          <p:spPr bwMode="auto">
            <a:xfrm flipH="1">
              <a:off x="2911497" y="4342158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6" name="Rectangle 210"/>
            <p:cNvSpPr>
              <a:spLocks noChangeArrowheads="1"/>
            </p:cNvSpPr>
            <p:nvPr/>
          </p:nvSpPr>
          <p:spPr bwMode="auto">
            <a:xfrm flipH="1">
              <a:off x="2911497" y="4649649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7" name="Rectangle 211"/>
            <p:cNvSpPr>
              <a:spLocks noChangeArrowheads="1"/>
            </p:cNvSpPr>
            <p:nvPr/>
          </p:nvSpPr>
          <p:spPr bwMode="auto">
            <a:xfrm flipH="1">
              <a:off x="2911497" y="4957141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8" name="Rectangle 212"/>
            <p:cNvSpPr>
              <a:spLocks noChangeArrowheads="1"/>
            </p:cNvSpPr>
            <p:nvPr/>
          </p:nvSpPr>
          <p:spPr bwMode="auto">
            <a:xfrm flipH="1">
              <a:off x="2911497" y="5264633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9" name="Rectangle 213"/>
            <p:cNvSpPr>
              <a:spLocks noChangeArrowheads="1"/>
            </p:cNvSpPr>
            <p:nvPr/>
          </p:nvSpPr>
          <p:spPr bwMode="auto">
            <a:xfrm flipH="1">
              <a:off x="2911497" y="5572125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0" name="Rectangle 214"/>
            <p:cNvSpPr>
              <a:spLocks noChangeArrowheads="1"/>
            </p:cNvSpPr>
            <p:nvPr/>
          </p:nvSpPr>
          <p:spPr bwMode="auto">
            <a:xfrm flipH="1">
              <a:off x="2911497" y="5879617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1" name="Rectangle 215"/>
            <p:cNvSpPr>
              <a:spLocks noChangeArrowheads="1"/>
            </p:cNvSpPr>
            <p:nvPr/>
          </p:nvSpPr>
          <p:spPr bwMode="auto">
            <a:xfrm flipH="1">
              <a:off x="2911497" y="6187109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2" name="Rectangle 216"/>
            <p:cNvSpPr>
              <a:spLocks noChangeArrowheads="1"/>
            </p:cNvSpPr>
            <p:nvPr/>
          </p:nvSpPr>
          <p:spPr bwMode="auto">
            <a:xfrm flipH="1">
              <a:off x="2911497" y="6494601"/>
              <a:ext cx="580798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3" name="Rectangle 217"/>
            <p:cNvSpPr>
              <a:spLocks noChangeArrowheads="1"/>
            </p:cNvSpPr>
            <p:nvPr/>
          </p:nvSpPr>
          <p:spPr bwMode="auto">
            <a:xfrm flipH="1">
              <a:off x="2485578" y="4342158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4" name="Rectangle 218"/>
            <p:cNvSpPr>
              <a:spLocks noChangeArrowheads="1"/>
            </p:cNvSpPr>
            <p:nvPr/>
          </p:nvSpPr>
          <p:spPr bwMode="auto">
            <a:xfrm flipH="1">
              <a:off x="2485578" y="4649649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5" name="Rectangle 219"/>
            <p:cNvSpPr>
              <a:spLocks noChangeArrowheads="1"/>
            </p:cNvSpPr>
            <p:nvPr/>
          </p:nvSpPr>
          <p:spPr bwMode="auto">
            <a:xfrm flipH="1">
              <a:off x="2485578" y="4957141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6" name="Rectangle 220"/>
            <p:cNvSpPr>
              <a:spLocks noChangeArrowheads="1"/>
            </p:cNvSpPr>
            <p:nvPr/>
          </p:nvSpPr>
          <p:spPr bwMode="auto">
            <a:xfrm flipH="1">
              <a:off x="2485578" y="5264633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7" name="Rectangle 221"/>
            <p:cNvSpPr>
              <a:spLocks noChangeArrowheads="1"/>
            </p:cNvSpPr>
            <p:nvPr/>
          </p:nvSpPr>
          <p:spPr bwMode="auto">
            <a:xfrm flipH="1">
              <a:off x="2485578" y="5572125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8" name="Rectangle 222"/>
            <p:cNvSpPr>
              <a:spLocks noChangeArrowheads="1"/>
            </p:cNvSpPr>
            <p:nvPr/>
          </p:nvSpPr>
          <p:spPr bwMode="auto">
            <a:xfrm flipH="1">
              <a:off x="2485578" y="5879617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9" name="Rectangle 223"/>
            <p:cNvSpPr>
              <a:spLocks noChangeArrowheads="1"/>
            </p:cNvSpPr>
            <p:nvPr/>
          </p:nvSpPr>
          <p:spPr bwMode="auto">
            <a:xfrm flipH="1">
              <a:off x="2485578" y="6187109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0" name="Rectangle 224"/>
            <p:cNvSpPr>
              <a:spLocks noChangeArrowheads="1"/>
            </p:cNvSpPr>
            <p:nvPr/>
          </p:nvSpPr>
          <p:spPr bwMode="auto">
            <a:xfrm flipH="1">
              <a:off x="2485578" y="6494601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1" name="Rectangle 225"/>
            <p:cNvSpPr>
              <a:spLocks noChangeArrowheads="1"/>
            </p:cNvSpPr>
            <p:nvPr/>
          </p:nvSpPr>
          <p:spPr bwMode="auto">
            <a:xfrm flipH="1">
              <a:off x="2051915" y="4342158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2" name="Rectangle 226"/>
            <p:cNvSpPr>
              <a:spLocks noChangeArrowheads="1"/>
            </p:cNvSpPr>
            <p:nvPr/>
          </p:nvSpPr>
          <p:spPr bwMode="auto">
            <a:xfrm flipH="1">
              <a:off x="2051915" y="4649649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3" name="Rectangle 227"/>
            <p:cNvSpPr>
              <a:spLocks noChangeArrowheads="1"/>
            </p:cNvSpPr>
            <p:nvPr/>
          </p:nvSpPr>
          <p:spPr bwMode="auto">
            <a:xfrm flipH="1">
              <a:off x="2051915" y="4957141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4" name="Rectangle 228"/>
            <p:cNvSpPr>
              <a:spLocks noChangeArrowheads="1"/>
            </p:cNvSpPr>
            <p:nvPr/>
          </p:nvSpPr>
          <p:spPr bwMode="auto">
            <a:xfrm flipH="1">
              <a:off x="2051915" y="5264633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5" name="Rectangle 229"/>
            <p:cNvSpPr>
              <a:spLocks noChangeArrowheads="1"/>
            </p:cNvSpPr>
            <p:nvPr/>
          </p:nvSpPr>
          <p:spPr bwMode="auto">
            <a:xfrm flipH="1">
              <a:off x="2051915" y="5572125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6" name="Rectangle 230"/>
            <p:cNvSpPr>
              <a:spLocks noChangeArrowheads="1"/>
            </p:cNvSpPr>
            <p:nvPr/>
          </p:nvSpPr>
          <p:spPr bwMode="auto">
            <a:xfrm flipH="1">
              <a:off x="2051915" y="5879617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7" name="Rectangle 231"/>
            <p:cNvSpPr>
              <a:spLocks noChangeArrowheads="1"/>
            </p:cNvSpPr>
            <p:nvPr/>
          </p:nvSpPr>
          <p:spPr bwMode="auto">
            <a:xfrm flipH="1">
              <a:off x="2051915" y="6187109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8" name="Rectangle 232"/>
            <p:cNvSpPr>
              <a:spLocks noChangeArrowheads="1"/>
            </p:cNvSpPr>
            <p:nvPr/>
          </p:nvSpPr>
          <p:spPr bwMode="auto">
            <a:xfrm flipH="1">
              <a:off x="2051915" y="6494601"/>
              <a:ext cx="433663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9" name="Rectangle 233"/>
            <p:cNvSpPr>
              <a:spLocks noChangeArrowheads="1"/>
            </p:cNvSpPr>
            <p:nvPr/>
          </p:nvSpPr>
          <p:spPr bwMode="auto">
            <a:xfrm flipH="1">
              <a:off x="1616317" y="4342158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0" name="Rectangle 234"/>
            <p:cNvSpPr>
              <a:spLocks noChangeArrowheads="1"/>
            </p:cNvSpPr>
            <p:nvPr/>
          </p:nvSpPr>
          <p:spPr bwMode="auto">
            <a:xfrm flipH="1">
              <a:off x="1616317" y="4649649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1" name="Rectangle 235"/>
            <p:cNvSpPr>
              <a:spLocks noChangeArrowheads="1"/>
            </p:cNvSpPr>
            <p:nvPr/>
          </p:nvSpPr>
          <p:spPr bwMode="auto">
            <a:xfrm flipH="1">
              <a:off x="1616317" y="4957141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2" name="Rectangle 236"/>
            <p:cNvSpPr>
              <a:spLocks noChangeArrowheads="1"/>
            </p:cNvSpPr>
            <p:nvPr/>
          </p:nvSpPr>
          <p:spPr bwMode="auto">
            <a:xfrm flipH="1">
              <a:off x="1616317" y="5264633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3" name="Rectangle 237"/>
            <p:cNvSpPr>
              <a:spLocks noChangeArrowheads="1"/>
            </p:cNvSpPr>
            <p:nvPr/>
          </p:nvSpPr>
          <p:spPr bwMode="auto">
            <a:xfrm flipH="1">
              <a:off x="1616317" y="5572125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4" name="Rectangle 238"/>
            <p:cNvSpPr>
              <a:spLocks noChangeArrowheads="1"/>
            </p:cNvSpPr>
            <p:nvPr/>
          </p:nvSpPr>
          <p:spPr bwMode="auto">
            <a:xfrm flipH="1">
              <a:off x="1616317" y="5879617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5" name="Rectangle 239"/>
            <p:cNvSpPr>
              <a:spLocks noChangeArrowheads="1"/>
            </p:cNvSpPr>
            <p:nvPr/>
          </p:nvSpPr>
          <p:spPr bwMode="auto">
            <a:xfrm flipH="1">
              <a:off x="1616317" y="6187109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6" name="Rectangle 240"/>
            <p:cNvSpPr>
              <a:spLocks noChangeArrowheads="1"/>
            </p:cNvSpPr>
            <p:nvPr/>
          </p:nvSpPr>
          <p:spPr bwMode="auto">
            <a:xfrm flipH="1">
              <a:off x="1616317" y="6494601"/>
              <a:ext cx="435599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7" name="Rectangle 241"/>
            <p:cNvSpPr>
              <a:spLocks noChangeArrowheads="1"/>
            </p:cNvSpPr>
            <p:nvPr/>
          </p:nvSpPr>
          <p:spPr bwMode="auto">
            <a:xfrm flipH="1">
              <a:off x="1291070" y="4342158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8" name="Rectangle 242"/>
            <p:cNvSpPr>
              <a:spLocks noChangeArrowheads="1"/>
            </p:cNvSpPr>
            <p:nvPr/>
          </p:nvSpPr>
          <p:spPr bwMode="auto">
            <a:xfrm flipH="1">
              <a:off x="1291070" y="464964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9" name="Rectangle 243"/>
            <p:cNvSpPr>
              <a:spLocks noChangeArrowheads="1"/>
            </p:cNvSpPr>
            <p:nvPr/>
          </p:nvSpPr>
          <p:spPr bwMode="auto">
            <a:xfrm flipH="1">
              <a:off x="1291070" y="495714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0" name="Rectangle 244"/>
            <p:cNvSpPr>
              <a:spLocks noChangeArrowheads="1"/>
            </p:cNvSpPr>
            <p:nvPr/>
          </p:nvSpPr>
          <p:spPr bwMode="auto">
            <a:xfrm flipH="1">
              <a:off x="1291070" y="5264633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1" name="Rectangle 245"/>
            <p:cNvSpPr>
              <a:spLocks noChangeArrowheads="1"/>
            </p:cNvSpPr>
            <p:nvPr/>
          </p:nvSpPr>
          <p:spPr bwMode="auto">
            <a:xfrm flipH="1">
              <a:off x="1291070" y="5572125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2" name="Rectangle 246"/>
            <p:cNvSpPr>
              <a:spLocks noChangeArrowheads="1"/>
            </p:cNvSpPr>
            <p:nvPr/>
          </p:nvSpPr>
          <p:spPr bwMode="auto">
            <a:xfrm flipH="1">
              <a:off x="1291070" y="5879617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3" name="Rectangle 247"/>
            <p:cNvSpPr>
              <a:spLocks noChangeArrowheads="1"/>
            </p:cNvSpPr>
            <p:nvPr/>
          </p:nvSpPr>
          <p:spPr bwMode="auto">
            <a:xfrm flipH="1">
              <a:off x="1291070" y="618710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4" name="Rectangle 248"/>
            <p:cNvSpPr>
              <a:spLocks noChangeArrowheads="1"/>
            </p:cNvSpPr>
            <p:nvPr/>
          </p:nvSpPr>
          <p:spPr bwMode="auto">
            <a:xfrm flipH="1">
              <a:off x="1291070" y="649460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5" name="Rectangle 249"/>
            <p:cNvSpPr>
              <a:spLocks noChangeArrowheads="1"/>
            </p:cNvSpPr>
            <p:nvPr/>
          </p:nvSpPr>
          <p:spPr bwMode="auto">
            <a:xfrm flipH="1">
              <a:off x="965823" y="4342158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6" name="Rectangle 250"/>
            <p:cNvSpPr>
              <a:spLocks noChangeArrowheads="1"/>
            </p:cNvSpPr>
            <p:nvPr/>
          </p:nvSpPr>
          <p:spPr bwMode="auto">
            <a:xfrm flipH="1">
              <a:off x="965823" y="464964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7" name="Rectangle 251"/>
            <p:cNvSpPr>
              <a:spLocks noChangeArrowheads="1"/>
            </p:cNvSpPr>
            <p:nvPr/>
          </p:nvSpPr>
          <p:spPr bwMode="auto">
            <a:xfrm flipH="1">
              <a:off x="965823" y="495714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8" name="Rectangle 252"/>
            <p:cNvSpPr>
              <a:spLocks noChangeArrowheads="1"/>
            </p:cNvSpPr>
            <p:nvPr/>
          </p:nvSpPr>
          <p:spPr bwMode="auto">
            <a:xfrm flipH="1">
              <a:off x="965823" y="5264633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9" name="Rectangle 253"/>
            <p:cNvSpPr>
              <a:spLocks noChangeArrowheads="1"/>
            </p:cNvSpPr>
            <p:nvPr/>
          </p:nvSpPr>
          <p:spPr bwMode="auto">
            <a:xfrm flipH="1">
              <a:off x="965823" y="5572125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0" name="Rectangle 254"/>
            <p:cNvSpPr>
              <a:spLocks noChangeArrowheads="1"/>
            </p:cNvSpPr>
            <p:nvPr/>
          </p:nvSpPr>
          <p:spPr bwMode="auto">
            <a:xfrm flipH="1">
              <a:off x="965823" y="5879617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1" name="Rectangle 255"/>
            <p:cNvSpPr>
              <a:spLocks noChangeArrowheads="1"/>
            </p:cNvSpPr>
            <p:nvPr/>
          </p:nvSpPr>
          <p:spPr bwMode="auto">
            <a:xfrm flipH="1">
              <a:off x="965823" y="618710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2" name="Rectangle 256"/>
            <p:cNvSpPr>
              <a:spLocks noChangeArrowheads="1"/>
            </p:cNvSpPr>
            <p:nvPr/>
          </p:nvSpPr>
          <p:spPr bwMode="auto">
            <a:xfrm flipH="1">
              <a:off x="965823" y="649460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3" name="Rectangle 257"/>
            <p:cNvSpPr>
              <a:spLocks noChangeArrowheads="1"/>
            </p:cNvSpPr>
            <p:nvPr/>
          </p:nvSpPr>
          <p:spPr bwMode="auto">
            <a:xfrm flipH="1">
              <a:off x="640576" y="4342158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4" name="Rectangle 258"/>
            <p:cNvSpPr>
              <a:spLocks noChangeArrowheads="1"/>
            </p:cNvSpPr>
            <p:nvPr/>
          </p:nvSpPr>
          <p:spPr bwMode="auto">
            <a:xfrm flipH="1">
              <a:off x="640576" y="464964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5" name="Rectangle 259"/>
            <p:cNvSpPr>
              <a:spLocks noChangeArrowheads="1"/>
            </p:cNvSpPr>
            <p:nvPr/>
          </p:nvSpPr>
          <p:spPr bwMode="auto">
            <a:xfrm flipH="1">
              <a:off x="640576" y="495714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6" name="Rectangle 260"/>
            <p:cNvSpPr>
              <a:spLocks noChangeArrowheads="1"/>
            </p:cNvSpPr>
            <p:nvPr/>
          </p:nvSpPr>
          <p:spPr bwMode="auto">
            <a:xfrm flipH="1">
              <a:off x="640576" y="5264633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7" name="Rectangle 261"/>
            <p:cNvSpPr>
              <a:spLocks noChangeArrowheads="1"/>
            </p:cNvSpPr>
            <p:nvPr/>
          </p:nvSpPr>
          <p:spPr bwMode="auto">
            <a:xfrm flipH="1">
              <a:off x="640576" y="5572125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8" name="Rectangle 262"/>
            <p:cNvSpPr>
              <a:spLocks noChangeArrowheads="1"/>
            </p:cNvSpPr>
            <p:nvPr/>
          </p:nvSpPr>
          <p:spPr bwMode="auto">
            <a:xfrm flipH="1">
              <a:off x="640576" y="5879617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9" name="Rectangle 263"/>
            <p:cNvSpPr>
              <a:spLocks noChangeArrowheads="1"/>
            </p:cNvSpPr>
            <p:nvPr/>
          </p:nvSpPr>
          <p:spPr bwMode="auto">
            <a:xfrm flipH="1">
              <a:off x="640576" y="6187109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0" name="Rectangle 264"/>
            <p:cNvSpPr>
              <a:spLocks noChangeArrowheads="1"/>
            </p:cNvSpPr>
            <p:nvPr/>
          </p:nvSpPr>
          <p:spPr bwMode="auto">
            <a:xfrm flipH="1">
              <a:off x="640576" y="6494601"/>
              <a:ext cx="325247" cy="307492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9" name="Group 169"/>
          <p:cNvGrpSpPr>
            <a:grpSpLocks/>
          </p:cNvGrpSpPr>
          <p:nvPr/>
        </p:nvGrpSpPr>
        <p:grpSpPr bwMode="auto">
          <a:xfrm>
            <a:off x="4645025" y="3863975"/>
            <a:ext cx="4049713" cy="2552700"/>
            <a:chOff x="4808344" y="4295568"/>
            <a:chExt cx="4050099" cy="2553114"/>
          </a:xfrm>
        </p:grpSpPr>
        <p:sp>
          <p:nvSpPr>
            <p:cNvPr id="3088" name="Rectangle 192"/>
            <p:cNvSpPr>
              <a:spLocks noChangeArrowheads="1"/>
            </p:cNvSpPr>
            <p:nvPr/>
          </p:nvSpPr>
          <p:spPr bwMode="auto">
            <a:xfrm flipH="1">
              <a:off x="8808107" y="429556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" name="Rectangle 193"/>
            <p:cNvSpPr>
              <a:spLocks noChangeArrowheads="1"/>
            </p:cNvSpPr>
            <p:nvPr/>
          </p:nvSpPr>
          <p:spPr bwMode="auto">
            <a:xfrm flipH="1">
              <a:off x="8808107" y="460306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" name="Rectangle 194"/>
            <p:cNvSpPr>
              <a:spLocks noChangeArrowheads="1"/>
            </p:cNvSpPr>
            <p:nvPr/>
          </p:nvSpPr>
          <p:spPr bwMode="auto">
            <a:xfrm flipH="1">
              <a:off x="8808107" y="491521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" name="Rectangle 195"/>
            <p:cNvSpPr>
              <a:spLocks noChangeArrowheads="1"/>
            </p:cNvSpPr>
            <p:nvPr/>
          </p:nvSpPr>
          <p:spPr bwMode="auto">
            <a:xfrm flipH="1">
              <a:off x="8808107" y="522270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" name="Rectangle 196"/>
            <p:cNvSpPr>
              <a:spLocks noChangeArrowheads="1"/>
            </p:cNvSpPr>
            <p:nvPr/>
          </p:nvSpPr>
          <p:spPr bwMode="auto">
            <a:xfrm flipH="1">
              <a:off x="8808107" y="553019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" name="Rectangle 197"/>
            <p:cNvSpPr>
              <a:spLocks noChangeArrowheads="1"/>
            </p:cNvSpPr>
            <p:nvPr/>
          </p:nvSpPr>
          <p:spPr bwMode="auto">
            <a:xfrm flipH="1">
              <a:off x="8808107" y="58376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4" name="Rectangle 198"/>
            <p:cNvSpPr>
              <a:spLocks noChangeArrowheads="1"/>
            </p:cNvSpPr>
            <p:nvPr/>
          </p:nvSpPr>
          <p:spPr bwMode="auto">
            <a:xfrm flipH="1">
              <a:off x="8808107" y="614983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5" name="Rectangle 199"/>
            <p:cNvSpPr>
              <a:spLocks noChangeArrowheads="1"/>
            </p:cNvSpPr>
            <p:nvPr/>
          </p:nvSpPr>
          <p:spPr bwMode="auto">
            <a:xfrm flipH="1">
              <a:off x="8808107" y="64573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6" name="Rectangle 200"/>
            <p:cNvSpPr>
              <a:spLocks noChangeArrowheads="1"/>
            </p:cNvSpPr>
            <p:nvPr/>
          </p:nvSpPr>
          <p:spPr bwMode="auto">
            <a:xfrm flipH="1">
              <a:off x="8808107" y="676482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1" name="Rectangle 265"/>
            <p:cNvSpPr>
              <a:spLocks noChangeArrowheads="1"/>
            </p:cNvSpPr>
            <p:nvPr/>
          </p:nvSpPr>
          <p:spPr bwMode="auto">
            <a:xfrm flipH="1">
              <a:off x="8227309" y="429556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2" name="Rectangle 266"/>
            <p:cNvSpPr>
              <a:spLocks noChangeArrowheads="1"/>
            </p:cNvSpPr>
            <p:nvPr/>
          </p:nvSpPr>
          <p:spPr bwMode="auto">
            <a:xfrm flipH="1">
              <a:off x="8227309" y="460306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3" name="Rectangle 267"/>
            <p:cNvSpPr>
              <a:spLocks noChangeArrowheads="1"/>
            </p:cNvSpPr>
            <p:nvPr/>
          </p:nvSpPr>
          <p:spPr bwMode="auto">
            <a:xfrm flipH="1">
              <a:off x="8227309" y="491521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4" name="Rectangle 268"/>
            <p:cNvSpPr>
              <a:spLocks noChangeArrowheads="1"/>
            </p:cNvSpPr>
            <p:nvPr/>
          </p:nvSpPr>
          <p:spPr bwMode="auto">
            <a:xfrm flipH="1">
              <a:off x="8227309" y="522270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5" name="Rectangle 269"/>
            <p:cNvSpPr>
              <a:spLocks noChangeArrowheads="1"/>
            </p:cNvSpPr>
            <p:nvPr/>
          </p:nvSpPr>
          <p:spPr bwMode="auto">
            <a:xfrm flipH="1">
              <a:off x="8227309" y="553019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6" name="Rectangle 270"/>
            <p:cNvSpPr>
              <a:spLocks noChangeArrowheads="1"/>
            </p:cNvSpPr>
            <p:nvPr/>
          </p:nvSpPr>
          <p:spPr bwMode="auto">
            <a:xfrm flipH="1">
              <a:off x="8227309" y="58376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7" name="Rectangle 271"/>
            <p:cNvSpPr>
              <a:spLocks noChangeArrowheads="1"/>
            </p:cNvSpPr>
            <p:nvPr/>
          </p:nvSpPr>
          <p:spPr bwMode="auto">
            <a:xfrm flipH="1">
              <a:off x="8227309" y="614983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8" name="Rectangle 272"/>
            <p:cNvSpPr>
              <a:spLocks noChangeArrowheads="1"/>
            </p:cNvSpPr>
            <p:nvPr/>
          </p:nvSpPr>
          <p:spPr bwMode="auto">
            <a:xfrm flipH="1">
              <a:off x="8227309" y="64573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9" name="Rectangle 273"/>
            <p:cNvSpPr>
              <a:spLocks noChangeArrowheads="1"/>
            </p:cNvSpPr>
            <p:nvPr/>
          </p:nvSpPr>
          <p:spPr bwMode="auto">
            <a:xfrm flipH="1">
              <a:off x="8227309" y="676482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0" name="Rectangle 274"/>
            <p:cNvSpPr>
              <a:spLocks noChangeArrowheads="1"/>
            </p:cNvSpPr>
            <p:nvPr/>
          </p:nvSpPr>
          <p:spPr bwMode="auto">
            <a:xfrm flipH="1">
              <a:off x="7652319" y="429556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1" name="Rectangle 275"/>
            <p:cNvSpPr>
              <a:spLocks noChangeArrowheads="1"/>
            </p:cNvSpPr>
            <p:nvPr/>
          </p:nvSpPr>
          <p:spPr bwMode="auto">
            <a:xfrm flipH="1">
              <a:off x="7652319" y="460306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2" name="Rectangle 276"/>
            <p:cNvSpPr>
              <a:spLocks noChangeArrowheads="1"/>
            </p:cNvSpPr>
            <p:nvPr/>
          </p:nvSpPr>
          <p:spPr bwMode="auto">
            <a:xfrm flipH="1">
              <a:off x="7652319" y="491521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3" name="Rectangle 277"/>
            <p:cNvSpPr>
              <a:spLocks noChangeArrowheads="1"/>
            </p:cNvSpPr>
            <p:nvPr/>
          </p:nvSpPr>
          <p:spPr bwMode="auto">
            <a:xfrm flipH="1">
              <a:off x="7652319" y="522270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4" name="Rectangle 278"/>
            <p:cNvSpPr>
              <a:spLocks noChangeArrowheads="1"/>
            </p:cNvSpPr>
            <p:nvPr/>
          </p:nvSpPr>
          <p:spPr bwMode="auto">
            <a:xfrm flipH="1">
              <a:off x="7652319" y="553019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5" name="Rectangle 279"/>
            <p:cNvSpPr>
              <a:spLocks noChangeArrowheads="1"/>
            </p:cNvSpPr>
            <p:nvPr/>
          </p:nvSpPr>
          <p:spPr bwMode="auto">
            <a:xfrm flipH="1">
              <a:off x="7652319" y="58376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" name="Rectangle 280"/>
            <p:cNvSpPr>
              <a:spLocks noChangeArrowheads="1"/>
            </p:cNvSpPr>
            <p:nvPr/>
          </p:nvSpPr>
          <p:spPr bwMode="auto">
            <a:xfrm flipH="1">
              <a:off x="7652319" y="614983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7" name="Rectangle 281"/>
            <p:cNvSpPr>
              <a:spLocks noChangeArrowheads="1"/>
            </p:cNvSpPr>
            <p:nvPr/>
          </p:nvSpPr>
          <p:spPr bwMode="auto">
            <a:xfrm flipH="1">
              <a:off x="7652319" y="64573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8" name="Rectangle 282"/>
            <p:cNvSpPr>
              <a:spLocks noChangeArrowheads="1"/>
            </p:cNvSpPr>
            <p:nvPr/>
          </p:nvSpPr>
          <p:spPr bwMode="auto">
            <a:xfrm flipH="1">
              <a:off x="7652319" y="6764821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9" name="Rectangle 283"/>
            <p:cNvSpPr>
              <a:spLocks noChangeArrowheads="1"/>
            </p:cNvSpPr>
            <p:nvPr/>
          </p:nvSpPr>
          <p:spPr bwMode="auto">
            <a:xfrm flipH="1">
              <a:off x="7079265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0" name="Rectangle 284"/>
            <p:cNvSpPr>
              <a:spLocks noChangeArrowheads="1"/>
            </p:cNvSpPr>
            <p:nvPr/>
          </p:nvSpPr>
          <p:spPr bwMode="auto">
            <a:xfrm flipH="1">
              <a:off x="7079265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1" name="Rectangle 285"/>
            <p:cNvSpPr>
              <a:spLocks noChangeArrowheads="1"/>
            </p:cNvSpPr>
            <p:nvPr/>
          </p:nvSpPr>
          <p:spPr bwMode="auto">
            <a:xfrm flipH="1">
              <a:off x="7079265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2" name="Rectangle 286"/>
            <p:cNvSpPr>
              <a:spLocks noChangeArrowheads="1"/>
            </p:cNvSpPr>
            <p:nvPr/>
          </p:nvSpPr>
          <p:spPr bwMode="auto">
            <a:xfrm flipH="1">
              <a:off x="7079265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3" name="Rectangle 287"/>
            <p:cNvSpPr>
              <a:spLocks noChangeArrowheads="1"/>
            </p:cNvSpPr>
            <p:nvPr/>
          </p:nvSpPr>
          <p:spPr bwMode="auto">
            <a:xfrm flipH="1">
              <a:off x="7079265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4" name="Rectangle 288"/>
            <p:cNvSpPr>
              <a:spLocks noChangeArrowheads="1"/>
            </p:cNvSpPr>
            <p:nvPr/>
          </p:nvSpPr>
          <p:spPr bwMode="auto">
            <a:xfrm flipH="1">
              <a:off x="7079265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5" name="Rectangle 289"/>
            <p:cNvSpPr>
              <a:spLocks noChangeArrowheads="1"/>
            </p:cNvSpPr>
            <p:nvPr/>
          </p:nvSpPr>
          <p:spPr bwMode="auto">
            <a:xfrm flipH="1">
              <a:off x="7079265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6" name="Rectangle 290"/>
            <p:cNvSpPr>
              <a:spLocks noChangeArrowheads="1"/>
            </p:cNvSpPr>
            <p:nvPr/>
          </p:nvSpPr>
          <p:spPr bwMode="auto">
            <a:xfrm flipH="1">
              <a:off x="7079265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7" name="Rectangle 291"/>
            <p:cNvSpPr>
              <a:spLocks noChangeArrowheads="1"/>
            </p:cNvSpPr>
            <p:nvPr/>
          </p:nvSpPr>
          <p:spPr bwMode="auto">
            <a:xfrm flipH="1">
              <a:off x="7079265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8" name="Rectangle 292"/>
            <p:cNvSpPr>
              <a:spLocks noChangeArrowheads="1"/>
            </p:cNvSpPr>
            <p:nvPr/>
          </p:nvSpPr>
          <p:spPr bwMode="auto">
            <a:xfrm flipH="1">
              <a:off x="6653346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89" name="Rectangle 293"/>
            <p:cNvSpPr>
              <a:spLocks noChangeArrowheads="1"/>
            </p:cNvSpPr>
            <p:nvPr/>
          </p:nvSpPr>
          <p:spPr bwMode="auto">
            <a:xfrm flipH="1">
              <a:off x="6653346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0" name="Rectangle 294"/>
            <p:cNvSpPr>
              <a:spLocks noChangeArrowheads="1"/>
            </p:cNvSpPr>
            <p:nvPr/>
          </p:nvSpPr>
          <p:spPr bwMode="auto">
            <a:xfrm flipH="1">
              <a:off x="6653346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1" name="Rectangle 295"/>
            <p:cNvSpPr>
              <a:spLocks noChangeArrowheads="1"/>
            </p:cNvSpPr>
            <p:nvPr/>
          </p:nvSpPr>
          <p:spPr bwMode="auto">
            <a:xfrm flipH="1">
              <a:off x="6653346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2" name="Rectangle 296"/>
            <p:cNvSpPr>
              <a:spLocks noChangeArrowheads="1"/>
            </p:cNvSpPr>
            <p:nvPr/>
          </p:nvSpPr>
          <p:spPr bwMode="auto">
            <a:xfrm flipH="1">
              <a:off x="6653346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3" name="Rectangle 297"/>
            <p:cNvSpPr>
              <a:spLocks noChangeArrowheads="1"/>
            </p:cNvSpPr>
            <p:nvPr/>
          </p:nvSpPr>
          <p:spPr bwMode="auto">
            <a:xfrm flipH="1">
              <a:off x="6653346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4" name="Rectangle 298"/>
            <p:cNvSpPr>
              <a:spLocks noChangeArrowheads="1"/>
            </p:cNvSpPr>
            <p:nvPr/>
          </p:nvSpPr>
          <p:spPr bwMode="auto">
            <a:xfrm flipH="1">
              <a:off x="6653346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5" name="Rectangle 299"/>
            <p:cNvSpPr>
              <a:spLocks noChangeArrowheads="1"/>
            </p:cNvSpPr>
            <p:nvPr/>
          </p:nvSpPr>
          <p:spPr bwMode="auto">
            <a:xfrm flipH="1">
              <a:off x="6653346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6" name="Rectangle 300"/>
            <p:cNvSpPr>
              <a:spLocks noChangeArrowheads="1"/>
            </p:cNvSpPr>
            <p:nvPr/>
          </p:nvSpPr>
          <p:spPr bwMode="auto">
            <a:xfrm flipH="1">
              <a:off x="6653346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7" name="Rectangle 301"/>
            <p:cNvSpPr>
              <a:spLocks noChangeArrowheads="1"/>
            </p:cNvSpPr>
            <p:nvPr/>
          </p:nvSpPr>
          <p:spPr bwMode="auto">
            <a:xfrm flipH="1">
              <a:off x="6219683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8" name="Rectangle 302"/>
            <p:cNvSpPr>
              <a:spLocks noChangeArrowheads="1"/>
            </p:cNvSpPr>
            <p:nvPr/>
          </p:nvSpPr>
          <p:spPr bwMode="auto">
            <a:xfrm flipH="1">
              <a:off x="6219683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99" name="Rectangle 303"/>
            <p:cNvSpPr>
              <a:spLocks noChangeArrowheads="1"/>
            </p:cNvSpPr>
            <p:nvPr/>
          </p:nvSpPr>
          <p:spPr bwMode="auto">
            <a:xfrm flipH="1">
              <a:off x="6219683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0" name="Rectangle 304"/>
            <p:cNvSpPr>
              <a:spLocks noChangeArrowheads="1"/>
            </p:cNvSpPr>
            <p:nvPr/>
          </p:nvSpPr>
          <p:spPr bwMode="auto">
            <a:xfrm flipH="1">
              <a:off x="6219683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1" name="Rectangle 305"/>
            <p:cNvSpPr>
              <a:spLocks noChangeArrowheads="1"/>
            </p:cNvSpPr>
            <p:nvPr/>
          </p:nvSpPr>
          <p:spPr bwMode="auto">
            <a:xfrm flipH="1">
              <a:off x="6219683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2" name="Rectangle 306"/>
            <p:cNvSpPr>
              <a:spLocks noChangeArrowheads="1"/>
            </p:cNvSpPr>
            <p:nvPr/>
          </p:nvSpPr>
          <p:spPr bwMode="auto">
            <a:xfrm flipH="1">
              <a:off x="6219683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3" name="Rectangle 307"/>
            <p:cNvSpPr>
              <a:spLocks noChangeArrowheads="1"/>
            </p:cNvSpPr>
            <p:nvPr/>
          </p:nvSpPr>
          <p:spPr bwMode="auto">
            <a:xfrm flipH="1">
              <a:off x="6219683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4" name="Rectangle 308"/>
            <p:cNvSpPr>
              <a:spLocks noChangeArrowheads="1"/>
            </p:cNvSpPr>
            <p:nvPr/>
          </p:nvSpPr>
          <p:spPr bwMode="auto">
            <a:xfrm flipH="1">
              <a:off x="6219683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5" name="Rectangle 309"/>
            <p:cNvSpPr>
              <a:spLocks noChangeArrowheads="1"/>
            </p:cNvSpPr>
            <p:nvPr/>
          </p:nvSpPr>
          <p:spPr bwMode="auto">
            <a:xfrm flipH="1">
              <a:off x="6219683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6" name="Rectangle 310"/>
            <p:cNvSpPr>
              <a:spLocks noChangeArrowheads="1"/>
            </p:cNvSpPr>
            <p:nvPr/>
          </p:nvSpPr>
          <p:spPr bwMode="auto">
            <a:xfrm flipH="1">
              <a:off x="5784085" y="4304886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7" name="Rectangle 311"/>
            <p:cNvSpPr>
              <a:spLocks noChangeArrowheads="1"/>
            </p:cNvSpPr>
            <p:nvPr/>
          </p:nvSpPr>
          <p:spPr bwMode="auto">
            <a:xfrm flipH="1">
              <a:off x="5784085" y="4612378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8" name="Rectangle 312"/>
            <p:cNvSpPr>
              <a:spLocks noChangeArrowheads="1"/>
            </p:cNvSpPr>
            <p:nvPr/>
          </p:nvSpPr>
          <p:spPr bwMode="auto">
            <a:xfrm flipH="1">
              <a:off x="5784085" y="4924529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09" name="Rectangle 313"/>
            <p:cNvSpPr>
              <a:spLocks noChangeArrowheads="1"/>
            </p:cNvSpPr>
            <p:nvPr/>
          </p:nvSpPr>
          <p:spPr bwMode="auto">
            <a:xfrm flipH="1">
              <a:off x="5784085" y="5232020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0" name="Rectangle 314"/>
            <p:cNvSpPr>
              <a:spLocks noChangeArrowheads="1"/>
            </p:cNvSpPr>
            <p:nvPr/>
          </p:nvSpPr>
          <p:spPr bwMode="auto">
            <a:xfrm flipH="1">
              <a:off x="5784085" y="5539512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1" name="Rectangle 315"/>
            <p:cNvSpPr>
              <a:spLocks noChangeArrowheads="1"/>
            </p:cNvSpPr>
            <p:nvPr/>
          </p:nvSpPr>
          <p:spPr bwMode="auto">
            <a:xfrm flipH="1">
              <a:off x="5784085" y="5847004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2" name="Rectangle 316"/>
            <p:cNvSpPr>
              <a:spLocks noChangeArrowheads="1"/>
            </p:cNvSpPr>
            <p:nvPr/>
          </p:nvSpPr>
          <p:spPr bwMode="auto">
            <a:xfrm flipH="1">
              <a:off x="5784085" y="6159155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3" name="Rectangle 317"/>
            <p:cNvSpPr>
              <a:spLocks noChangeArrowheads="1"/>
            </p:cNvSpPr>
            <p:nvPr/>
          </p:nvSpPr>
          <p:spPr bwMode="auto">
            <a:xfrm flipH="1">
              <a:off x="5784085" y="6466647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4" name="Rectangle 318"/>
            <p:cNvSpPr>
              <a:spLocks noChangeArrowheads="1"/>
            </p:cNvSpPr>
            <p:nvPr/>
          </p:nvSpPr>
          <p:spPr bwMode="auto">
            <a:xfrm flipH="1">
              <a:off x="5784085" y="6774139"/>
              <a:ext cx="52272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5" name="Rectangle 319"/>
            <p:cNvSpPr>
              <a:spLocks noChangeArrowheads="1"/>
            </p:cNvSpPr>
            <p:nvPr/>
          </p:nvSpPr>
          <p:spPr bwMode="auto">
            <a:xfrm flipH="1">
              <a:off x="5458838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6" name="Rectangle 320"/>
            <p:cNvSpPr>
              <a:spLocks noChangeArrowheads="1"/>
            </p:cNvSpPr>
            <p:nvPr/>
          </p:nvSpPr>
          <p:spPr bwMode="auto">
            <a:xfrm flipH="1">
              <a:off x="5458838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7" name="Rectangle 321"/>
            <p:cNvSpPr>
              <a:spLocks noChangeArrowheads="1"/>
            </p:cNvSpPr>
            <p:nvPr/>
          </p:nvSpPr>
          <p:spPr bwMode="auto">
            <a:xfrm flipH="1">
              <a:off x="5458838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8" name="Rectangle 322"/>
            <p:cNvSpPr>
              <a:spLocks noChangeArrowheads="1"/>
            </p:cNvSpPr>
            <p:nvPr/>
          </p:nvSpPr>
          <p:spPr bwMode="auto">
            <a:xfrm flipH="1">
              <a:off x="5458838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19" name="Rectangle 323"/>
            <p:cNvSpPr>
              <a:spLocks noChangeArrowheads="1"/>
            </p:cNvSpPr>
            <p:nvPr/>
          </p:nvSpPr>
          <p:spPr bwMode="auto">
            <a:xfrm flipH="1">
              <a:off x="5458838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0" name="Rectangle 324"/>
            <p:cNvSpPr>
              <a:spLocks noChangeArrowheads="1"/>
            </p:cNvSpPr>
            <p:nvPr/>
          </p:nvSpPr>
          <p:spPr bwMode="auto">
            <a:xfrm flipH="1">
              <a:off x="5458838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1" name="Rectangle 325"/>
            <p:cNvSpPr>
              <a:spLocks noChangeArrowheads="1"/>
            </p:cNvSpPr>
            <p:nvPr/>
          </p:nvSpPr>
          <p:spPr bwMode="auto">
            <a:xfrm flipH="1">
              <a:off x="5458838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2" name="Rectangle 326"/>
            <p:cNvSpPr>
              <a:spLocks noChangeArrowheads="1"/>
            </p:cNvSpPr>
            <p:nvPr/>
          </p:nvSpPr>
          <p:spPr bwMode="auto">
            <a:xfrm flipH="1">
              <a:off x="5458838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3" name="Rectangle 327"/>
            <p:cNvSpPr>
              <a:spLocks noChangeArrowheads="1"/>
            </p:cNvSpPr>
            <p:nvPr/>
          </p:nvSpPr>
          <p:spPr bwMode="auto">
            <a:xfrm flipH="1">
              <a:off x="5458838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4" name="Rectangle 328"/>
            <p:cNvSpPr>
              <a:spLocks noChangeArrowheads="1"/>
            </p:cNvSpPr>
            <p:nvPr/>
          </p:nvSpPr>
          <p:spPr bwMode="auto">
            <a:xfrm flipH="1">
              <a:off x="5133591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5" name="Rectangle 329"/>
            <p:cNvSpPr>
              <a:spLocks noChangeArrowheads="1"/>
            </p:cNvSpPr>
            <p:nvPr/>
          </p:nvSpPr>
          <p:spPr bwMode="auto">
            <a:xfrm flipH="1">
              <a:off x="5133591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6" name="Rectangle 330"/>
            <p:cNvSpPr>
              <a:spLocks noChangeArrowheads="1"/>
            </p:cNvSpPr>
            <p:nvPr/>
          </p:nvSpPr>
          <p:spPr bwMode="auto">
            <a:xfrm flipH="1">
              <a:off x="5133591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7" name="Rectangle 331"/>
            <p:cNvSpPr>
              <a:spLocks noChangeArrowheads="1"/>
            </p:cNvSpPr>
            <p:nvPr/>
          </p:nvSpPr>
          <p:spPr bwMode="auto">
            <a:xfrm flipH="1">
              <a:off x="5133591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8" name="Rectangle 332"/>
            <p:cNvSpPr>
              <a:spLocks noChangeArrowheads="1"/>
            </p:cNvSpPr>
            <p:nvPr/>
          </p:nvSpPr>
          <p:spPr bwMode="auto">
            <a:xfrm flipH="1">
              <a:off x="5133591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9" name="Rectangle 333"/>
            <p:cNvSpPr>
              <a:spLocks noChangeArrowheads="1"/>
            </p:cNvSpPr>
            <p:nvPr/>
          </p:nvSpPr>
          <p:spPr bwMode="auto">
            <a:xfrm flipH="1">
              <a:off x="5133591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0" name="Rectangle 334"/>
            <p:cNvSpPr>
              <a:spLocks noChangeArrowheads="1"/>
            </p:cNvSpPr>
            <p:nvPr/>
          </p:nvSpPr>
          <p:spPr bwMode="auto">
            <a:xfrm flipH="1">
              <a:off x="5133591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1" name="Rectangle 335"/>
            <p:cNvSpPr>
              <a:spLocks noChangeArrowheads="1"/>
            </p:cNvSpPr>
            <p:nvPr/>
          </p:nvSpPr>
          <p:spPr bwMode="auto">
            <a:xfrm flipH="1">
              <a:off x="5133591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2" name="Rectangle 336"/>
            <p:cNvSpPr>
              <a:spLocks noChangeArrowheads="1"/>
            </p:cNvSpPr>
            <p:nvPr/>
          </p:nvSpPr>
          <p:spPr bwMode="auto">
            <a:xfrm flipH="1">
              <a:off x="5133591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3" name="Rectangle 337"/>
            <p:cNvSpPr>
              <a:spLocks noChangeArrowheads="1"/>
            </p:cNvSpPr>
            <p:nvPr/>
          </p:nvSpPr>
          <p:spPr bwMode="auto">
            <a:xfrm flipH="1">
              <a:off x="4808344" y="4304886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4" name="Rectangle 338"/>
            <p:cNvSpPr>
              <a:spLocks noChangeArrowheads="1"/>
            </p:cNvSpPr>
            <p:nvPr/>
          </p:nvSpPr>
          <p:spPr bwMode="auto">
            <a:xfrm flipH="1">
              <a:off x="4808344" y="4612378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5" name="Rectangle 339"/>
            <p:cNvSpPr>
              <a:spLocks noChangeArrowheads="1"/>
            </p:cNvSpPr>
            <p:nvPr/>
          </p:nvSpPr>
          <p:spPr bwMode="auto">
            <a:xfrm flipH="1">
              <a:off x="4808344" y="492452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6" name="Rectangle 340"/>
            <p:cNvSpPr>
              <a:spLocks noChangeArrowheads="1"/>
            </p:cNvSpPr>
            <p:nvPr/>
          </p:nvSpPr>
          <p:spPr bwMode="auto">
            <a:xfrm flipH="1">
              <a:off x="4808344" y="5232020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7" name="Rectangle 341"/>
            <p:cNvSpPr>
              <a:spLocks noChangeArrowheads="1"/>
            </p:cNvSpPr>
            <p:nvPr/>
          </p:nvSpPr>
          <p:spPr bwMode="auto">
            <a:xfrm flipH="1">
              <a:off x="4808344" y="5539512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8" name="Rectangle 342"/>
            <p:cNvSpPr>
              <a:spLocks noChangeArrowheads="1"/>
            </p:cNvSpPr>
            <p:nvPr/>
          </p:nvSpPr>
          <p:spPr bwMode="auto">
            <a:xfrm flipH="1">
              <a:off x="4808344" y="5847004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39" name="Rectangle 343"/>
            <p:cNvSpPr>
              <a:spLocks noChangeArrowheads="1"/>
            </p:cNvSpPr>
            <p:nvPr/>
          </p:nvSpPr>
          <p:spPr bwMode="auto">
            <a:xfrm flipH="1">
              <a:off x="4808344" y="6159155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40" name="Rectangle 344"/>
            <p:cNvSpPr>
              <a:spLocks noChangeArrowheads="1"/>
            </p:cNvSpPr>
            <p:nvPr/>
          </p:nvSpPr>
          <p:spPr bwMode="auto">
            <a:xfrm flipH="1">
              <a:off x="4808344" y="6466647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41" name="Rectangle 345"/>
            <p:cNvSpPr>
              <a:spLocks noChangeArrowheads="1"/>
            </p:cNvSpPr>
            <p:nvPr/>
          </p:nvSpPr>
          <p:spPr bwMode="auto">
            <a:xfrm flipH="1">
              <a:off x="4808344" y="6774139"/>
              <a:ext cx="50336" cy="74543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Boundary Conditions</a:t>
            </a:r>
          </a:p>
        </p:txBody>
      </p:sp>
      <p:sp>
        <p:nvSpPr>
          <p:cNvPr id="4100" name="Rectangle 59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228600" y="1828800"/>
          <a:ext cx="7010400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098759" imgH="4271544" progId="Visio.Drawing.11">
                  <p:embed/>
                </p:oleObj>
              </mc:Choice>
              <mc:Fallback>
                <p:oleObj name="Visio" r:id="rId2" imgW="8098759" imgH="427154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28800"/>
                        <a:ext cx="7010400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" name="TextBox 316"/>
          <p:cNvSpPr txBox="1"/>
          <p:nvPr/>
        </p:nvSpPr>
        <p:spPr>
          <a:xfrm>
            <a:off x="2209800" y="4843463"/>
            <a:ext cx="1106488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H=26.5 ft</a:t>
            </a:r>
          </a:p>
        </p:txBody>
      </p:sp>
      <p:sp>
        <p:nvSpPr>
          <p:cNvPr id="318" name="Left Brace 317"/>
          <p:cNvSpPr/>
          <p:nvPr/>
        </p:nvSpPr>
        <p:spPr>
          <a:xfrm>
            <a:off x="3460750" y="4572000"/>
            <a:ext cx="196850" cy="1020763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9" name="Left Brace 318"/>
          <p:cNvSpPr/>
          <p:nvPr/>
        </p:nvSpPr>
        <p:spPr>
          <a:xfrm rot="5400000">
            <a:off x="5369719" y="1496219"/>
            <a:ext cx="204787" cy="3495675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5029200" y="2624138"/>
            <a:ext cx="911225" cy="3698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H=23 ft</a:t>
            </a:r>
          </a:p>
        </p:txBody>
      </p:sp>
      <p:sp>
        <p:nvSpPr>
          <p:cNvPr id="321" name="TextBox 320"/>
          <p:cNvSpPr txBox="1">
            <a:spLocks noChangeArrowheads="1"/>
          </p:cNvSpPr>
          <p:nvPr/>
        </p:nvSpPr>
        <p:spPr bwMode="auto">
          <a:xfrm>
            <a:off x="685800" y="6019800"/>
            <a:ext cx="7543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All other boundaries are no-flow by default</a:t>
            </a:r>
          </a:p>
        </p:txBody>
      </p:sp>
      <p:sp>
        <p:nvSpPr>
          <p:cNvPr id="323" name="Left Brace 322"/>
          <p:cNvSpPr/>
          <p:nvPr/>
        </p:nvSpPr>
        <p:spPr>
          <a:xfrm rot="10800000">
            <a:off x="7315200" y="3425825"/>
            <a:ext cx="228600" cy="2159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7696200" y="4038600"/>
            <a:ext cx="990600" cy="9239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H=23 ft</a:t>
            </a:r>
          </a:p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Or</a:t>
            </a:r>
          </a:p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No-Flow</a:t>
            </a:r>
          </a:p>
        </p:txBody>
      </p:sp>
      <p:grpSp>
        <p:nvGrpSpPr>
          <p:cNvPr id="2" name="Group 175"/>
          <p:cNvGrpSpPr/>
          <p:nvPr/>
        </p:nvGrpSpPr>
        <p:grpSpPr>
          <a:xfrm>
            <a:off x="3741751" y="3405147"/>
            <a:ext cx="3462505" cy="2198757"/>
            <a:chOff x="2465215" y="3097972"/>
            <a:chExt cx="3462505" cy="21987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7" name="Rectangle 184"/>
            <p:cNvSpPr>
              <a:spLocks noChangeArrowheads="1"/>
            </p:cNvSpPr>
            <p:nvPr/>
          </p:nvSpPr>
          <p:spPr bwMode="auto">
            <a:xfrm flipH="1">
              <a:off x="5424936" y="3097972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Rectangle 185"/>
            <p:cNvSpPr>
              <a:spLocks noChangeArrowheads="1"/>
            </p:cNvSpPr>
            <p:nvPr/>
          </p:nvSpPr>
          <p:spPr bwMode="auto">
            <a:xfrm flipH="1">
              <a:off x="5424936" y="3372816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Rectangle 186"/>
            <p:cNvSpPr>
              <a:spLocks noChangeArrowheads="1"/>
            </p:cNvSpPr>
            <p:nvPr/>
          </p:nvSpPr>
          <p:spPr bwMode="auto">
            <a:xfrm flipH="1">
              <a:off x="5424936" y="3647661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Rectangle 187"/>
            <p:cNvSpPr>
              <a:spLocks noChangeArrowheads="1"/>
            </p:cNvSpPr>
            <p:nvPr/>
          </p:nvSpPr>
          <p:spPr bwMode="auto">
            <a:xfrm flipH="1">
              <a:off x="5424936" y="3922505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Rectangle 188"/>
            <p:cNvSpPr>
              <a:spLocks noChangeArrowheads="1"/>
            </p:cNvSpPr>
            <p:nvPr/>
          </p:nvSpPr>
          <p:spPr bwMode="auto">
            <a:xfrm flipH="1">
              <a:off x="5424936" y="4197350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Rectangle 189"/>
            <p:cNvSpPr>
              <a:spLocks noChangeArrowheads="1"/>
            </p:cNvSpPr>
            <p:nvPr/>
          </p:nvSpPr>
          <p:spPr bwMode="auto">
            <a:xfrm flipH="1">
              <a:off x="5424936" y="4472195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Rectangle 190"/>
            <p:cNvSpPr>
              <a:spLocks noChangeArrowheads="1"/>
            </p:cNvSpPr>
            <p:nvPr/>
          </p:nvSpPr>
          <p:spPr bwMode="auto">
            <a:xfrm flipH="1">
              <a:off x="5424936" y="4747039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Rectangle 191"/>
            <p:cNvSpPr>
              <a:spLocks noChangeArrowheads="1"/>
            </p:cNvSpPr>
            <p:nvPr/>
          </p:nvSpPr>
          <p:spPr bwMode="auto">
            <a:xfrm flipH="1">
              <a:off x="5424936" y="5021884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Rectangle 201"/>
            <p:cNvSpPr>
              <a:spLocks noChangeArrowheads="1"/>
            </p:cNvSpPr>
            <p:nvPr/>
          </p:nvSpPr>
          <p:spPr bwMode="auto">
            <a:xfrm flipH="1">
              <a:off x="4927180" y="3097972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Rectangle 202"/>
            <p:cNvSpPr>
              <a:spLocks noChangeArrowheads="1"/>
            </p:cNvSpPr>
            <p:nvPr/>
          </p:nvSpPr>
          <p:spPr bwMode="auto">
            <a:xfrm flipH="1">
              <a:off x="4927180" y="3372816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Rectangle 203"/>
            <p:cNvSpPr>
              <a:spLocks noChangeArrowheads="1"/>
            </p:cNvSpPr>
            <p:nvPr/>
          </p:nvSpPr>
          <p:spPr bwMode="auto">
            <a:xfrm flipH="1">
              <a:off x="4927180" y="3647661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Rectangle 204"/>
            <p:cNvSpPr>
              <a:spLocks noChangeArrowheads="1"/>
            </p:cNvSpPr>
            <p:nvPr/>
          </p:nvSpPr>
          <p:spPr bwMode="auto">
            <a:xfrm flipH="1">
              <a:off x="4927180" y="3922505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Rectangle 205"/>
            <p:cNvSpPr>
              <a:spLocks noChangeArrowheads="1"/>
            </p:cNvSpPr>
            <p:nvPr/>
          </p:nvSpPr>
          <p:spPr bwMode="auto">
            <a:xfrm flipH="1">
              <a:off x="4927180" y="4197350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Rectangle 206"/>
            <p:cNvSpPr>
              <a:spLocks noChangeArrowheads="1"/>
            </p:cNvSpPr>
            <p:nvPr/>
          </p:nvSpPr>
          <p:spPr bwMode="auto">
            <a:xfrm flipH="1">
              <a:off x="4927180" y="4472195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Rectangle 207"/>
            <p:cNvSpPr>
              <a:spLocks noChangeArrowheads="1"/>
            </p:cNvSpPr>
            <p:nvPr/>
          </p:nvSpPr>
          <p:spPr bwMode="auto">
            <a:xfrm flipH="1">
              <a:off x="4927180" y="4747039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Rectangle 208"/>
            <p:cNvSpPr>
              <a:spLocks noChangeArrowheads="1"/>
            </p:cNvSpPr>
            <p:nvPr/>
          </p:nvSpPr>
          <p:spPr bwMode="auto">
            <a:xfrm flipH="1">
              <a:off x="4927180" y="5021884"/>
              <a:ext cx="504460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Rectangle 209"/>
            <p:cNvSpPr>
              <a:spLocks noChangeArrowheads="1"/>
            </p:cNvSpPr>
            <p:nvPr/>
          </p:nvSpPr>
          <p:spPr bwMode="auto">
            <a:xfrm flipH="1">
              <a:off x="4431100" y="3097972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Rectangle 210"/>
            <p:cNvSpPr>
              <a:spLocks noChangeArrowheads="1"/>
            </p:cNvSpPr>
            <p:nvPr/>
          </p:nvSpPr>
          <p:spPr bwMode="auto">
            <a:xfrm flipH="1">
              <a:off x="4431100" y="3372816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Rectangle 211"/>
            <p:cNvSpPr>
              <a:spLocks noChangeArrowheads="1"/>
            </p:cNvSpPr>
            <p:nvPr/>
          </p:nvSpPr>
          <p:spPr bwMode="auto">
            <a:xfrm flipH="1">
              <a:off x="4431100" y="3647661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Rectangle 212"/>
            <p:cNvSpPr>
              <a:spLocks noChangeArrowheads="1"/>
            </p:cNvSpPr>
            <p:nvPr/>
          </p:nvSpPr>
          <p:spPr bwMode="auto">
            <a:xfrm flipH="1">
              <a:off x="4431100" y="3922505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Rectangle 213"/>
            <p:cNvSpPr>
              <a:spLocks noChangeArrowheads="1"/>
            </p:cNvSpPr>
            <p:nvPr/>
          </p:nvSpPr>
          <p:spPr bwMode="auto">
            <a:xfrm flipH="1">
              <a:off x="4431100" y="4197350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Rectangle 214"/>
            <p:cNvSpPr>
              <a:spLocks noChangeArrowheads="1"/>
            </p:cNvSpPr>
            <p:nvPr/>
          </p:nvSpPr>
          <p:spPr bwMode="auto">
            <a:xfrm flipH="1">
              <a:off x="4431100" y="4472195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Rectangle 215"/>
            <p:cNvSpPr>
              <a:spLocks noChangeArrowheads="1"/>
            </p:cNvSpPr>
            <p:nvPr/>
          </p:nvSpPr>
          <p:spPr bwMode="auto">
            <a:xfrm flipH="1">
              <a:off x="4431100" y="4747039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Rectangle 216"/>
            <p:cNvSpPr>
              <a:spLocks noChangeArrowheads="1"/>
            </p:cNvSpPr>
            <p:nvPr/>
          </p:nvSpPr>
          <p:spPr bwMode="auto">
            <a:xfrm flipH="1">
              <a:off x="4431100" y="5021884"/>
              <a:ext cx="502784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Rectangle 217"/>
            <p:cNvSpPr>
              <a:spLocks noChangeArrowheads="1"/>
            </p:cNvSpPr>
            <p:nvPr/>
          </p:nvSpPr>
          <p:spPr bwMode="auto">
            <a:xfrm flipH="1">
              <a:off x="4062392" y="3097972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Rectangle 218"/>
            <p:cNvSpPr>
              <a:spLocks noChangeArrowheads="1"/>
            </p:cNvSpPr>
            <p:nvPr/>
          </p:nvSpPr>
          <p:spPr bwMode="auto">
            <a:xfrm flipH="1">
              <a:off x="4062392" y="3372816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Rectangle 219"/>
            <p:cNvSpPr>
              <a:spLocks noChangeArrowheads="1"/>
            </p:cNvSpPr>
            <p:nvPr/>
          </p:nvSpPr>
          <p:spPr bwMode="auto">
            <a:xfrm flipH="1">
              <a:off x="4062392" y="3647661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220"/>
            <p:cNvSpPr>
              <a:spLocks noChangeArrowheads="1"/>
            </p:cNvSpPr>
            <p:nvPr/>
          </p:nvSpPr>
          <p:spPr bwMode="auto">
            <a:xfrm flipH="1">
              <a:off x="4062392" y="3922505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Rectangle 221"/>
            <p:cNvSpPr>
              <a:spLocks noChangeArrowheads="1"/>
            </p:cNvSpPr>
            <p:nvPr/>
          </p:nvSpPr>
          <p:spPr bwMode="auto">
            <a:xfrm flipH="1">
              <a:off x="4062392" y="4197350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Rectangle 222"/>
            <p:cNvSpPr>
              <a:spLocks noChangeArrowheads="1"/>
            </p:cNvSpPr>
            <p:nvPr/>
          </p:nvSpPr>
          <p:spPr bwMode="auto">
            <a:xfrm flipH="1">
              <a:off x="4062392" y="4472195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Rectangle 223"/>
            <p:cNvSpPr>
              <a:spLocks noChangeArrowheads="1"/>
            </p:cNvSpPr>
            <p:nvPr/>
          </p:nvSpPr>
          <p:spPr bwMode="auto">
            <a:xfrm flipH="1">
              <a:off x="4062392" y="4747039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Rectangle 224"/>
            <p:cNvSpPr>
              <a:spLocks noChangeArrowheads="1"/>
            </p:cNvSpPr>
            <p:nvPr/>
          </p:nvSpPr>
          <p:spPr bwMode="auto">
            <a:xfrm flipH="1">
              <a:off x="4062392" y="5021884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Rectangle 225"/>
            <p:cNvSpPr>
              <a:spLocks noChangeArrowheads="1"/>
            </p:cNvSpPr>
            <p:nvPr/>
          </p:nvSpPr>
          <p:spPr bwMode="auto">
            <a:xfrm flipH="1">
              <a:off x="3686980" y="3097972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Rectangle 226"/>
            <p:cNvSpPr>
              <a:spLocks noChangeArrowheads="1"/>
            </p:cNvSpPr>
            <p:nvPr/>
          </p:nvSpPr>
          <p:spPr bwMode="auto">
            <a:xfrm flipH="1">
              <a:off x="3686980" y="3372816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Rectangle 227"/>
            <p:cNvSpPr>
              <a:spLocks noChangeArrowheads="1"/>
            </p:cNvSpPr>
            <p:nvPr/>
          </p:nvSpPr>
          <p:spPr bwMode="auto">
            <a:xfrm flipH="1">
              <a:off x="3686980" y="3647661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Rectangle 228"/>
            <p:cNvSpPr>
              <a:spLocks noChangeArrowheads="1"/>
            </p:cNvSpPr>
            <p:nvPr/>
          </p:nvSpPr>
          <p:spPr bwMode="auto">
            <a:xfrm flipH="1">
              <a:off x="3686980" y="3922505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Rectangle 229"/>
            <p:cNvSpPr>
              <a:spLocks noChangeArrowheads="1"/>
            </p:cNvSpPr>
            <p:nvPr/>
          </p:nvSpPr>
          <p:spPr bwMode="auto">
            <a:xfrm flipH="1">
              <a:off x="3686980" y="4197350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Rectangle 230"/>
            <p:cNvSpPr>
              <a:spLocks noChangeArrowheads="1"/>
            </p:cNvSpPr>
            <p:nvPr/>
          </p:nvSpPr>
          <p:spPr bwMode="auto">
            <a:xfrm flipH="1">
              <a:off x="3686980" y="4472195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Rectangle 231"/>
            <p:cNvSpPr>
              <a:spLocks noChangeArrowheads="1"/>
            </p:cNvSpPr>
            <p:nvPr/>
          </p:nvSpPr>
          <p:spPr bwMode="auto">
            <a:xfrm flipH="1">
              <a:off x="3686980" y="4747039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Rectangle 232"/>
            <p:cNvSpPr>
              <a:spLocks noChangeArrowheads="1"/>
            </p:cNvSpPr>
            <p:nvPr/>
          </p:nvSpPr>
          <p:spPr bwMode="auto">
            <a:xfrm flipH="1">
              <a:off x="3686980" y="5021884"/>
              <a:ext cx="375412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Rectangle 233"/>
            <p:cNvSpPr>
              <a:spLocks noChangeArrowheads="1"/>
            </p:cNvSpPr>
            <p:nvPr/>
          </p:nvSpPr>
          <p:spPr bwMode="auto">
            <a:xfrm flipH="1">
              <a:off x="3309892" y="3097972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Rectangle 234"/>
            <p:cNvSpPr>
              <a:spLocks noChangeArrowheads="1"/>
            </p:cNvSpPr>
            <p:nvPr/>
          </p:nvSpPr>
          <p:spPr bwMode="auto">
            <a:xfrm flipH="1">
              <a:off x="3309892" y="3372816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Rectangle 235"/>
            <p:cNvSpPr>
              <a:spLocks noChangeArrowheads="1"/>
            </p:cNvSpPr>
            <p:nvPr/>
          </p:nvSpPr>
          <p:spPr bwMode="auto">
            <a:xfrm flipH="1">
              <a:off x="3309892" y="3647661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Rectangle 236"/>
            <p:cNvSpPr>
              <a:spLocks noChangeArrowheads="1"/>
            </p:cNvSpPr>
            <p:nvPr/>
          </p:nvSpPr>
          <p:spPr bwMode="auto">
            <a:xfrm flipH="1">
              <a:off x="3309892" y="3922505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Rectangle 237"/>
            <p:cNvSpPr>
              <a:spLocks noChangeArrowheads="1"/>
            </p:cNvSpPr>
            <p:nvPr/>
          </p:nvSpPr>
          <p:spPr bwMode="auto">
            <a:xfrm flipH="1">
              <a:off x="3309892" y="4197350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Rectangle 238"/>
            <p:cNvSpPr>
              <a:spLocks noChangeArrowheads="1"/>
            </p:cNvSpPr>
            <p:nvPr/>
          </p:nvSpPr>
          <p:spPr bwMode="auto">
            <a:xfrm flipH="1">
              <a:off x="3309892" y="4472195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Rectangle 239"/>
            <p:cNvSpPr>
              <a:spLocks noChangeArrowheads="1"/>
            </p:cNvSpPr>
            <p:nvPr/>
          </p:nvSpPr>
          <p:spPr bwMode="auto">
            <a:xfrm flipH="1">
              <a:off x="3309892" y="4747039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Rectangle 240"/>
            <p:cNvSpPr>
              <a:spLocks noChangeArrowheads="1"/>
            </p:cNvSpPr>
            <p:nvPr/>
          </p:nvSpPr>
          <p:spPr bwMode="auto">
            <a:xfrm flipH="1">
              <a:off x="3309892" y="5021884"/>
              <a:ext cx="377088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Rectangle 241"/>
            <p:cNvSpPr>
              <a:spLocks noChangeArrowheads="1"/>
            </p:cNvSpPr>
            <p:nvPr/>
          </p:nvSpPr>
          <p:spPr bwMode="auto">
            <a:xfrm flipH="1">
              <a:off x="3028333" y="3097972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Rectangle 242"/>
            <p:cNvSpPr>
              <a:spLocks noChangeArrowheads="1"/>
            </p:cNvSpPr>
            <p:nvPr/>
          </p:nvSpPr>
          <p:spPr bwMode="auto">
            <a:xfrm flipH="1">
              <a:off x="3028333" y="3372816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Rectangle 243"/>
            <p:cNvSpPr>
              <a:spLocks noChangeArrowheads="1"/>
            </p:cNvSpPr>
            <p:nvPr/>
          </p:nvSpPr>
          <p:spPr bwMode="auto">
            <a:xfrm flipH="1">
              <a:off x="3028333" y="3647661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Rectangle 244"/>
            <p:cNvSpPr>
              <a:spLocks noChangeArrowheads="1"/>
            </p:cNvSpPr>
            <p:nvPr/>
          </p:nvSpPr>
          <p:spPr bwMode="auto">
            <a:xfrm flipH="1">
              <a:off x="3028333" y="392250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Rectangle 245"/>
            <p:cNvSpPr>
              <a:spLocks noChangeArrowheads="1"/>
            </p:cNvSpPr>
            <p:nvPr/>
          </p:nvSpPr>
          <p:spPr bwMode="auto">
            <a:xfrm flipH="1">
              <a:off x="3028333" y="4197350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Rectangle 246"/>
            <p:cNvSpPr>
              <a:spLocks noChangeArrowheads="1"/>
            </p:cNvSpPr>
            <p:nvPr/>
          </p:nvSpPr>
          <p:spPr bwMode="auto">
            <a:xfrm flipH="1">
              <a:off x="3028333" y="447219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Rectangle 247"/>
            <p:cNvSpPr>
              <a:spLocks noChangeArrowheads="1"/>
            </p:cNvSpPr>
            <p:nvPr/>
          </p:nvSpPr>
          <p:spPr bwMode="auto">
            <a:xfrm flipH="1">
              <a:off x="3028333" y="4747039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Rectangle 248"/>
            <p:cNvSpPr>
              <a:spLocks noChangeArrowheads="1"/>
            </p:cNvSpPr>
            <p:nvPr/>
          </p:nvSpPr>
          <p:spPr bwMode="auto">
            <a:xfrm flipH="1">
              <a:off x="3028333" y="5021884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Rectangle 249"/>
            <p:cNvSpPr>
              <a:spLocks noChangeArrowheads="1"/>
            </p:cNvSpPr>
            <p:nvPr/>
          </p:nvSpPr>
          <p:spPr bwMode="auto">
            <a:xfrm flipH="1">
              <a:off x="2746774" y="3097972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Rectangle 250"/>
            <p:cNvSpPr>
              <a:spLocks noChangeArrowheads="1"/>
            </p:cNvSpPr>
            <p:nvPr/>
          </p:nvSpPr>
          <p:spPr bwMode="auto">
            <a:xfrm flipH="1">
              <a:off x="2746774" y="3372816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Rectangle 251"/>
            <p:cNvSpPr>
              <a:spLocks noChangeArrowheads="1"/>
            </p:cNvSpPr>
            <p:nvPr/>
          </p:nvSpPr>
          <p:spPr bwMode="auto">
            <a:xfrm flipH="1">
              <a:off x="2746774" y="3647661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Rectangle 252"/>
            <p:cNvSpPr>
              <a:spLocks noChangeArrowheads="1"/>
            </p:cNvSpPr>
            <p:nvPr/>
          </p:nvSpPr>
          <p:spPr bwMode="auto">
            <a:xfrm flipH="1">
              <a:off x="2746774" y="392250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Rectangle 253"/>
            <p:cNvSpPr>
              <a:spLocks noChangeArrowheads="1"/>
            </p:cNvSpPr>
            <p:nvPr/>
          </p:nvSpPr>
          <p:spPr bwMode="auto">
            <a:xfrm flipH="1">
              <a:off x="2746774" y="4197350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Rectangle 254"/>
            <p:cNvSpPr>
              <a:spLocks noChangeArrowheads="1"/>
            </p:cNvSpPr>
            <p:nvPr/>
          </p:nvSpPr>
          <p:spPr bwMode="auto">
            <a:xfrm flipH="1">
              <a:off x="2746774" y="447219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Rectangle 255"/>
            <p:cNvSpPr>
              <a:spLocks noChangeArrowheads="1"/>
            </p:cNvSpPr>
            <p:nvPr/>
          </p:nvSpPr>
          <p:spPr bwMode="auto">
            <a:xfrm flipH="1">
              <a:off x="2746774" y="4747039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Rectangle 256"/>
            <p:cNvSpPr>
              <a:spLocks noChangeArrowheads="1"/>
            </p:cNvSpPr>
            <p:nvPr/>
          </p:nvSpPr>
          <p:spPr bwMode="auto">
            <a:xfrm flipH="1">
              <a:off x="2746774" y="5021884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Rectangle 257"/>
            <p:cNvSpPr>
              <a:spLocks noChangeArrowheads="1"/>
            </p:cNvSpPr>
            <p:nvPr/>
          </p:nvSpPr>
          <p:spPr bwMode="auto">
            <a:xfrm flipH="1">
              <a:off x="2465215" y="3097972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Rectangle 258"/>
            <p:cNvSpPr>
              <a:spLocks noChangeArrowheads="1"/>
            </p:cNvSpPr>
            <p:nvPr/>
          </p:nvSpPr>
          <p:spPr bwMode="auto">
            <a:xfrm flipH="1">
              <a:off x="2465215" y="3372816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Rectangle 259"/>
            <p:cNvSpPr>
              <a:spLocks noChangeArrowheads="1"/>
            </p:cNvSpPr>
            <p:nvPr/>
          </p:nvSpPr>
          <p:spPr bwMode="auto">
            <a:xfrm flipH="1">
              <a:off x="2465215" y="3647661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Rectangle 260"/>
            <p:cNvSpPr>
              <a:spLocks noChangeArrowheads="1"/>
            </p:cNvSpPr>
            <p:nvPr/>
          </p:nvSpPr>
          <p:spPr bwMode="auto">
            <a:xfrm flipH="1">
              <a:off x="2465215" y="392250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Rectangle 261"/>
            <p:cNvSpPr>
              <a:spLocks noChangeArrowheads="1"/>
            </p:cNvSpPr>
            <p:nvPr/>
          </p:nvSpPr>
          <p:spPr bwMode="auto">
            <a:xfrm flipH="1">
              <a:off x="2465215" y="4197350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Rectangle 262"/>
            <p:cNvSpPr>
              <a:spLocks noChangeArrowheads="1"/>
            </p:cNvSpPr>
            <p:nvPr/>
          </p:nvSpPr>
          <p:spPr bwMode="auto">
            <a:xfrm flipH="1">
              <a:off x="2465215" y="4472195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7" name="Rectangle 263"/>
            <p:cNvSpPr>
              <a:spLocks noChangeArrowheads="1"/>
            </p:cNvSpPr>
            <p:nvPr/>
          </p:nvSpPr>
          <p:spPr bwMode="auto">
            <a:xfrm flipH="1">
              <a:off x="2465215" y="4747039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8" name="Rectangle 264"/>
            <p:cNvSpPr>
              <a:spLocks noChangeArrowheads="1"/>
            </p:cNvSpPr>
            <p:nvPr/>
          </p:nvSpPr>
          <p:spPr bwMode="auto">
            <a:xfrm flipH="1">
              <a:off x="2465215" y="5021884"/>
              <a:ext cx="281559" cy="274845"/>
            </a:xfrm>
            <a:prstGeom prst="rect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109" name="Group 248"/>
          <p:cNvGrpSpPr>
            <a:grpSpLocks/>
          </p:cNvGrpSpPr>
          <p:nvPr/>
        </p:nvGrpSpPr>
        <p:grpSpPr bwMode="auto">
          <a:xfrm>
            <a:off x="3719513" y="3379788"/>
            <a:ext cx="3506787" cy="2281237"/>
            <a:chOff x="2445104" y="3056329"/>
            <a:chExt cx="3506080" cy="2282042"/>
          </a:xfrm>
        </p:grpSpPr>
        <p:sp>
          <p:nvSpPr>
            <p:cNvPr id="250" name="Rectangle 192"/>
            <p:cNvSpPr>
              <a:spLocks noChangeArrowheads="1"/>
            </p:cNvSpPr>
            <p:nvPr/>
          </p:nvSpPr>
          <p:spPr bwMode="auto">
            <a:xfrm flipH="1">
              <a:off x="5907609" y="305632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1" name="Rectangle 193"/>
            <p:cNvSpPr>
              <a:spLocks noChangeArrowheads="1"/>
            </p:cNvSpPr>
            <p:nvPr/>
          </p:nvSpPr>
          <p:spPr bwMode="auto">
            <a:xfrm flipH="1">
              <a:off x="5907609" y="333117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2" name="Rectangle 194"/>
            <p:cNvSpPr>
              <a:spLocks noChangeArrowheads="1"/>
            </p:cNvSpPr>
            <p:nvPr/>
          </p:nvSpPr>
          <p:spPr bwMode="auto">
            <a:xfrm flipH="1">
              <a:off x="5907609" y="361018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3" name="Rectangle 195"/>
            <p:cNvSpPr>
              <a:spLocks noChangeArrowheads="1"/>
            </p:cNvSpPr>
            <p:nvPr/>
          </p:nvSpPr>
          <p:spPr bwMode="auto">
            <a:xfrm flipH="1">
              <a:off x="5907609" y="388502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4" name="Rectangle 196"/>
            <p:cNvSpPr>
              <a:spLocks noChangeArrowheads="1"/>
            </p:cNvSpPr>
            <p:nvPr/>
          </p:nvSpPr>
          <p:spPr bwMode="auto">
            <a:xfrm flipH="1">
              <a:off x="5907609" y="415987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5" name="Rectangle 197"/>
            <p:cNvSpPr>
              <a:spLocks noChangeArrowheads="1"/>
            </p:cNvSpPr>
            <p:nvPr/>
          </p:nvSpPr>
          <p:spPr bwMode="auto">
            <a:xfrm flipH="1">
              <a:off x="5907609" y="4434716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6" name="Rectangle 198"/>
            <p:cNvSpPr>
              <a:spLocks noChangeArrowheads="1"/>
            </p:cNvSpPr>
            <p:nvPr/>
          </p:nvSpPr>
          <p:spPr bwMode="auto">
            <a:xfrm flipH="1">
              <a:off x="5907609" y="471372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7" name="Rectangle 199"/>
            <p:cNvSpPr>
              <a:spLocks noChangeArrowheads="1"/>
            </p:cNvSpPr>
            <p:nvPr/>
          </p:nvSpPr>
          <p:spPr bwMode="auto">
            <a:xfrm flipH="1">
              <a:off x="5907609" y="498856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8" name="Rectangle 200"/>
            <p:cNvSpPr>
              <a:spLocks noChangeArrowheads="1"/>
            </p:cNvSpPr>
            <p:nvPr/>
          </p:nvSpPr>
          <p:spPr bwMode="auto">
            <a:xfrm flipH="1">
              <a:off x="5907609" y="526341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9" name="Rectangle 265"/>
            <p:cNvSpPr>
              <a:spLocks noChangeArrowheads="1"/>
            </p:cNvSpPr>
            <p:nvPr/>
          </p:nvSpPr>
          <p:spPr bwMode="auto">
            <a:xfrm flipH="1">
              <a:off x="5404825" y="305632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0" name="Rectangle 266"/>
            <p:cNvSpPr>
              <a:spLocks noChangeArrowheads="1"/>
            </p:cNvSpPr>
            <p:nvPr/>
          </p:nvSpPr>
          <p:spPr bwMode="auto">
            <a:xfrm flipH="1">
              <a:off x="5404825" y="333117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1" name="Rectangle 267"/>
            <p:cNvSpPr>
              <a:spLocks noChangeArrowheads="1"/>
            </p:cNvSpPr>
            <p:nvPr/>
          </p:nvSpPr>
          <p:spPr bwMode="auto">
            <a:xfrm flipH="1">
              <a:off x="5404825" y="361018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2" name="Rectangle 268"/>
            <p:cNvSpPr>
              <a:spLocks noChangeArrowheads="1"/>
            </p:cNvSpPr>
            <p:nvPr/>
          </p:nvSpPr>
          <p:spPr bwMode="auto">
            <a:xfrm flipH="1">
              <a:off x="5404825" y="388502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3" name="Rectangle 269"/>
            <p:cNvSpPr>
              <a:spLocks noChangeArrowheads="1"/>
            </p:cNvSpPr>
            <p:nvPr/>
          </p:nvSpPr>
          <p:spPr bwMode="auto">
            <a:xfrm flipH="1">
              <a:off x="5404825" y="415987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4" name="Rectangle 270"/>
            <p:cNvSpPr>
              <a:spLocks noChangeArrowheads="1"/>
            </p:cNvSpPr>
            <p:nvPr/>
          </p:nvSpPr>
          <p:spPr bwMode="auto">
            <a:xfrm flipH="1">
              <a:off x="5404825" y="4434716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5" name="Rectangle 271"/>
            <p:cNvSpPr>
              <a:spLocks noChangeArrowheads="1"/>
            </p:cNvSpPr>
            <p:nvPr/>
          </p:nvSpPr>
          <p:spPr bwMode="auto">
            <a:xfrm flipH="1">
              <a:off x="5404825" y="471372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" name="Rectangle 272"/>
            <p:cNvSpPr>
              <a:spLocks noChangeArrowheads="1"/>
            </p:cNvSpPr>
            <p:nvPr/>
          </p:nvSpPr>
          <p:spPr bwMode="auto">
            <a:xfrm flipH="1">
              <a:off x="5404825" y="498856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7" name="Rectangle 273"/>
            <p:cNvSpPr>
              <a:spLocks noChangeArrowheads="1"/>
            </p:cNvSpPr>
            <p:nvPr/>
          </p:nvSpPr>
          <p:spPr bwMode="auto">
            <a:xfrm flipH="1">
              <a:off x="5404825" y="526341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8" name="Rectangle 274"/>
            <p:cNvSpPr>
              <a:spLocks noChangeArrowheads="1"/>
            </p:cNvSpPr>
            <p:nvPr/>
          </p:nvSpPr>
          <p:spPr bwMode="auto">
            <a:xfrm flipH="1">
              <a:off x="4907069" y="305632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9" name="Rectangle 275"/>
            <p:cNvSpPr>
              <a:spLocks noChangeArrowheads="1"/>
            </p:cNvSpPr>
            <p:nvPr/>
          </p:nvSpPr>
          <p:spPr bwMode="auto">
            <a:xfrm flipH="1">
              <a:off x="4907069" y="333117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0" name="Rectangle 276"/>
            <p:cNvSpPr>
              <a:spLocks noChangeArrowheads="1"/>
            </p:cNvSpPr>
            <p:nvPr/>
          </p:nvSpPr>
          <p:spPr bwMode="auto">
            <a:xfrm flipH="1">
              <a:off x="4907069" y="361018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1" name="Rectangle 277"/>
            <p:cNvSpPr>
              <a:spLocks noChangeArrowheads="1"/>
            </p:cNvSpPr>
            <p:nvPr/>
          </p:nvSpPr>
          <p:spPr bwMode="auto">
            <a:xfrm flipH="1">
              <a:off x="4907069" y="388502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2" name="Rectangle 278"/>
            <p:cNvSpPr>
              <a:spLocks noChangeArrowheads="1"/>
            </p:cNvSpPr>
            <p:nvPr/>
          </p:nvSpPr>
          <p:spPr bwMode="auto">
            <a:xfrm flipH="1">
              <a:off x="4907069" y="415987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3" name="Rectangle 279"/>
            <p:cNvSpPr>
              <a:spLocks noChangeArrowheads="1"/>
            </p:cNvSpPr>
            <p:nvPr/>
          </p:nvSpPr>
          <p:spPr bwMode="auto">
            <a:xfrm flipH="1">
              <a:off x="4907069" y="4434716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4" name="Rectangle 280"/>
            <p:cNvSpPr>
              <a:spLocks noChangeArrowheads="1"/>
            </p:cNvSpPr>
            <p:nvPr/>
          </p:nvSpPr>
          <p:spPr bwMode="auto">
            <a:xfrm flipH="1">
              <a:off x="4907069" y="471372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5" name="Rectangle 281"/>
            <p:cNvSpPr>
              <a:spLocks noChangeArrowheads="1"/>
            </p:cNvSpPr>
            <p:nvPr/>
          </p:nvSpPr>
          <p:spPr bwMode="auto">
            <a:xfrm flipH="1">
              <a:off x="4907069" y="4988569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" name="Rectangle 282"/>
            <p:cNvSpPr>
              <a:spLocks noChangeArrowheads="1"/>
            </p:cNvSpPr>
            <p:nvPr/>
          </p:nvSpPr>
          <p:spPr bwMode="auto">
            <a:xfrm flipH="1">
              <a:off x="4907069" y="526341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7" name="Rectangle 283"/>
            <p:cNvSpPr>
              <a:spLocks noChangeArrowheads="1"/>
            </p:cNvSpPr>
            <p:nvPr/>
          </p:nvSpPr>
          <p:spPr bwMode="auto">
            <a:xfrm flipH="1">
              <a:off x="4410989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8" name="Rectangle 284"/>
            <p:cNvSpPr>
              <a:spLocks noChangeArrowheads="1"/>
            </p:cNvSpPr>
            <p:nvPr/>
          </p:nvSpPr>
          <p:spPr bwMode="auto">
            <a:xfrm flipH="1">
              <a:off x="4410989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9" name="Rectangle 285"/>
            <p:cNvSpPr>
              <a:spLocks noChangeArrowheads="1"/>
            </p:cNvSpPr>
            <p:nvPr/>
          </p:nvSpPr>
          <p:spPr bwMode="auto">
            <a:xfrm flipH="1">
              <a:off x="4410989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0" name="Rectangle 286"/>
            <p:cNvSpPr>
              <a:spLocks noChangeArrowheads="1"/>
            </p:cNvSpPr>
            <p:nvPr/>
          </p:nvSpPr>
          <p:spPr bwMode="auto">
            <a:xfrm flipH="1">
              <a:off x="4410989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1" name="Rectangle 287"/>
            <p:cNvSpPr>
              <a:spLocks noChangeArrowheads="1"/>
            </p:cNvSpPr>
            <p:nvPr/>
          </p:nvSpPr>
          <p:spPr bwMode="auto">
            <a:xfrm flipH="1">
              <a:off x="4410989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2" name="Rectangle 288"/>
            <p:cNvSpPr>
              <a:spLocks noChangeArrowheads="1"/>
            </p:cNvSpPr>
            <p:nvPr/>
          </p:nvSpPr>
          <p:spPr bwMode="auto">
            <a:xfrm flipH="1">
              <a:off x="4410989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3" name="Rectangle 289"/>
            <p:cNvSpPr>
              <a:spLocks noChangeArrowheads="1"/>
            </p:cNvSpPr>
            <p:nvPr/>
          </p:nvSpPr>
          <p:spPr bwMode="auto">
            <a:xfrm flipH="1">
              <a:off x="4410989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4" name="Rectangle 290"/>
            <p:cNvSpPr>
              <a:spLocks noChangeArrowheads="1"/>
            </p:cNvSpPr>
            <p:nvPr/>
          </p:nvSpPr>
          <p:spPr bwMode="auto">
            <a:xfrm flipH="1">
              <a:off x="4410989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5" name="Rectangle 291"/>
            <p:cNvSpPr>
              <a:spLocks noChangeArrowheads="1"/>
            </p:cNvSpPr>
            <p:nvPr/>
          </p:nvSpPr>
          <p:spPr bwMode="auto">
            <a:xfrm flipH="1">
              <a:off x="4410989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6" name="Rectangle 292"/>
            <p:cNvSpPr>
              <a:spLocks noChangeArrowheads="1"/>
            </p:cNvSpPr>
            <p:nvPr/>
          </p:nvSpPr>
          <p:spPr bwMode="auto">
            <a:xfrm flipH="1">
              <a:off x="4042281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7" name="Rectangle 293"/>
            <p:cNvSpPr>
              <a:spLocks noChangeArrowheads="1"/>
            </p:cNvSpPr>
            <p:nvPr/>
          </p:nvSpPr>
          <p:spPr bwMode="auto">
            <a:xfrm flipH="1">
              <a:off x="4042281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8" name="Rectangle 294"/>
            <p:cNvSpPr>
              <a:spLocks noChangeArrowheads="1"/>
            </p:cNvSpPr>
            <p:nvPr/>
          </p:nvSpPr>
          <p:spPr bwMode="auto">
            <a:xfrm flipH="1">
              <a:off x="4042281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9" name="Rectangle 295"/>
            <p:cNvSpPr>
              <a:spLocks noChangeArrowheads="1"/>
            </p:cNvSpPr>
            <p:nvPr/>
          </p:nvSpPr>
          <p:spPr bwMode="auto">
            <a:xfrm flipH="1">
              <a:off x="4042281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0" name="Rectangle 296"/>
            <p:cNvSpPr>
              <a:spLocks noChangeArrowheads="1"/>
            </p:cNvSpPr>
            <p:nvPr/>
          </p:nvSpPr>
          <p:spPr bwMode="auto">
            <a:xfrm flipH="1">
              <a:off x="4042281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1" name="Rectangle 297"/>
            <p:cNvSpPr>
              <a:spLocks noChangeArrowheads="1"/>
            </p:cNvSpPr>
            <p:nvPr/>
          </p:nvSpPr>
          <p:spPr bwMode="auto">
            <a:xfrm flipH="1">
              <a:off x="4042281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2" name="Rectangle 298"/>
            <p:cNvSpPr>
              <a:spLocks noChangeArrowheads="1"/>
            </p:cNvSpPr>
            <p:nvPr/>
          </p:nvSpPr>
          <p:spPr bwMode="auto">
            <a:xfrm flipH="1">
              <a:off x="4042281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3" name="Rectangle 299"/>
            <p:cNvSpPr>
              <a:spLocks noChangeArrowheads="1"/>
            </p:cNvSpPr>
            <p:nvPr/>
          </p:nvSpPr>
          <p:spPr bwMode="auto">
            <a:xfrm flipH="1">
              <a:off x="4042281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4" name="Rectangle 300"/>
            <p:cNvSpPr>
              <a:spLocks noChangeArrowheads="1"/>
            </p:cNvSpPr>
            <p:nvPr/>
          </p:nvSpPr>
          <p:spPr bwMode="auto">
            <a:xfrm flipH="1">
              <a:off x="4042281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5" name="Rectangle 301"/>
            <p:cNvSpPr>
              <a:spLocks noChangeArrowheads="1"/>
            </p:cNvSpPr>
            <p:nvPr/>
          </p:nvSpPr>
          <p:spPr bwMode="auto">
            <a:xfrm flipH="1">
              <a:off x="3666869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6" name="Rectangle 302"/>
            <p:cNvSpPr>
              <a:spLocks noChangeArrowheads="1"/>
            </p:cNvSpPr>
            <p:nvPr/>
          </p:nvSpPr>
          <p:spPr bwMode="auto">
            <a:xfrm flipH="1">
              <a:off x="3666869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" name="Rectangle 303"/>
            <p:cNvSpPr>
              <a:spLocks noChangeArrowheads="1"/>
            </p:cNvSpPr>
            <p:nvPr/>
          </p:nvSpPr>
          <p:spPr bwMode="auto">
            <a:xfrm flipH="1">
              <a:off x="3666869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8" name="Rectangle 304"/>
            <p:cNvSpPr>
              <a:spLocks noChangeArrowheads="1"/>
            </p:cNvSpPr>
            <p:nvPr/>
          </p:nvSpPr>
          <p:spPr bwMode="auto">
            <a:xfrm flipH="1">
              <a:off x="3666869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9" name="Rectangle 305"/>
            <p:cNvSpPr>
              <a:spLocks noChangeArrowheads="1"/>
            </p:cNvSpPr>
            <p:nvPr/>
          </p:nvSpPr>
          <p:spPr bwMode="auto">
            <a:xfrm flipH="1">
              <a:off x="3666869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0" name="Rectangle 306"/>
            <p:cNvSpPr>
              <a:spLocks noChangeArrowheads="1"/>
            </p:cNvSpPr>
            <p:nvPr/>
          </p:nvSpPr>
          <p:spPr bwMode="auto">
            <a:xfrm flipH="1">
              <a:off x="3666869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1" name="Rectangle 307"/>
            <p:cNvSpPr>
              <a:spLocks noChangeArrowheads="1"/>
            </p:cNvSpPr>
            <p:nvPr/>
          </p:nvSpPr>
          <p:spPr bwMode="auto">
            <a:xfrm flipH="1">
              <a:off x="3666869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2" name="Rectangle 308"/>
            <p:cNvSpPr>
              <a:spLocks noChangeArrowheads="1"/>
            </p:cNvSpPr>
            <p:nvPr/>
          </p:nvSpPr>
          <p:spPr bwMode="auto">
            <a:xfrm flipH="1">
              <a:off x="3666869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3" name="Rectangle 309"/>
            <p:cNvSpPr>
              <a:spLocks noChangeArrowheads="1"/>
            </p:cNvSpPr>
            <p:nvPr/>
          </p:nvSpPr>
          <p:spPr bwMode="auto">
            <a:xfrm flipH="1">
              <a:off x="3666869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4" name="Rectangle 310"/>
            <p:cNvSpPr>
              <a:spLocks noChangeArrowheads="1"/>
            </p:cNvSpPr>
            <p:nvPr/>
          </p:nvSpPr>
          <p:spPr bwMode="auto">
            <a:xfrm flipH="1">
              <a:off x="3289781" y="3064657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5" name="Rectangle 311"/>
            <p:cNvSpPr>
              <a:spLocks noChangeArrowheads="1"/>
            </p:cNvSpPr>
            <p:nvPr/>
          </p:nvSpPr>
          <p:spPr bwMode="auto">
            <a:xfrm flipH="1">
              <a:off x="3289781" y="3339502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6" name="Rectangle 312"/>
            <p:cNvSpPr>
              <a:spLocks noChangeArrowheads="1"/>
            </p:cNvSpPr>
            <p:nvPr/>
          </p:nvSpPr>
          <p:spPr bwMode="auto">
            <a:xfrm flipH="1">
              <a:off x="3289781" y="3618511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" name="Rectangle 313"/>
            <p:cNvSpPr>
              <a:spLocks noChangeArrowheads="1"/>
            </p:cNvSpPr>
            <p:nvPr/>
          </p:nvSpPr>
          <p:spPr bwMode="auto">
            <a:xfrm flipH="1">
              <a:off x="3289781" y="3893355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" name="Rectangle 314"/>
            <p:cNvSpPr>
              <a:spLocks noChangeArrowheads="1"/>
            </p:cNvSpPr>
            <p:nvPr/>
          </p:nvSpPr>
          <p:spPr bwMode="auto">
            <a:xfrm flipH="1">
              <a:off x="3289781" y="4168200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" name="Rectangle 315"/>
            <p:cNvSpPr>
              <a:spLocks noChangeArrowheads="1"/>
            </p:cNvSpPr>
            <p:nvPr/>
          </p:nvSpPr>
          <p:spPr bwMode="auto">
            <a:xfrm flipH="1">
              <a:off x="3289781" y="4443044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" name="Rectangle 316"/>
            <p:cNvSpPr>
              <a:spLocks noChangeArrowheads="1"/>
            </p:cNvSpPr>
            <p:nvPr/>
          </p:nvSpPr>
          <p:spPr bwMode="auto">
            <a:xfrm flipH="1">
              <a:off x="3289781" y="4722053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1" name="Rectangle 317"/>
            <p:cNvSpPr>
              <a:spLocks noChangeArrowheads="1"/>
            </p:cNvSpPr>
            <p:nvPr/>
          </p:nvSpPr>
          <p:spPr bwMode="auto">
            <a:xfrm flipH="1">
              <a:off x="3289781" y="4996898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2" name="Rectangle 318"/>
            <p:cNvSpPr>
              <a:spLocks noChangeArrowheads="1"/>
            </p:cNvSpPr>
            <p:nvPr/>
          </p:nvSpPr>
          <p:spPr bwMode="auto">
            <a:xfrm flipH="1">
              <a:off x="3289781" y="5271742"/>
              <a:ext cx="45251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3" name="Rectangle 319"/>
            <p:cNvSpPr>
              <a:spLocks noChangeArrowheads="1"/>
            </p:cNvSpPr>
            <p:nvPr/>
          </p:nvSpPr>
          <p:spPr bwMode="auto">
            <a:xfrm flipH="1">
              <a:off x="3008222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4" name="Rectangle 320"/>
            <p:cNvSpPr>
              <a:spLocks noChangeArrowheads="1"/>
            </p:cNvSpPr>
            <p:nvPr/>
          </p:nvSpPr>
          <p:spPr bwMode="auto">
            <a:xfrm flipH="1">
              <a:off x="3008222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5" name="Rectangle 321"/>
            <p:cNvSpPr>
              <a:spLocks noChangeArrowheads="1"/>
            </p:cNvSpPr>
            <p:nvPr/>
          </p:nvSpPr>
          <p:spPr bwMode="auto">
            <a:xfrm flipH="1">
              <a:off x="3008222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6" name="Rectangle 322"/>
            <p:cNvSpPr>
              <a:spLocks noChangeArrowheads="1"/>
            </p:cNvSpPr>
            <p:nvPr/>
          </p:nvSpPr>
          <p:spPr bwMode="auto">
            <a:xfrm flipH="1">
              <a:off x="3008222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2" name="Rectangle 323"/>
            <p:cNvSpPr>
              <a:spLocks noChangeArrowheads="1"/>
            </p:cNvSpPr>
            <p:nvPr/>
          </p:nvSpPr>
          <p:spPr bwMode="auto">
            <a:xfrm flipH="1">
              <a:off x="3008222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5" name="Rectangle 324"/>
            <p:cNvSpPr>
              <a:spLocks noChangeArrowheads="1"/>
            </p:cNvSpPr>
            <p:nvPr/>
          </p:nvSpPr>
          <p:spPr bwMode="auto">
            <a:xfrm flipH="1">
              <a:off x="3008222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6" name="Rectangle 325"/>
            <p:cNvSpPr>
              <a:spLocks noChangeArrowheads="1"/>
            </p:cNvSpPr>
            <p:nvPr/>
          </p:nvSpPr>
          <p:spPr bwMode="auto">
            <a:xfrm flipH="1">
              <a:off x="3008222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7" name="Rectangle 326"/>
            <p:cNvSpPr>
              <a:spLocks noChangeArrowheads="1"/>
            </p:cNvSpPr>
            <p:nvPr/>
          </p:nvSpPr>
          <p:spPr bwMode="auto">
            <a:xfrm flipH="1">
              <a:off x="3008222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8" name="Rectangle 327"/>
            <p:cNvSpPr>
              <a:spLocks noChangeArrowheads="1"/>
            </p:cNvSpPr>
            <p:nvPr/>
          </p:nvSpPr>
          <p:spPr bwMode="auto">
            <a:xfrm flipH="1">
              <a:off x="3008222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9" name="Rectangle 328"/>
            <p:cNvSpPr>
              <a:spLocks noChangeArrowheads="1"/>
            </p:cNvSpPr>
            <p:nvPr/>
          </p:nvSpPr>
          <p:spPr bwMode="auto">
            <a:xfrm flipH="1">
              <a:off x="2726663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0" name="Rectangle 329"/>
            <p:cNvSpPr>
              <a:spLocks noChangeArrowheads="1"/>
            </p:cNvSpPr>
            <p:nvPr/>
          </p:nvSpPr>
          <p:spPr bwMode="auto">
            <a:xfrm flipH="1">
              <a:off x="2726663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1" name="Rectangle 330"/>
            <p:cNvSpPr>
              <a:spLocks noChangeArrowheads="1"/>
            </p:cNvSpPr>
            <p:nvPr/>
          </p:nvSpPr>
          <p:spPr bwMode="auto">
            <a:xfrm flipH="1">
              <a:off x="2726663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2" name="Rectangle 331"/>
            <p:cNvSpPr>
              <a:spLocks noChangeArrowheads="1"/>
            </p:cNvSpPr>
            <p:nvPr/>
          </p:nvSpPr>
          <p:spPr bwMode="auto">
            <a:xfrm flipH="1">
              <a:off x="2726663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3" name="Rectangle 332"/>
            <p:cNvSpPr>
              <a:spLocks noChangeArrowheads="1"/>
            </p:cNvSpPr>
            <p:nvPr/>
          </p:nvSpPr>
          <p:spPr bwMode="auto">
            <a:xfrm flipH="1">
              <a:off x="2726663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" name="Rectangle 333"/>
            <p:cNvSpPr>
              <a:spLocks noChangeArrowheads="1"/>
            </p:cNvSpPr>
            <p:nvPr/>
          </p:nvSpPr>
          <p:spPr bwMode="auto">
            <a:xfrm flipH="1">
              <a:off x="2726663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" name="Rectangle 334"/>
            <p:cNvSpPr>
              <a:spLocks noChangeArrowheads="1"/>
            </p:cNvSpPr>
            <p:nvPr/>
          </p:nvSpPr>
          <p:spPr bwMode="auto">
            <a:xfrm flipH="1">
              <a:off x="2726663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6" name="Rectangle 335"/>
            <p:cNvSpPr>
              <a:spLocks noChangeArrowheads="1"/>
            </p:cNvSpPr>
            <p:nvPr/>
          </p:nvSpPr>
          <p:spPr bwMode="auto">
            <a:xfrm flipH="1">
              <a:off x="2726663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7" name="Rectangle 336"/>
            <p:cNvSpPr>
              <a:spLocks noChangeArrowheads="1"/>
            </p:cNvSpPr>
            <p:nvPr/>
          </p:nvSpPr>
          <p:spPr bwMode="auto">
            <a:xfrm flipH="1">
              <a:off x="2726663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" name="Rectangle 337"/>
            <p:cNvSpPr>
              <a:spLocks noChangeArrowheads="1"/>
            </p:cNvSpPr>
            <p:nvPr/>
          </p:nvSpPr>
          <p:spPr bwMode="auto">
            <a:xfrm flipH="1">
              <a:off x="2445104" y="3064657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" name="Rectangle 338"/>
            <p:cNvSpPr>
              <a:spLocks noChangeArrowheads="1"/>
            </p:cNvSpPr>
            <p:nvPr/>
          </p:nvSpPr>
          <p:spPr bwMode="auto">
            <a:xfrm flipH="1">
              <a:off x="2445104" y="333950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" name="Rectangle 339"/>
            <p:cNvSpPr>
              <a:spLocks noChangeArrowheads="1"/>
            </p:cNvSpPr>
            <p:nvPr/>
          </p:nvSpPr>
          <p:spPr bwMode="auto">
            <a:xfrm flipH="1">
              <a:off x="2445104" y="3618511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1" name="Rectangle 340"/>
            <p:cNvSpPr>
              <a:spLocks noChangeArrowheads="1"/>
            </p:cNvSpPr>
            <p:nvPr/>
          </p:nvSpPr>
          <p:spPr bwMode="auto">
            <a:xfrm flipH="1">
              <a:off x="2445104" y="3893355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2" name="Rectangle 341"/>
            <p:cNvSpPr>
              <a:spLocks noChangeArrowheads="1"/>
            </p:cNvSpPr>
            <p:nvPr/>
          </p:nvSpPr>
          <p:spPr bwMode="auto">
            <a:xfrm flipH="1">
              <a:off x="2445104" y="4168200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3" name="Rectangle 342"/>
            <p:cNvSpPr>
              <a:spLocks noChangeArrowheads="1"/>
            </p:cNvSpPr>
            <p:nvPr/>
          </p:nvSpPr>
          <p:spPr bwMode="auto">
            <a:xfrm flipH="1">
              <a:off x="2445104" y="4443044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4" name="Rectangle 343"/>
            <p:cNvSpPr>
              <a:spLocks noChangeArrowheads="1"/>
            </p:cNvSpPr>
            <p:nvPr/>
          </p:nvSpPr>
          <p:spPr bwMode="auto">
            <a:xfrm flipH="1">
              <a:off x="2445104" y="4722053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5" name="Rectangle 344"/>
            <p:cNvSpPr>
              <a:spLocks noChangeArrowheads="1"/>
            </p:cNvSpPr>
            <p:nvPr/>
          </p:nvSpPr>
          <p:spPr bwMode="auto">
            <a:xfrm flipH="1">
              <a:off x="2445104" y="4996898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6" name="Rectangle 345"/>
            <p:cNvSpPr>
              <a:spLocks noChangeArrowheads="1"/>
            </p:cNvSpPr>
            <p:nvPr/>
          </p:nvSpPr>
          <p:spPr bwMode="auto">
            <a:xfrm flipH="1">
              <a:off x="2445104" y="5271742"/>
              <a:ext cx="43575" cy="6662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/>
      <p:bldP spid="323" grpId="0" animBg="1"/>
      <p:bldP spid="3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268E39-477D-2828-4326-9D5A7217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FD Equations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D14FE-0B35-2AAB-CA59-AE1465A4D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Approximation of derivatives</a:t>
            </a:r>
          </a:p>
        </p:txBody>
      </p:sp>
    </p:spTree>
    <p:extLst>
      <p:ext uri="{BB962C8B-B14F-4D97-AF65-F5344CB8AC3E}">
        <p14:creationId xmlns:p14="http://schemas.microsoft.com/office/powerpoint/2010/main" val="145453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Formulation of FD Equations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5" name="Rectangle 28"/>
          <p:cNvSpPr>
            <a:spLocks noChangeArrowheads="1"/>
          </p:cNvSpPr>
          <p:nvPr/>
        </p:nvSpPr>
        <p:spPr bwMode="auto">
          <a:xfrm>
            <a:off x="0" y="3143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6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35814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First, we will focus on the following governing equation:</a:t>
            </a:r>
          </a:p>
        </p:txBody>
      </p:sp>
      <p:graphicFrame>
        <p:nvGraphicFramePr>
          <p:cNvPr id="5122" name="Object 30"/>
          <p:cNvGraphicFramePr>
            <a:graphicFrameLocks noChangeAspect="1"/>
          </p:cNvGraphicFramePr>
          <p:nvPr/>
        </p:nvGraphicFramePr>
        <p:xfrm>
          <a:off x="5029200" y="4038600"/>
          <a:ext cx="30194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29200" y="4038600"/>
                        <a:ext cx="30194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847725" y="40259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2405063" y="2959100"/>
            <a:ext cx="1587" cy="213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541463" y="4014788"/>
            <a:ext cx="320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1981200" y="3429000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2573338" y="36671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2514600" y="2752725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2514600" y="4918075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987425" y="35814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3944938" y="35814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2312988" y="39338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3778250" y="39338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847725" y="39338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2312988" y="49085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2301875" y="29591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Approximate First Derivatives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704096" y="2188518"/>
            <a:ext cx="160019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algn="r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From l to </a:t>
            </a:r>
            <a:r>
              <a:rPr lang="en-US" dirty="0" err="1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: </a:t>
            </a:r>
            <a:endParaRPr lang="en-US" dirty="0">
              <a:latin typeface="+mj-lt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672117" y="3306118"/>
            <a:ext cx="163217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r" eaLnBrk="1" hangingPunct="1"/>
            <a:r>
              <a:rPr lang="en-US" dirty="0">
                <a:latin typeface="+mj-lt"/>
                <a:cs typeface="Times New Roman" pitchFamily="18" charset="0"/>
              </a:rPr>
              <a:t>From </a:t>
            </a:r>
            <a:r>
              <a:rPr lang="en-US" dirty="0" err="1">
                <a:latin typeface="+mj-lt"/>
                <a:cs typeface="Times New Roman" pitchFamily="18" charset="0"/>
              </a:rPr>
              <a:t>i</a:t>
            </a:r>
            <a:r>
              <a:rPr lang="en-US" dirty="0">
                <a:latin typeface="+mj-lt"/>
                <a:cs typeface="Times New Roman" pitchFamily="18" charset="0"/>
              </a:rPr>
              <a:t> to r: </a:t>
            </a:r>
            <a:endParaRPr lang="en-US" dirty="0">
              <a:latin typeface="+mj-lt"/>
            </a:endParaRP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609600" y="4425306"/>
            <a:ext cx="169469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r" eaLnBrk="1" hangingPunct="1"/>
            <a:r>
              <a:rPr lang="en-US">
                <a:latin typeface="+mj-lt"/>
                <a:cs typeface="Times New Roman" pitchFamily="18" charset="0"/>
              </a:rPr>
              <a:t>From b to i: </a:t>
            </a:r>
            <a:endParaRPr lang="en-US">
              <a:latin typeface="+mj-lt"/>
            </a:endParaRP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624027" y="5544493"/>
            <a:ext cx="168026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r" eaLnBrk="1" hangingPunct="1"/>
            <a:r>
              <a:rPr lang="en-US">
                <a:latin typeface="+mj-lt"/>
                <a:cs typeface="Times New Roman" pitchFamily="18" charset="0"/>
              </a:rPr>
              <a:t>From i to a: </a:t>
            </a:r>
            <a:endParaRPr lang="en-US">
              <a:latin typeface="+mj-lt"/>
            </a:endParaRPr>
          </a:p>
        </p:txBody>
      </p:sp>
      <p:graphicFrame>
        <p:nvGraphicFramePr>
          <p:cNvPr id="61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74321"/>
              </p:ext>
            </p:extLst>
          </p:nvPr>
        </p:nvGraphicFramePr>
        <p:xfrm>
          <a:off x="2438400" y="188595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393480" progId="Equation.3">
                  <p:embed/>
                </p:oleObj>
              </mc:Choice>
              <mc:Fallback>
                <p:oleObj name="Equation" r:id="rId3" imgW="7873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1885950"/>
                        <a:ext cx="1905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98951"/>
              </p:ext>
            </p:extLst>
          </p:nvPr>
        </p:nvGraphicFramePr>
        <p:xfrm>
          <a:off x="2438400" y="3048000"/>
          <a:ext cx="1905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393480" progId="Equation.3">
                  <p:embed/>
                </p:oleObj>
              </mc:Choice>
              <mc:Fallback>
                <p:oleObj name="Equation" r:id="rId5" imgW="7999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3048000"/>
                        <a:ext cx="1905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73143"/>
              </p:ext>
            </p:extLst>
          </p:nvPr>
        </p:nvGraphicFramePr>
        <p:xfrm>
          <a:off x="2438400" y="4176713"/>
          <a:ext cx="182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2520" imgH="419040" progId="Equation.3">
                  <p:embed/>
                </p:oleObj>
              </mc:Choice>
              <mc:Fallback>
                <p:oleObj name="Equation" r:id="rId7" imgW="81252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4176713"/>
                        <a:ext cx="18288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91766"/>
              </p:ext>
            </p:extLst>
          </p:nvPr>
        </p:nvGraphicFramePr>
        <p:xfrm>
          <a:off x="2438400" y="5318125"/>
          <a:ext cx="1828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419040" progId="Equation.3">
                  <p:embed/>
                </p:oleObj>
              </mc:Choice>
              <mc:Fallback>
                <p:oleObj name="Equation" r:id="rId9" imgW="81252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438400" y="5318125"/>
                        <a:ext cx="18288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334000" y="3767783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891338" y="2700983"/>
            <a:ext cx="1587" cy="213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027738" y="3756671"/>
            <a:ext cx="320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6467475" y="3170883"/>
            <a:ext cx="3270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059613" y="3409008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000875" y="2494608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7000875" y="4659958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473700" y="3323283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8431213" y="3323283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6799263" y="3675708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264525" y="3675708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334000" y="3675708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6799263" y="465043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788150" y="270098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Approximate Second Derivates</a:t>
            </a: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0" y="2381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0" y="3743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446754"/>
              </p:ext>
            </p:extLst>
          </p:nvPr>
        </p:nvGraphicFramePr>
        <p:xfrm>
          <a:off x="685800" y="1905000"/>
          <a:ext cx="25908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444240" progId="Equation.3">
                  <p:embed/>
                </p:oleObj>
              </mc:Choice>
              <mc:Fallback>
                <p:oleObj name="Equation" r:id="rId3" imgW="97776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1905000"/>
                        <a:ext cx="2590800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82456"/>
              </p:ext>
            </p:extLst>
          </p:nvPr>
        </p:nvGraphicFramePr>
        <p:xfrm>
          <a:off x="685800" y="3278187"/>
          <a:ext cx="34671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622080" progId="Equation.3">
                  <p:embed/>
                </p:oleObj>
              </mc:Choice>
              <mc:Fallback>
                <p:oleObj name="Equation" r:id="rId5" imgW="1574640" imgH="622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3278187"/>
                        <a:ext cx="3467100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645358"/>
              </p:ext>
            </p:extLst>
          </p:nvPr>
        </p:nvGraphicFramePr>
        <p:xfrm>
          <a:off x="685800" y="4953000"/>
          <a:ext cx="33528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71320" progId="Equation.3">
                  <p:embed/>
                </p:oleObj>
              </mc:Choice>
              <mc:Fallback>
                <p:oleObj name="Equation" r:id="rId7" imgW="143496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4953000"/>
                        <a:ext cx="3352800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299075" y="41148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856413" y="3048000"/>
            <a:ext cx="1587" cy="21336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024688" y="4385617"/>
            <a:ext cx="320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x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024688" y="37560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965950" y="2841625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965950" y="5006975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438775" y="36703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8396288" y="36703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764338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229600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299075" y="40227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6764338" y="49974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6753225" y="30480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6061950" y="4044305"/>
            <a:ext cx="152400" cy="1409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508875" y="4044305"/>
            <a:ext cx="152400" cy="14099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37275" y="4385617"/>
            <a:ext cx="144780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37863"/>
              </p:ext>
            </p:extLst>
          </p:nvPr>
        </p:nvGraphicFramePr>
        <p:xfrm>
          <a:off x="4843360" y="2533651"/>
          <a:ext cx="1460472" cy="730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87320" imgH="393480" progId="Equation.3">
                  <p:embed/>
                </p:oleObj>
              </mc:Choice>
              <mc:Fallback>
                <p:oleObj name="Equation" r:id="rId9" imgW="787320" imgH="393480" progId="Equation.3">
                  <p:embed/>
                  <p:pic>
                    <p:nvPicPr>
                      <p:cNvPr id="614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843360" y="2533651"/>
                        <a:ext cx="1460472" cy="7302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 rot="4626832">
            <a:off x="5730659" y="3541536"/>
            <a:ext cx="606424" cy="16372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804442"/>
              </p:ext>
            </p:extLst>
          </p:nvPr>
        </p:nvGraphicFramePr>
        <p:xfrm>
          <a:off x="7423991" y="2558820"/>
          <a:ext cx="1434036" cy="70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99920" imgH="393480" progId="Equation.3">
                  <p:embed/>
                </p:oleObj>
              </mc:Choice>
              <mc:Fallback>
                <p:oleObj name="Equation" r:id="rId11" imgW="799920" imgH="393480" progId="Equation.3">
                  <p:embed/>
                  <p:pic>
                    <p:nvPicPr>
                      <p:cNvPr id="614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423991" y="2558820"/>
                        <a:ext cx="1434036" cy="705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ight Arrow 31"/>
          <p:cNvSpPr/>
          <p:nvPr/>
        </p:nvSpPr>
        <p:spPr>
          <a:xfrm rot="16973168" flipH="1">
            <a:off x="7387012" y="3541536"/>
            <a:ext cx="606424" cy="163724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dewatering</Template>
  <TotalTime>809</TotalTime>
  <Words>625</Words>
  <Application>Microsoft Office PowerPoint</Application>
  <PresentationFormat>On-screen Show (4:3)</PresentationFormat>
  <Paragraphs>190</Paragraphs>
  <Slides>33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The Finite Difference Method Part 1</vt:lpstr>
      <vt:lpstr>Introduction</vt:lpstr>
      <vt:lpstr>Discretization</vt:lpstr>
      <vt:lpstr>Discretization</vt:lpstr>
      <vt:lpstr>Boundary Conditions</vt:lpstr>
      <vt:lpstr>Formulation of FD Equations</vt:lpstr>
      <vt:lpstr>Formulation of FD Equations</vt:lpstr>
      <vt:lpstr>Approximate First Derivatives</vt:lpstr>
      <vt:lpstr>Approximate Second Derivates</vt:lpstr>
      <vt:lpstr>Second Derivatives, cont.</vt:lpstr>
      <vt:lpstr>Formulation, cont.</vt:lpstr>
      <vt:lpstr>Alternative Formulation</vt:lpstr>
      <vt:lpstr>Alternative Derivation</vt:lpstr>
      <vt:lpstr>Alt. Derivation, cont.</vt:lpstr>
      <vt:lpstr>Conservation of Mass</vt:lpstr>
      <vt:lpstr>Alt. Derivation, cont.</vt:lpstr>
      <vt:lpstr>Boundary Conditions</vt:lpstr>
      <vt:lpstr>Boundary Conditions</vt:lpstr>
      <vt:lpstr>Boundary Conditions, cont.</vt:lpstr>
      <vt:lpstr>No-Flow Boundaries, cont.</vt:lpstr>
      <vt:lpstr>No-Flow, Cont.</vt:lpstr>
      <vt:lpstr>Flow at a Corner</vt:lpstr>
      <vt:lpstr>Flow at a Corner, cont.</vt:lpstr>
      <vt:lpstr>Flow at a Corner, Case 2</vt:lpstr>
      <vt:lpstr>Flow at a Corner, Case 2 (cont.)</vt:lpstr>
      <vt:lpstr>Flow at a Corner, Case 2 (cont.)</vt:lpstr>
      <vt:lpstr>Flow at a Corner, Case 2 (cont.)</vt:lpstr>
      <vt:lpstr>No-Flow BC, General Case</vt:lpstr>
      <vt:lpstr>Example</vt:lpstr>
      <vt:lpstr>Sheetpiles</vt:lpstr>
      <vt:lpstr>Exercise</vt:lpstr>
      <vt:lpstr>Exercise</vt:lpstr>
      <vt:lpstr>Exercise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</dc:title>
  <dc:creator>Norm Jones</dc:creator>
  <cp:lastModifiedBy>Norm Jones</cp:lastModifiedBy>
  <cp:revision>119</cp:revision>
  <cp:lastPrinted>2017-02-08T17:01:33Z</cp:lastPrinted>
  <dcterms:created xsi:type="dcterms:W3CDTF">2003-03-26T16:59:54Z</dcterms:created>
  <dcterms:modified xsi:type="dcterms:W3CDTF">2025-01-29T00:39:29Z</dcterms:modified>
</cp:coreProperties>
</file>