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97315-88AF-4B3F-9D82-65F6EB717F6F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83A9F-D93D-44F1-A251-6847DD0B7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AF35F-6BC8-4E71-959A-57DF58F971BD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6D977-7BAF-4B9A-ABB9-FF1129AF3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A9E37-5ED1-4DE9-8D3C-900045DA328F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5B210-AAE7-4FEF-A3E9-ADDB38C7E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F38F3-1F48-441F-A011-35D8A8A36F5D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3322F-0019-4FBB-8550-4C137E604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02DDE-DAE8-432F-BF43-E4C790AE5FA9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26691-2ABF-4204-89BF-B2A7B7F05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D2521-6F10-489B-8B9D-68F770F42B88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902C4-5F24-493B-9360-6175BF0B9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87ECC-56D0-43C4-8547-C933FDA0BFC4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6F029-41F9-4A22-9C96-5105E26DB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39401-6F04-48DE-8F22-F3AA7A0EE449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07149-659E-4BE8-997F-857C44FC9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6C7E6-B492-4E50-9F5D-07171E024AA0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B9391-CA27-4320-9EF0-080A3C7DF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0C132-D3E2-4339-8AD3-3E2E1940E09D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B6D63-97B5-4E95-AA83-6E6E27363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E8D58-B902-4A48-B352-C985853B9A7A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BA7FF-6ABE-422B-91FB-B4D9444ED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E671B8-D578-4E0E-B422-C5BDFF175B78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C4F8190-C57D-45A9-8F2D-8A094445C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Description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85800" y="1752600"/>
          <a:ext cx="7912100" cy="4343400"/>
        </p:xfrm>
        <a:graphic>
          <a:graphicData uri="http://schemas.openxmlformats.org/presentationml/2006/ole">
            <p:oleObj spid="_x0000_s1026" name="Visio" r:id="rId3" imgW="5480453" imgH="300828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(a) Flow Net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04800" y="1905000"/>
          <a:ext cx="8355013" cy="3962400"/>
        </p:xfrm>
        <a:graphic>
          <a:graphicData uri="http://schemas.openxmlformats.org/presentationml/2006/ole">
            <p:oleObj spid="_x0000_s2050" name="Visio" r:id="rId3" imgW="5480453" imgH="2598370" progId="Visio.Drawing.11">
              <p:embed/>
            </p:oleObj>
          </a:graphicData>
        </a:graphic>
      </p:graphicFrame>
      <p:sp>
        <p:nvSpPr>
          <p:cNvPr id="2052" name="TextBox 13"/>
          <p:cNvSpPr txBox="1">
            <a:spLocks noChangeArrowheads="1"/>
          </p:cNvSpPr>
          <p:nvPr/>
        </p:nvSpPr>
        <p:spPr bwMode="auto">
          <a:xfrm>
            <a:off x="6019800" y="1981200"/>
            <a:ext cx="2209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Instructions</a:t>
            </a:r>
            <a:r>
              <a:rPr lang="en-US">
                <a:latin typeface="Calibri" pitchFamily="34" charset="0"/>
              </a:rPr>
              <a:t>: Use the curve tool to draw a flow net.  Use three flow channels.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(b) Flow Rate Calculations</a:t>
            </a: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838200" y="1447800"/>
            <a:ext cx="7391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Instructions</a:t>
            </a:r>
            <a:r>
              <a:rPr lang="en-US">
                <a:latin typeface="Calibri" pitchFamily="34" charset="0"/>
              </a:rPr>
              <a:t>: Using the flow net solution from part (a), calculate the flow rate (cfs) through a 1 ft thick cross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57200" y="1981200"/>
          <a:ext cx="8355013" cy="3962400"/>
        </p:xfrm>
        <a:graphic>
          <a:graphicData uri="http://schemas.openxmlformats.org/presentationml/2006/ole">
            <p:oleObj spid="_x0000_s3074" name="Visio" r:id="rId3" imgW="5480453" imgH="2598370" progId="Visio.Drawing.11">
              <p:embed/>
            </p:oleObj>
          </a:graphicData>
        </a:graphic>
      </p:graphicFrame>
      <p:sp>
        <p:nvSpPr>
          <p:cNvPr id="3075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(c) Pressure Calculations</a:t>
            </a:r>
          </a:p>
        </p:txBody>
      </p:sp>
      <p:sp>
        <p:nvSpPr>
          <p:cNvPr id="3076" name="TextBox 13"/>
          <p:cNvSpPr txBox="1">
            <a:spLocks noChangeArrowheads="1"/>
          </p:cNvSpPr>
          <p:nvPr/>
        </p:nvSpPr>
        <p:spPr bwMode="auto">
          <a:xfrm>
            <a:off x="6019800" y="1981200"/>
            <a:ext cx="24384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Instructions</a:t>
            </a:r>
            <a:r>
              <a:rPr lang="en-US">
                <a:latin typeface="Calibri" pitchFamily="34" charset="0"/>
              </a:rPr>
              <a:t>: Using your flow net solution from part (a) calculate the pore pressures in psf for each of the points shown.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87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Office Theme</vt:lpstr>
      <vt:lpstr>Microsoft Office Visio Drawing</vt:lpstr>
      <vt:lpstr>Problem Description</vt:lpstr>
      <vt:lpstr>(a) Flow Net</vt:lpstr>
      <vt:lpstr>(b) Flow Rate Calculations</vt:lpstr>
      <vt:lpstr>(c) Pressure Calculations</vt:lpstr>
      <vt:lpstr>Slide 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Norm Jones</dc:creator>
  <cp:lastModifiedBy> Norm Jones</cp:lastModifiedBy>
  <cp:revision>4</cp:revision>
  <dcterms:created xsi:type="dcterms:W3CDTF">2008-09-12T22:12:42Z</dcterms:created>
  <dcterms:modified xsi:type="dcterms:W3CDTF">2010-01-14T21:55:08Z</dcterms:modified>
</cp:coreProperties>
</file>