
<file path=[Content_Types].xml><?xml version="1.0" encoding="utf-8"?>
<Types xmlns="http://schemas.openxmlformats.org/package/2006/content-types">
  <Default Extension="bin" ContentType="application/vnd.openxmlformats-officedocument.oleObject"/>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ppt/metadata" ContentType="application/binary"/>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saveSubsetFonts="1" autoCompressPictures="0">
  <p:sldMasterIdLst>
    <p:sldMasterId id="2147483648" r:id="rId1"/>
    <p:sldMasterId id="2147483650" r:id="rId2"/>
  </p:sldMasterIdLst>
  <p:notesMasterIdLst>
    <p:notesMasterId r:id="rId19"/>
  </p:notesMasterIdLst>
  <p:sldIdLst>
    <p:sldId id="256" r:id="rId3"/>
    <p:sldId id="257" r:id="rId4"/>
    <p:sldId id="258" r:id="rId5"/>
    <p:sldId id="259" r:id="rId6"/>
    <p:sldId id="260" r:id="rId7"/>
    <p:sldId id="261" r:id="rId8"/>
    <p:sldId id="262" r:id="rId9"/>
    <p:sldId id="263" r:id="rId10"/>
    <p:sldId id="264" r:id="rId11"/>
    <p:sldId id="271" r:id="rId12"/>
    <p:sldId id="272" r:id="rId13"/>
    <p:sldId id="268" r:id="rId14"/>
    <p:sldId id="266" r:id="rId15"/>
    <p:sldId id="267" r:id="rId16"/>
    <p:sldId id="269" r:id="rId17"/>
    <p:sldId id="270" r:id="rId18"/>
  </p:sldIdLst>
  <p:sldSz cx="9144000" cy="6858000" type="screen4x3"/>
  <p:notesSz cx="7010400" cy="9296400"/>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 uri="http://customooxmlschemas.google.com/">
      <go:slidesCustomData xmlns:go="http://customooxmlschemas.google.com/" xmlns:ahyp="http://schemas.microsoft.com/office/drawing/2018/hyperlinkcolor" xmlns:p15="http://schemas.microsoft.com/office/powerpoint/2012/main" xmlns:p14="http://schemas.microsoft.com/office/powerpoint/2010/main" xmlns:com="http://schemas.openxmlformats.org/drawingml/2006/compatibility" xmlns:pvml="urn:schemas-microsoft-com:office:powerpoint" xmlns:v="urn:schemas-microsoft-com:vml" xmlns:o="urn:schemas-microsoft-com:office:office" xmlns:dgm="http://schemas.openxmlformats.org/drawingml/2006/diagram" xmlns:c="http://schemas.openxmlformats.org/drawingml/2006/chart" xmlns:mv="urn:schemas-microsoft-com:mac:vml" xmlns:mc="http://schemas.openxmlformats.org/markup-compatibility/2006" xmlns="" r:id="rId22" roundtripDataSignature="AMtx7mhpxaUPWQBUcFgp2sUGYKNnyDEltQ=="/>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showNarration="1">
    <p:browse/>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000FF"/>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varScale="1">
        <p:scale>
          <a:sx n="102" d="100"/>
          <a:sy n="102" d="100"/>
        </p:scale>
        <p:origin x="132" y="522"/>
      </p:cViewPr>
      <p:guideLst>
        <p:guide orient="horz" pos="216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6.xml"/><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tableStyles" Target="tableStyles.xml"/><Relationship Id="rId3" Type="http://schemas.openxmlformats.org/officeDocument/2006/relationships/slide" Target="slides/slide1.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theme" Target="theme/theme1.xml"/><Relationship Id="rId2" Type="http://schemas.openxmlformats.org/officeDocument/2006/relationships/slideMaster" Target="slideMasters/slideMaster2.xml"/><Relationship Id="rId16" Type="http://schemas.openxmlformats.org/officeDocument/2006/relationships/slide" Target="slides/slide14.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presProps" Target="presProps.xml"/><Relationship Id="rId10" Type="http://schemas.openxmlformats.org/officeDocument/2006/relationships/slide" Target="slides/slide8.xml"/><Relationship Id="rId19" Type="http://schemas.openxmlformats.org/officeDocument/2006/relationships/notesMaster" Target="notesMasters/notesMaster1.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customschemas.google.com/relationships/presentationmetadata" Target="metadata"/></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
        <p:cNvGrpSpPr/>
        <p:nvPr/>
      </p:nvGrpSpPr>
      <p:grpSpPr>
        <a:xfrm>
          <a:off x="0" y="0"/>
          <a:ext cx="0" cy="0"/>
          <a:chOff x="0" y="0"/>
          <a:chExt cx="0" cy="0"/>
        </a:xfrm>
      </p:grpSpPr>
      <p:sp>
        <p:nvSpPr>
          <p:cNvPr id="3" name="Google Shape;3;n"/>
          <p:cNvSpPr txBox="1">
            <a:spLocks noGrp="1"/>
          </p:cNvSpPr>
          <p:nvPr>
            <p:ph type="hdr" idx="2"/>
          </p:nvPr>
        </p:nvSpPr>
        <p:spPr>
          <a:xfrm>
            <a:off x="0" y="1"/>
            <a:ext cx="3038145" cy="464205"/>
          </a:xfrm>
          <a:prstGeom prst="rect">
            <a:avLst/>
          </a:prstGeom>
          <a:noFill/>
          <a:ln>
            <a:noFill/>
          </a:ln>
        </p:spPr>
        <p:txBody>
          <a:bodyPr spcFirstLastPara="1" wrap="square" lIns="88125" tIns="44050" rIns="88125" bIns="44050" anchor="t"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4" name="Google Shape;4;n"/>
          <p:cNvSpPr txBox="1">
            <a:spLocks noGrp="1"/>
          </p:cNvSpPr>
          <p:nvPr>
            <p:ph type="dt" idx="10"/>
          </p:nvPr>
        </p:nvSpPr>
        <p:spPr>
          <a:xfrm>
            <a:off x="3970734" y="1"/>
            <a:ext cx="3038145" cy="464205"/>
          </a:xfrm>
          <a:prstGeom prst="rect">
            <a:avLst/>
          </a:prstGeom>
          <a:noFill/>
          <a:ln>
            <a:noFill/>
          </a:ln>
        </p:spPr>
        <p:txBody>
          <a:bodyPr spcFirstLastPara="1" wrap="square" lIns="88125" tIns="44050" rIns="88125" bIns="44050" anchor="t" anchorCtr="0">
            <a:noAutofit/>
          </a:bodyPr>
          <a:lstStyle>
            <a:lvl1pPr marR="0" lvl="0" algn="r"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5" name="Google Shape;5;n"/>
          <p:cNvSpPr>
            <a:spLocks noGrp="1" noRot="1" noChangeAspect="1"/>
          </p:cNvSpPr>
          <p:nvPr>
            <p:ph type="sldImg" idx="3"/>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miter lim="800000"/>
            <a:headEnd type="none" w="sm" len="sm"/>
            <a:tailEnd type="none" w="sm" len="sm"/>
          </a:ln>
        </p:spPr>
      </p:sp>
      <p:sp>
        <p:nvSpPr>
          <p:cNvPr id="6" name="Google Shape;6;n"/>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lvl1pPr marL="457200" marR="0" lvl="0"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L="914400" marR="0" lvl="1"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2pPr>
            <a:lvl3pPr marL="1371600" marR="0" lvl="2"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3pPr>
            <a:lvl4pPr marL="1828800" marR="0" lvl="3"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4pPr>
            <a:lvl5pPr marL="2286000" marR="0" lvl="4" indent="-228600" algn="l" rtl="0">
              <a:spcBef>
                <a:spcPts val="36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5pPr>
            <a:lvl6pPr marL="2743200" marR="0" lvl="5"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6pPr>
            <a:lvl7pPr marL="3200400" marR="0" lvl="6"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7pPr>
            <a:lvl8pPr marL="3657600" marR="0" lvl="7"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8pPr>
            <a:lvl9pPr marL="4114800" marR="0" lvl="8" indent="-228600" algn="l" rtl="0">
              <a:spcBef>
                <a:spcPts val="0"/>
              </a:spcBef>
              <a:spcAft>
                <a:spcPts val="0"/>
              </a:spcAft>
              <a:buSzPts val="1400"/>
              <a:buNone/>
              <a:defRPr sz="1200" b="0" i="0" u="none" strike="noStrike" cap="none">
                <a:solidFill>
                  <a:schemeClr val="dk1"/>
                </a:solidFill>
                <a:latin typeface="Calibri"/>
                <a:ea typeface="Calibri"/>
                <a:cs typeface="Calibri"/>
                <a:sym typeface="Calibri"/>
              </a:defRPr>
            </a:lvl9pPr>
          </a:lstStyle>
          <a:p>
            <a:endParaRPr/>
          </a:p>
        </p:txBody>
      </p:sp>
      <p:sp>
        <p:nvSpPr>
          <p:cNvPr id="7" name="Google Shape;7;n"/>
          <p:cNvSpPr txBox="1">
            <a:spLocks noGrp="1"/>
          </p:cNvSpPr>
          <p:nvPr>
            <p:ph type="ftr" idx="11"/>
          </p:nvPr>
        </p:nvSpPr>
        <p:spPr>
          <a:xfrm>
            <a:off x="0" y="8830659"/>
            <a:ext cx="3038145" cy="464205"/>
          </a:xfrm>
          <a:prstGeom prst="rect">
            <a:avLst/>
          </a:prstGeom>
          <a:noFill/>
          <a:ln>
            <a:noFill/>
          </a:ln>
        </p:spPr>
        <p:txBody>
          <a:bodyPr spcFirstLastPara="1" wrap="square" lIns="88125" tIns="44050" rIns="88125" bIns="44050" anchor="b" anchorCtr="0">
            <a:noAutofit/>
          </a:bodyPr>
          <a:lstStyle>
            <a:lvl1pPr marR="0" lvl="0" algn="l" rtl="0">
              <a:spcBef>
                <a:spcPts val="0"/>
              </a:spcBef>
              <a:spcAft>
                <a:spcPts val="0"/>
              </a:spcAft>
              <a:buSzPts val="1400"/>
              <a:buNone/>
              <a:defRPr sz="1200" b="0" i="0" u="none" strike="noStrike" cap="none">
                <a:solidFill>
                  <a:schemeClr val="dk1"/>
                </a:solidFill>
                <a:latin typeface="Times New Roman"/>
                <a:ea typeface="Times New Roman"/>
                <a:cs typeface="Times New Roman"/>
                <a:sym typeface="Times New Roman"/>
              </a:defRPr>
            </a:lvl1pPr>
            <a:lvl2pPr marR="0" lvl="1"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300" b="0" i="0" u="none" strike="noStrike" cap="none">
                <a:solidFill>
                  <a:schemeClr val="dk1"/>
                </a:solidFill>
                <a:latin typeface="Times New Roman"/>
                <a:ea typeface="Times New Roman"/>
                <a:cs typeface="Times New Roman"/>
                <a:sym typeface="Times New Roman"/>
              </a:defRPr>
            </a:lvl9pPr>
          </a:lstStyle>
          <a:p>
            <a:endParaRPr/>
          </a:p>
        </p:txBody>
      </p:sp>
      <p:sp>
        <p:nvSpPr>
          <p:cNvPr id="8" name="Google Shape;8;n"/>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sz="1200" smtClean="0">
                <a:solidFill>
                  <a:schemeClr val="dk1"/>
                </a:solidFill>
                <a:latin typeface="Times New Roman"/>
                <a:ea typeface="Times New Roman"/>
                <a:cs typeface="Times New Roman"/>
                <a:sym typeface="Times New Roman"/>
              </a:rPr>
              <a:pPr algn="r"/>
              <a:t>‹#›</a:t>
            </a:fld>
            <a:endParaRPr lang="en-US" sz="1200">
              <a:solidFill>
                <a:schemeClr val="dk1"/>
              </a:solidFill>
              <a:latin typeface="Times New Roman"/>
              <a:ea typeface="Times New Roman"/>
              <a:cs typeface="Times New Roman"/>
              <a:sym typeface="Times New Roman"/>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2"/>
        <p:cNvGrpSpPr/>
        <p:nvPr/>
      </p:nvGrpSpPr>
      <p:grpSpPr>
        <a:xfrm>
          <a:off x="0" y="0"/>
          <a:ext cx="0" cy="0"/>
          <a:chOff x="0" y="0"/>
          <a:chExt cx="0" cy="0"/>
        </a:xfrm>
      </p:grpSpPr>
      <p:sp>
        <p:nvSpPr>
          <p:cNvPr id="113" name="Google Shape;113;p1:notes"/>
          <p:cNvSpPr txBox="1">
            <a:spLocks noGrp="1"/>
          </p:cNvSpPr>
          <p:nvPr>
            <p:ph type="body" idx="1"/>
          </p:nvPr>
        </p:nvSpPr>
        <p:spPr>
          <a:xfrm>
            <a:off x="701345" y="4416099"/>
            <a:ext cx="5607711" cy="4182457"/>
          </a:xfrm>
          <a:prstGeom prst="rect">
            <a:avLst/>
          </a:prstGeom>
        </p:spPr>
        <p:txBody>
          <a:bodyPr spcFirstLastPara="1" wrap="square" lIns="88125" tIns="44050" rIns="88125" bIns="44050" anchor="t" anchorCtr="0">
            <a:noAutofit/>
          </a:bodyPr>
          <a:lstStyle/>
          <a:p>
            <a:pPr marL="0" indent="0">
              <a:spcBef>
                <a:spcPts val="347"/>
              </a:spcBef>
            </a:pPr>
            <a:endParaRPr/>
          </a:p>
        </p:txBody>
      </p:sp>
      <p:sp>
        <p:nvSpPr>
          <p:cNvPr id="114" name="Google Shape;114;p1: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10</a:t>
            </a:fld>
            <a:endParaRPr/>
          </a:p>
        </p:txBody>
      </p:sp>
      <p:sp>
        <p:nvSpPr>
          <p:cNvPr id="202" name="Google Shape;202;p9: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9: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extLst>
      <p:ext uri="{BB962C8B-B14F-4D97-AF65-F5344CB8AC3E}">
        <p14:creationId xmlns:p14="http://schemas.microsoft.com/office/powerpoint/2010/main" val="181521250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6"/>
        <p:cNvGrpSpPr/>
        <p:nvPr/>
      </p:nvGrpSpPr>
      <p:grpSpPr>
        <a:xfrm>
          <a:off x="0" y="0"/>
          <a:ext cx="0" cy="0"/>
          <a:chOff x="0" y="0"/>
          <a:chExt cx="0" cy="0"/>
        </a:xfrm>
      </p:grpSpPr>
      <p:sp>
        <p:nvSpPr>
          <p:cNvPr id="297" name="Google Shape;297;p13: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12</a:t>
            </a:fld>
            <a:endParaRPr/>
          </a:p>
        </p:txBody>
      </p:sp>
      <p:sp>
        <p:nvSpPr>
          <p:cNvPr id="298" name="Google Shape;298;p13: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99" name="Google Shape;299;p13: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9"/>
        <p:cNvGrpSpPr/>
        <p:nvPr/>
      </p:nvGrpSpPr>
      <p:grpSpPr>
        <a:xfrm>
          <a:off x="0" y="0"/>
          <a:ext cx="0" cy="0"/>
          <a:chOff x="0" y="0"/>
          <a:chExt cx="0" cy="0"/>
        </a:xfrm>
      </p:grpSpPr>
      <p:sp>
        <p:nvSpPr>
          <p:cNvPr id="280" name="Google Shape;280;p11: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13</a:t>
            </a:fld>
            <a:endParaRPr/>
          </a:p>
        </p:txBody>
      </p:sp>
      <p:sp>
        <p:nvSpPr>
          <p:cNvPr id="281" name="Google Shape;281;p11: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2" name="Google Shape;282;p11: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6"/>
        <p:cNvGrpSpPr/>
        <p:nvPr/>
      </p:nvGrpSpPr>
      <p:grpSpPr>
        <a:xfrm>
          <a:off x="0" y="0"/>
          <a:ext cx="0" cy="0"/>
          <a:chOff x="0" y="0"/>
          <a:chExt cx="0" cy="0"/>
        </a:xfrm>
      </p:grpSpPr>
      <p:sp>
        <p:nvSpPr>
          <p:cNvPr id="287" name="Google Shape;287;p12: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14</a:t>
            </a:fld>
            <a:endParaRPr/>
          </a:p>
        </p:txBody>
      </p:sp>
      <p:sp>
        <p:nvSpPr>
          <p:cNvPr id="288" name="Google Shape;288;p12: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89" name="Google Shape;289;p12: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9"/>
        <p:cNvGrpSpPr/>
        <p:nvPr/>
      </p:nvGrpSpPr>
      <p:grpSpPr>
        <a:xfrm>
          <a:off x="0" y="0"/>
          <a:ext cx="0" cy="0"/>
          <a:chOff x="0" y="0"/>
          <a:chExt cx="0" cy="0"/>
        </a:xfrm>
      </p:grpSpPr>
      <p:sp>
        <p:nvSpPr>
          <p:cNvPr id="310" name="Google Shape;310;p14: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1" name="Google Shape;311;p14:notes"/>
          <p:cNvSpPr txBox="1">
            <a:spLocks noGrp="1"/>
          </p:cNvSpPr>
          <p:nvPr>
            <p:ph type="body" idx="1"/>
          </p:nvPr>
        </p:nvSpPr>
        <p:spPr>
          <a:xfrm>
            <a:off x="701345" y="4416099"/>
            <a:ext cx="5607711" cy="4182457"/>
          </a:xfrm>
          <a:prstGeom prst="rect">
            <a:avLst/>
          </a:prstGeom>
          <a:noFill/>
          <a:ln>
            <a:noFill/>
          </a:ln>
        </p:spPr>
        <p:txBody>
          <a:bodyPr spcFirstLastPara="1" wrap="square" lIns="88269" tIns="44123" rIns="88269" bIns="44123" anchor="t" anchorCtr="0">
            <a:noAutofit/>
          </a:bodyPr>
          <a:lstStyle/>
          <a:p>
            <a:pPr marL="0" indent="0">
              <a:spcBef>
                <a:spcPts val="0"/>
              </a:spcBef>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5"/>
        <p:cNvGrpSpPr/>
        <p:nvPr/>
      </p:nvGrpSpPr>
      <p:grpSpPr>
        <a:xfrm>
          <a:off x="0" y="0"/>
          <a:ext cx="0" cy="0"/>
          <a:chOff x="0" y="0"/>
          <a:chExt cx="0" cy="0"/>
        </a:xfrm>
      </p:grpSpPr>
      <p:sp>
        <p:nvSpPr>
          <p:cNvPr id="316" name="Google Shape;316;p15: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317" name="Google Shape;317;p15:notes"/>
          <p:cNvSpPr txBox="1">
            <a:spLocks noGrp="1"/>
          </p:cNvSpPr>
          <p:nvPr>
            <p:ph type="body" idx="1"/>
          </p:nvPr>
        </p:nvSpPr>
        <p:spPr>
          <a:xfrm>
            <a:off x="701345" y="4416099"/>
            <a:ext cx="5607711" cy="4182457"/>
          </a:xfrm>
          <a:prstGeom prst="rect">
            <a:avLst/>
          </a:prstGeom>
          <a:noFill/>
          <a:ln>
            <a:noFill/>
          </a:ln>
        </p:spPr>
        <p:txBody>
          <a:bodyPr spcFirstLastPara="1" wrap="square" lIns="88269" tIns="44123" rIns="88269" bIns="44123" anchor="t" anchorCtr="0">
            <a:noAutofit/>
          </a:bodyPr>
          <a:lstStyle/>
          <a:p>
            <a:pPr marL="0" indent="0">
              <a:spcBef>
                <a:spcPts val="0"/>
              </a:spcBef>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18"/>
        <p:cNvGrpSpPr/>
        <p:nvPr/>
      </p:nvGrpSpPr>
      <p:grpSpPr>
        <a:xfrm>
          <a:off x="0" y="0"/>
          <a:ext cx="0" cy="0"/>
          <a:chOff x="0" y="0"/>
          <a:chExt cx="0" cy="0"/>
        </a:xfrm>
      </p:grpSpPr>
      <p:sp>
        <p:nvSpPr>
          <p:cNvPr id="119" name="Google Shape;119;p2:notes"/>
          <p:cNvSpPr txBox="1">
            <a:spLocks noGrp="1"/>
          </p:cNvSpPr>
          <p:nvPr>
            <p:ph type="body" idx="1"/>
          </p:nvPr>
        </p:nvSpPr>
        <p:spPr>
          <a:xfrm>
            <a:off x="701345" y="4416099"/>
            <a:ext cx="5607711" cy="4182457"/>
          </a:xfrm>
          <a:prstGeom prst="rect">
            <a:avLst/>
          </a:prstGeom>
        </p:spPr>
        <p:txBody>
          <a:bodyPr spcFirstLastPara="1" wrap="square" lIns="88125" tIns="44050" rIns="88125" bIns="44050" anchor="t" anchorCtr="0">
            <a:noAutofit/>
          </a:bodyPr>
          <a:lstStyle/>
          <a:p>
            <a:pPr marL="0" indent="0">
              <a:spcBef>
                <a:spcPts val="347"/>
              </a:spcBef>
            </a:pPr>
            <a:endParaRPr/>
          </a:p>
        </p:txBody>
      </p:sp>
      <p:sp>
        <p:nvSpPr>
          <p:cNvPr id="120" name="Google Shape;120;p2: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4"/>
        <p:cNvGrpSpPr/>
        <p:nvPr/>
      </p:nvGrpSpPr>
      <p:grpSpPr>
        <a:xfrm>
          <a:off x="0" y="0"/>
          <a:ext cx="0" cy="0"/>
          <a:chOff x="0" y="0"/>
          <a:chExt cx="0" cy="0"/>
        </a:xfrm>
      </p:grpSpPr>
      <p:sp>
        <p:nvSpPr>
          <p:cNvPr id="125" name="Google Shape;125;p3: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3</a:t>
            </a:fld>
            <a:endParaRPr/>
          </a:p>
        </p:txBody>
      </p:sp>
      <p:sp>
        <p:nvSpPr>
          <p:cNvPr id="126" name="Google Shape;126;p3: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27" name="Google Shape;127;p3: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33"/>
        <p:cNvGrpSpPr/>
        <p:nvPr/>
      </p:nvGrpSpPr>
      <p:grpSpPr>
        <a:xfrm>
          <a:off x="0" y="0"/>
          <a:ext cx="0" cy="0"/>
          <a:chOff x="0" y="0"/>
          <a:chExt cx="0" cy="0"/>
        </a:xfrm>
      </p:grpSpPr>
      <p:sp>
        <p:nvSpPr>
          <p:cNvPr id="134" name="Google Shape;134;p4: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4</a:t>
            </a:fld>
            <a:endParaRPr/>
          </a:p>
        </p:txBody>
      </p:sp>
      <p:sp>
        <p:nvSpPr>
          <p:cNvPr id="135" name="Google Shape;135;p4: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36" name="Google Shape;136;p4: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44"/>
        <p:cNvGrpSpPr/>
        <p:nvPr/>
      </p:nvGrpSpPr>
      <p:grpSpPr>
        <a:xfrm>
          <a:off x="0" y="0"/>
          <a:ext cx="0" cy="0"/>
          <a:chOff x="0" y="0"/>
          <a:chExt cx="0" cy="0"/>
        </a:xfrm>
      </p:grpSpPr>
      <p:sp>
        <p:nvSpPr>
          <p:cNvPr id="145" name="Google Shape;145;p5: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5</a:t>
            </a:fld>
            <a:endParaRPr/>
          </a:p>
        </p:txBody>
      </p:sp>
      <p:sp>
        <p:nvSpPr>
          <p:cNvPr id="146" name="Google Shape;146;p5: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47" name="Google Shape;147;p5: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1"/>
        <p:cNvGrpSpPr/>
        <p:nvPr/>
      </p:nvGrpSpPr>
      <p:grpSpPr>
        <a:xfrm>
          <a:off x="0" y="0"/>
          <a:ext cx="0" cy="0"/>
          <a:chOff x="0" y="0"/>
          <a:chExt cx="0" cy="0"/>
        </a:xfrm>
      </p:grpSpPr>
      <p:sp>
        <p:nvSpPr>
          <p:cNvPr id="152" name="Google Shape;152;p6: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6</a:t>
            </a:fld>
            <a:endParaRPr/>
          </a:p>
        </p:txBody>
      </p:sp>
      <p:sp>
        <p:nvSpPr>
          <p:cNvPr id="153" name="Google Shape;153;p6: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54" name="Google Shape;154;p6: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9"/>
        <p:cNvGrpSpPr/>
        <p:nvPr/>
      </p:nvGrpSpPr>
      <p:grpSpPr>
        <a:xfrm>
          <a:off x="0" y="0"/>
          <a:ext cx="0" cy="0"/>
          <a:chOff x="0" y="0"/>
          <a:chExt cx="0" cy="0"/>
        </a:xfrm>
      </p:grpSpPr>
      <p:sp>
        <p:nvSpPr>
          <p:cNvPr id="160" name="Google Shape;160;p7: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7</a:t>
            </a:fld>
            <a:endParaRPr/>
          </a:p>
        </p:txBody>
      </p:sp>
      <p:sp>
        <p:nvSpPr>
          <p:cNvPr id="161" name="Google Shape;161;p7: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62" name="Google Shape;162;p7: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77"/>
        <p:cNvGrpSpPr/>
        <p:nvPr/>
      </p:nvGrpSpPr>
      <p:grpSpPr>
        <a:xfrm>
          <a:off x="0" y="0"/>
          <a:ext cx="0" cy="0"/>
          <a:chOff x="0" y="0"/>
          <a:chExt cx="0" cy="0"/>
        </a:xfrm>
      </p:grpSpPr>
      <p:sp>
        <p:nvSpPr>
          <p:cNvPr id="178" name="Google Shape;178;p8: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8</a:t>
            </a:fld>
            <a:endParaRPr/>
          </a:p>
        </p:txBody>
      </p:sp>
      <p:sp>
        <p:nvSpPr>
          <p:cNvPr id="179" name="Google Shape;179;p8: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180" name="Google Shape;180;p8: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00"/>
        <p:cNvGrpSpPr/>
        <p:nvPr/>
      </p:nvGrpSpPr>
      <p:grpSpPr>
        <a:xfrm>
          <a:off x="0" y="0"/>
          <a:ext cx="0" cy="0"/>
          <a:chOff x="0" y="0"/>
          <a:chExt cx="0" cy="0"/>
        </a:xfrm>
      </p:grpSpPr>
      <p:sp>
        <p:nvSpPr>
          <p:cNvPr id="201" name="Google Shape;201;p9:notes"/>
          <p:cNvSpPr txBox="1">
            <a:spLocks noGrp="1"/>
          </p:cNvSpPr>
          <p:nvPr>
            <p:ph type="sldNum" idx="12"/>
          </p:nvPr>
        </p:nvSpPr>
        <p:spPr>
          <a:xfrm>
            <a:off x="3970734" y="8830659"/>
            <a:ext cx="3038145" cy="464205"/>
          </a:xfrm>
          <a:prstGeom prst="rect">
            <a:avLst/>
          </a:prstGeom>
          <a:noFill/>
          <a:ln>
            <a:noFill/>
          </a:ln>
        </p:spPr>
        <p:txBody>
          <a:bodyPr spcFirstLastPara="1" wrap="square" lIns="88125" tIns="44050" rIns="88125" bIns="44050" anchor="b" anchorCtr="0">
            <a:noAutofit/>
          </a:bodyPr>
          <a:lstStyle/>
          <a:p>
            <a:pPr algn="r"/>
            <a:fld id="{00000000-1234-1234-1234-123412341234}" type="slidenum">
              <a:rPr lang="en-US"/>
              <a:pPr algn="r"/>
              <a:t>9</a:t>
            </a:fld>
            <a:endParaRPr/>
          </a:p>
        </p:txBody>
      </p:sp>
      <p:sp>
        <p:nvSpPr>
          <p:cNvPr id="202" name="Google Shape;202;p9:notes"/>
          <p:cNvSpPr>
            <a:spLocks noGrp="1" noRot="1" noChangeAspect="1"/>
          </p:cNvSpPr>
          <p:nvPr>
            <p:ph type="sldImg" idx="2"/>
          </p:nvPr>
        </p:nvSpPr>
        <p:spPr>
          <a:xfrm>
            <a:off x="1181100" y="698500"/>
            <a:ext cx="4648200" cy="3486150"/>
          </a:xfrm>
          <a:custGeom>
            <a:avLst/>
            <a:gdLst/>
            <a:ahLst/>
            <a:cxnLst/>
            <a:rect l="l" t="t" r="r" b="b"/>
            <a:pathLst>
              <a:path w="120000" h="120000" extrusionOk="0">
                <a:moveTo>
                  <a:pt x="0" y="0"/>
                </a:moveTo>
                <a:lnTo>
                  <a:pt x="120000" y="0"/>
                </a:lnTo>
                <a:lnTo>
                  <a:pt x="120000" y="120000"/>
                </a:lnTo>
                <a:lnTo>
                  <a:pt x="0" y="120000"/>
                </a:lnTo>
                <a:close/>
              </a:path>
            </a:pathLst>
          </a:custGeom>
          <a:noFill/>
          <a:ln>
            <a:noFill/>
          </a:ln>
        </p:spPr>
      </p:sp>
      <p:sp>
        <p:nvSpPr>
          <p:cNvPr id="203" name="Google Shape;203;p9:notes"/>
          <p:cNvSpPr txBox="1">
            <a:spLocks noGrp="1"/>
          </p:cNvSpPr>
          <p:nvPr>
            <p:ph type="body" idx="1"/>
          </p:nvPr>
        </p:nvSpPr>
        <p:spPr>
          <a:xfrm>
            <a:off x="701345" y="4416099"/>
            <a:ext cx="5607711" cy="4182457"/>
          </a:xfrm>
          <a:prstGeom prst="rect">
            <a:avLst/>
          </a:prstGeom>
          <a:noFill/>
          <a:ln>
            <a:noFill/>
          </a:ln>
        </p:spPr>
        <p:txBody>
          <a:bodyPr spcFirstLastPara="1" wrap="square" lIns="88125" tIns="44050" rIns="88125" bIns="44050" anchor="t" anchorCtr="0">
            <a:noAutofit/>
          </a:bodyPr>
          <a:lstStyle/>
          <a:p>
            <a:pPr marL="0" indent="0">
              <a:spcBef>
                <a:spcPts val="0"/>
              </a:spcBef>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17"/>
        <p:cNvGrpSpPr/>
        <p:nvPr/>
      </p:nvGrpSpPr>
      <p:grpSpPr>
        <a:xfrm>
          <a:off x="0" y="0"/>
          <a:ext cx="0" cy="0"/>
          <a:chOff x="0" y="0"/>
          <a:chExt cx="0" cy="0"/>
        </a:xfrm>
      </p:grpSpPr>
      <p:sp>
        <p:nvSpPr>
          <p:cNvPr id="18" name="Google Shape;18;p19"/>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9" name="Google Shape;19;p19"/>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Clr>
                <a:srgbClr val="FFC700"/>
              </a:buClr>
              <a:buSzPts val="4700"/>
              <a:buFont typeface="Calibri"/>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20" name="Google Shape;20;p19"/>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21" name="Google Shape;21;p1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2" name="Google Shape;22;p19"/>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23" name="Google Shape;23;p1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24" name="Google Shape;24;p19"/>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Picture with Caption" type="picTx">
  <p:cSld name="PICTURE_WITH_CAPTION_TEXT">
    <p:bg>
      <p:bgPr>
        <a:solidFill>
          <a:schemeClr val="lt2"/>
        </a:solidFill>
        <a:effectLst/>
      </p:bgPr>
    </p:bg>
    <p:spTree>
      <p:nvGrpSpPr>
        <p:cNvPr id="1" name="Shape 89"/>
        <p:cNvGrpSpPr/>
        <p:nvPr/>
      </p:nvGrpSpPr>
      <p:grpSpPr>
        <a:xfrm>
          <a:off x="0" y="0"/>
          <a:ext cx="0" cy="0"/>
          <a:chOff x="0" y="0"/>
          <a:chExt cx="0" cy="0"/>
        </a:xfrm>
      </p:grpSpPr>
      <p:sp>
        <p:nvSpPr>
          <p:cNvPr id="90" name="Google Shape;90;p27"/>
          <p:cNvSpPr txBox="1">
            <a:spLocks noGrp="1"/>
          </p:cNvSpPr>
          <p:nvPr>
            <p:ph type="title"/>
          </p:nvPr>
        </p:nvSpPr>
        <p:spPr>
          <a:xfrm>
            <a:off x="164592" y="155448"/>
            <a:ext cx="2525150"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Clr>
                <a:srgbClr val="FFC700"/>
              </a:buClr>
              <a:buSzPts val="2000"/>
              <a:buFont typeface="Calibri"/>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91" name="Google Shape;91;p27"/>
          <p:cNvSpPr>
            <a:spLocks noGrp="1"/>
          </p:cNvSpPr>
          <p:nvPr>
            <p:ph type="pic" idx="2"/>
          </p:nvPr>
        </p:nvSpPr>
        <p:spPr>
          <a:xfrm>
            <a:off x="2903805" y="1484808"/>
            <a:ext cx="6247397" cy="5373192"/>
          </a:xfrm>
          <a:prstGeom prst="rect">
            <a:avLst/>
          </a:prstGeom>
          <a:solidFill>
            <a:srgbClr val="BABABB"/>
          </a:solidFill>
          <a:ln>
            <a:noFill/>
          </a:ln>
        </p:spPr>
        <p:txBody>
          <a:bodyPr spcFirstLastPara="1" wrap="square" lIns="54850" tIns="91425" rIns="91425" bIns="45700" anchor="t" anchorCtr="0">
            <a:normAutofit/>
          </a:bodyPr>
          <a:lstStyle>
            <a:lvl1pPr marR="0" lvl="0" algn="l" rtl="0">
              <a:spcBef>
                <a:spcPts val="0"/>
              </a:spcBef>
              <a:spcAft>
                <a:spcPts val="0"/>
              </a:spcAft>
              <a:buClr>
                <a:schemeClr val="accent1"/>
              </a:buClr>
              <a:buSzPts val="2560"/>
              <a:buFont typeface="Noto Sans Symbols"/>
              <a:buNone/>
              <a:defRPr sz="3200" b="0" i="0" u="none" strike="noStrike" cap="none">
                <a:solidFill>
                  <a:schemeClr val="dk1"/>
                </a:solidFill>
                <a:latin typeface="Calibri"/>
                <a:ea typeface="Calibri"/>
                <a:cs typeface="Calibri"/>
                <a:sym typeface="Calibri"/>
              </a:defRPr>
            </a:lvl1pPr>
            <a:lvl2pPr marR="0" lvl="1" algn="l" rtl="0">
              <a:spcBef>
                <a:spcPts val="560"/>
              </a:spcBef>
              <a:spcAft>
                <a:spcPts val="0"/>
              </a:spcAft>
              <a:buClr>
                <a:schemeClr val="accent2"/>
              </a:buClr>
              <a:buSzPts val="2520"/>
              <a:buFont typeface="Noto Sans Symbols"/>
              <a:buNone/>
              <a:defRPr sz="2800" b="0" i="0" u="none" strike="noStrike" cap="none">
                <a:solidFill>
                  <a:schemeClr val="dk1"/>
                </a:solidFill>
                <a:latin typeface="Calibri"/>
                <a:ea typeface="Calibri"/>
                <a:cs typeface="Calibri"/>
                <a:sym typeface="Calibri"/>
              </a:defRPr>
            </a:lvl2pPr>
            <a:lvl3pPr marR="0" lvl="2" algn="l" rtl="0">
              <a:spcBef>
                <a:spcPts val="480"/>
              </a:spcBef>
              <a:spcAft>
                <a:spcPts val="0"/>
              </a:spcAft>
              <a:buClr>
                <a:schemeClr val="accent3"/>
              </a:buClr>
              <a:buSzPts val="2400"/>
              <a:buFont typeface="Arial"/>
              <a:buNone/>
              <a:defRPr sz="2400" b="0" i="0" u="none" strike="noStrike" cap="none">
                <a:solidFill>
                  <a:schemeClr val="dk1"/>
                </a:solidFill>
                <a:latin typeface="Calibri"/>
                <a:ea typeface="Calibri"/>
                <a:cs typeface="Calibri"/>
                <a:sym typeface="Calibri"/>
              </a:defRPr>
            </a:lvl3pPr>
            <a:lvl4pPr marR="0" lvl="3" algn="l" rtl="0">
              <a:spcBef>
                <a:spcPts val="400"/>
              </a:spcBef>
              <a:spcAft>
                <a:spcPts val="0"/>
              </a:spcAft>
              <a:buClr>
                <a:schemeClr val="accent4"/>
              </a:buClr>
              <a:buSzPts val="2000"/>
              <a:buFont typeface="Arial"/>
              <a:buNone/>
              <a:defRPr sz="2000" b="0" i="0" u="none" strike="noStrike" cap="none">
                <a:solidFill>
                  <a:schemeClr val="dk1"/>
                </a:solidFill>
                <a:latin typeface="Calibri"/>
                <a:ea typeface="Calibri"/>
                <a:cs typeface="Calibri"/>
                <a:sym typeface="Calibri"/>
              </a:defRPr>
            </a:lvl4pPr>
            <a:lvl5pPr marR="0" lvl="4" algn="l" rtl="0">
              <a:spcBef>
                <a:spcPts val="400"/>
              </a:spcBef>
              <a:spcAft>
                <a:spcPts val="0"/>
              </a:spcAft>
              <a:buClr>
                <a:schemeClr val="accent5"/>
              </a:buClr>
              <a:buSzPts val="2000"/>
              <a:buFont typeface="Noto Sans Symbols"/>
              <a:buNone/>
              <a:defRPr sz="2000" b="0" i="0" u="none" strike="noStrike" cap="none">
                <a:solidFill>
                  <a:schemeClr val="dk1"/>
                </a:solidFill>
                <a:latin typeface="Calibri"/>
                <a:ea typeface="Calibri"/>
                <a:cs typeface="Calibri"/>
                <a:sym typeface="Calibri"/>
              </a:defRPr>
            </a:lvl5pPr>
            <a:lvl6pPr marR="0" lvl="5" algn="l" rtl="0">
              <a:spcBef>
                <a:spcPts val="400"/>
              </a:spcBef>
              <a:spcAft>
                <a:spcPts val="0"/>
              </a:spcAft>
              <a:buClr>
                <a:schemeClr val="accent6"/>
              </a:buClr>
              <a:buSzPts val="2000"/>
              <a:buFont typeface="Noto Sans Symbols"/>
              <a:buNone/>
              <a:defRPr sz="2000" b="0" i="0" u="none" strike="noStrike" cap="none">
                <a:solidFill>
                  <a:schemeClr val="dk1"/>
                </a:solidFill>
                <a:latin typeface="Calibri"/>
                <a:ea typeface="Calibri"/>
                <a:cs typeface="Calibri"/>
                <a:sym typeface="Calibri"/>
              </a:defRPr>
            </a:lvl6pPr>
            <a:lvl7pPr marR="0" lvl="6" algn="l" rtl="0">
              <a:spcBef>
                <a:spcPts val="400"/>
              </a:spcBef>
              <a:spcAft>
                <a:spcPts val="0"/>
              </a:spcAft>
              <a:buClr>
                <a:schemeClr val="accent1"/>
              </a:buClr>
              <a:buSzPts val="2000"/>
              <a:buFont typeface="Noto Sans Symbols"/>
              <a:buNone/>
              <a:defRPr sz="2000" b="0" i="0" u="none" strike="noStrike" cap="none">
                <a:solidFill>
                  <a:schemeClr val="dk1"/>
                </a:solidFill>
                <a:latin typeface="Calibri"/>
                <a:ea typeface="Calibri"/>
                <a:cs typeface="Calibri"/>
                <a:sym typeface="Calibri"/>
              </a:defRPr>
            </a:lvl7pPr>
            <a:lvl8pPr marR="0" lvl="7" algn="l" rtl="0">
              <a:spcBef>
                <a:spcPts val="400"/>
              </a:spcBef>
              <a:spcAft>
                <a:spcPts val="0"/>
              </a:spcAft>
              <a:buClr>
                <a:schemeClr val="accent2"/>
              </a:buClr>
              <a:buSzPts val="2000"/>
              <a:buFont typeface="Noto Sans Symbols"/>
              <a:buNone/>
              <a:defRPr sz="2000" b="0" i="0" u="none" strike="noStrike" cap="none">
                <a:solidFill>
                  <a:schemeClr val="dk1"/>
                </a:solidFill>
                <a:latin typeface="Calibri"/>
                <a:ea typeface="Calibri"/>
                <a:cs typeface="Calibri"/>
                <a:sym typeface="Calibri"/>
              </a:defRPr>
            </a:lvl8pPr>
            <a:lvl9pPr marR="0" lvl="8" algn="l" rtl="0">
              <a:spcBef>
                <a:spcPts val="400"/>
              </a:spcBef>
              <a:spcAft>
                <a:spcPts val="0"/>
              </a:spcAft>
              <a:buClr>
                <a:schemeClr val="accent3"/>
              </a:buClr>
              <a:buSzPts val="2000"/>
              <a:buFont typeface="Noto Sans Symbols"/>
              <a:buNone/>
              <a:defRPr sz="2000" b="0" i="0" u="none" strike="noStrike" cap="none">
                <a:solidFill>
                  <a:schemeClr val="dk1"/>
                </a:solidFill>
                <a:latin typeface="Calibri"/>
                <a:ea typeface="Calibri"/>
                <a:cs typeface="Calibri"/>
                <a:sym typeface="Calibri"/>
              </a:defRPr>
            </a:lvl9pPr>
          </a:lstStyle>
          <a:p>
            <a:endParaRPr/>
          </a:p>
        </p:txBody>
      </p:sp>
      <p:sp>
        <p:nvSpPr>
          <p:cNvPr id="92" name="Google Shape;92;p27"/>
          <p:cNvSpPr txBox="1">
            <a:spLocks noGrp="1"/>
          </p:cNvSpPr>
          <p:nvPr>
            <p:ph type="body" idx="1"/>
          </p:nvPr>
        </p:nvSpPr>
        <p:spPr>
          <a:xfrm>
            <a:off x="164592" y="1728216"/>
            <a:ext cx="2468880" cy="4572000"/>
          </a:xfrm>
          <a:prstGeom prst="rect">
            <a:avLst/>
          </a:prstGeom>
          <a:noFill/>
          <a:ln>
            <a:noFill/>
          </a:ln>
        </p:spPr>
        <p:txBody>
          <a:bodyPr spcFirstLastPara="1" wrap="square" lIns="54850" tIns="91425" rIns="91425" bIns="45700" anchor="t" anchorCtr="0">
            <a:norm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93" name="Google Shape;93;p27"/>
          <p:cNvSpPr txBox="1">
            <a:spLocks noGrp="1"/>
          </p:cNvSpPr>
          <p:nvPr>
            <p:ph type="dt" idx="10"/>
          </p:nvPr>
        </p:nvSpPr>
        <p:spPr>
          <a:xfrm>
            <a:off x="164592" y="1170432"/>
            <a:ext cx="2523744" cy="201168"/>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4" name="Google Shape;94;p27"/>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95" name="Google Shape;95;p27"/>
          <p:cNvSpPr/>
          <p:nvPr/>
        </p:nvSpPr>
        <p:spPr>
          <a:xfrm>
            <a:off x="2855737" y="0"/>
            <a:ext cx="45720" cy="6858000"/>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96" name="Google Shape;96;p27"/>
          <p:cNvSpPr txBox="1">
            <a:spLocks noGrp="1"/>
          </p:cNvSpPr>
          <p:nvPr>
            <p:ph type="ftr" idx="11"/>
          </p:nvPr>
        </p:nvSpPr>
        <p:spPr>
          <a:xfrm>
            <a:off x="3035808" y="1170432"/>
            <a:ext cx="5193792" cy="201168"/>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solidFill>
                  <a:srgbClr val="BABABA"/>
                </a:solidFill>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97" name="Google Shape;97;p27"/>
          <p:cNvSpPr txBox="1">
            <a:spLocks noGrp="1"/>
          </p:cNvSpPr>
          <p:nvPr>
            <p:ph type="sldNum" idx="12"/>
          </p:nvPr>
        </p:nvSpPr>
        <p:spPr>
          <a:xfrm>
            <a:off x="8339328" y="1170432"/>
            <a:ext cx="733864" cy="201168"/>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Vertical Text" type="vertTx">
  <p:cSld name="VERTICAL_TEXT">
    <p:spTree>
      <p:nvGrpSpPr>
        <p:cNvPr id="1" name="Shape 98"/>
        <p:cNvGrpSpPr/>
        <p:nvPr/>
      </p:nvGrpSpPr>
      <p:grpSpPr>
        <a:xfrm>
          <a:off x="0" y="0"/>
          <a:ext cx="0" cy="0"/>
          <a:chOff x="0" y="0"/>
          <a:chExt cx="0" cy="0"/>
        </a:xfrm>
      </p:grpSpPr>
      <p:sp>
        <p:nvSpPr>
          <p:cNvPr id="99" name="Google Shape;99;p28"/>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0" name="Google Shape;100;p28"/>
          <p:cNvSpPr txBox="1">
            <a:spLocks noGrp="1"/>
          </p:cNvSpPr>
          <p:nvPr>
            <p:ph type="body" idx="1"/>
          </p:nvPr>
        </p:nvSpPr>
        <p:spPr>
          <a:xfrm rot="5400000">
            <a:off x="2259195" y="-26805"/>
            <a:ext cx="4625609" cy="8229600"/>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1" name="Google Shape;101;p2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2" name="Google Shape;102;p2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03" name="Google Shape;103;p2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matchingName="Vertical Title and Text" type="vertTitleAndTx">
  <p:cSld name="VERTICAL_TITLE_AND_VERTICAL_TEXT">
    <p:spTree>
      <p:nvGrpSpPr>
        <p:cNvPr id="1" name="Shape 104"/>
        <p:cNvGrpSpPr/>
        <p:nvPr/>
      </p:nvGrpSpPr>
      <p:grpSpPr>
        <a:xfrm>
          <a:off x="0" y="0"/>
          <a:ext cx="0" cy="0"/>
          <a:chOff x="0" y="0"/>
          <a:chExt cx="0" cy="0"/>
        </a:xfrm>
      </p:grpSpPr>
      <p:sp>
        <p:nvSpPr>
          <p:cNvPr id="105" name="Google Shape;105;p29"/>
          <p:cNvSpPr/>
          <p:nvPr/>
        </p:nvSpPr>
        <p:spPr>
          <a:xfrm>
            <a:off x="6598920" y="0"/>
            <a:ext cx="45720" cy="6858000"/>
          </a:xfrm>
          <a:prstGeom prst="rect">
            <a:avLst/>
          </a:prstGeom>
          <a:solidFill>
            <a:srgbClr val="FFFFFF"/>
          </a:solidFill>
          <a:ln>
            <a:noFill/>
          </a:ln>
          <a:effectLst>
            <a:outerShdw blurRad="31750" dist="10160" dir="108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06" name="Google Shape;106;p29"/>
          <p:cNvSpPr/>
          <p:nvPr/>
        </p:nvSpPr>
        <p:spPr>
          <a:xfrm>
            <a:off x="6647687" y="0"/>
            <a:ext cx="2514601" cy="685800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07" name="Google Shape;107;p29"/>
          <p:cNvSpPr txBox="1">
            <a:spLocks noGrp="1"/>
          </p:cNvSpPr>
          <p:nvPr>
            <p:ph type="title"/>
          </p:nvPr>
        </p:nvSpPr>
        <p:spPr>
          <a:xfrm rot="5400000">
            <a:off x="4808537" y="2247903"/>
            <a:ext cx="5851525" cy="1905000"/>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108" name="Google Shape;108;p29"/>
          <p:cNvSpPr txBox="1">
            <a:spLocks noGrp="1"/>
          </p:cNvSpPr>
          <p:nvPr>
            <p:ph type="body" idx="1"/>
          </p:nvPr>
        </p:nvSpPr>
        <p:spPr>
          <a:xfrm rot="5400000">
            <a:off x="541338" y="220663"/>
            <a:ext cx="5851525" cy="6019800"/>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109" name="Google Shape;109;p29"/>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0" name="Google Shape;110;p29"/>
          <p:cNvSpPr txBox="1">
            <a:spLocks noGrp="1"/>
          </p:cNvSpPr>
          <p:nvPr>
            <p:ph type="ftr" idx="11"/>
          </p:nvPr>
        </p:nvSpPr>
        <p:spPr>
          <a:xfrm>
            <a:off x="2640597" y="6377459"/>
            <a:ext cx="3836404" cy="365125"/>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111" name="Google Shape;111;p29"/>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Title and Content" type="obj">
  <p:cSld name="OBJECT">
    <p:spTree>
      <p:nvGrpSpPr>
        <p:cNvPr id="1" name="Shape 33"/>
        <p:cNvGrpSpPr/>
        <p:nvPr/>
      </p:nvGrpSpPr>
      <p:grpSpPr>
        <a:xfrm>
          <a:off x="0" y="0"/>
          <a:ext cx="0" cy="0"/>
          <a:chOff x="0" y="0"/>
          <a:chExt cx="0" cy="0"/>
        </a:xfrm>
      </p:grpSpPr>
      <p:sp>
        <p:nvSpPr>
          <p:cNvPr id="34" name="Google Shape;34;p20"/>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35" name="Google Shape;35;p20"/>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rmAutofit/>
          </a:bodyPr>
          <a:lstStyle>
            <a:lvl1pPr marL="457200" lvl="0" indent="-320040" algn="l">
              <a:spcBef>
                <a:spcPts val="0"/>
              </a:spcBef>
              <a:spcAft>
                <a:spcPts val="0"/>
              </a:spcAft>
              <a:buSzPts val="1440"/>
              <a:buChar char="◼"/>
              <a:defRPr/>
            </a:lvl1pPr>
            <a:lvl2pPr marL="914400" lvl="1" indent="-331469" algn="l">
              <a:spcBef>
                <a:spcPts val="360"/>
              </a:spcBef>
              <a:spcAft>
                <a:spcPts val="0"/>
              </a:spcAft>
              <a:buSzPts val="1620"/>
              <a:buChar char="▪"/>
              <a:defRPr/>
            </a:lvl2pPr>
            <a:lvl3pPr marL="1371600" lvl="2" indent="-342900" algn="l">
              <a:spcBef>
                <a:spcPts val="360"/>
              </a:spcBef>
              <a:spcAft>
                <a:spcPts val="0"/>
              </a:spcAft>
              <a:buSzPts val="1800"/>
              <a:buChar char="▪"/>
              <a:defRPr/>
            </a:lvl3pPr>
            <a:lvl4pPr marL="1828800" lvl="3" indent="-342900" algn="l">
              <a:spcBef>
                <a:spcPts val="360"/>
              </a:spcBef>
              <a:spcAft>
                <a:spcPts val="0"/>
              </a:spcAft>
              <a:buSzPts val="1800"/>
              <a:buChar char="▪"/>
              <a:defRPr/>
            </a:lvl4pPr>
            <a:lvl5pPr marL="2286000" lvl="4" indent="-342900" algn="l">
              <a:spcBef>
                <a:spcPts val="360"/>
              </a:spcBef>
              <a:spcAft>
                <a:spcPts val="0"/>
              </a:spcAft>
              <a:buSzPts val="1800"/>
              <a:buChar char="🢝"/>
              <a:defRPr/>
            </a:lvl5pPr>
            <a:lvl6pPr marL="2743200" lvl="5" indent="-342900" algn="l">
              <a:spcBef>
                <a:spcPts val="360"/>
              </a:spcBef>
              <a:spcAft>
                <a:spcPts val="0"/>
              </a:spcAft>
              <a:buSzPts val="1800"/>
              <a:buChar char="●"/>
              <a:defRPr/>
            </a:lvl6pPr>
            <a:lvl7pPr marL="3200400" lvl="6" indent="-342900" algn="l">
              <a:spcBef>
                <a:spcPts val="360"/>
              </a:spcBef>
              <a:spcAft>
                <a:spcPts val="0"/>
              </a:spcAft>
              <a:buSzPts val="1800"/>
              <a:buChar char="●"/>
              <a:defRPr/>
            </a:lvl7pPr>
            <a:lvl8pPr marL="3657600" lvl="7" indent="-342900" algn="l">
              <a:spcBef>
                <a:spcPts val="360"/>
              </a:spcBef>
              <a:spcAft>
                <a:spcPts val="0"/>
              </a:spcAft>
              <a:buSzPts val="1800"/>
              <a:buChar char="●"/>
              <a:defRPr/>
            </a:lvl8pPr>
            <a:lvl9pPr marL="4114800" lvl="8" indent="-342900" algn="l">
              <a:spcBef>
                <a:spcPts val="360"/>
              </a:spcBef>
              <a:spcAft>
                <a:spcPts val="0"/>
              </a:spcAft>
              <a:buSzPts val="1800"/>
              <a:buChar char="●"/>
              <a:defRPr/>
            </a:lvl9pPr>
          </a:lstStyle>
          <a:p>
            <a:endParaRPr/>
          </a:p>
        </p:txBody>
      </p:sp>
      <p:sp>
        <p:nvSpPr>
          <p:cNvPr id="36" name="Google Shape;36;p20"/>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7" name="Google Shape;37;p20"/>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38" name="Google Shape;38;p20"/>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39"/>
        <p:cNvGrpSpPr/>
        <p:nvPr/>
      </p:nvGrpSpPr>
      <p:grpSpPr>
        <a:xfrm>
          <a:off x="0" y="0"/>
          <a:ext cx="0" cy="0"/>
          <a:chOff x="0" y="0"/>
          <a:chExt cx="0" cy="0"/>
        </a:xfrm>
      </p:grpSpPr>
      <p:sp>
        <p:nvSpPr>
          <p:cNvPr id="40" name="Google Shape;40;p21"/>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1" name="Google Shape;41;p21"/>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2" name="Google Shape;42;p21"/>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3" name="Google Shape;43;p21"/>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matchingName="Title Slide" type="title">
  <p:cSld name="TITLE">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44"/>
        <p:cNvGrpSpPr/>
        <p:nvPr/>
      </p:nvGrpSpPr>
      <p:grpSpPr>
        <a:xfrm>
          <a:off x="0" y="0"/>
          <a:ext cx="0" cy="0"/>
          <a:chOff x="0" y="0"/>
          <a:chExt cx="0" cy="0"/>
        </a:xfrm>
      </p:grpSpPr>
      <p:sp>
        <p:nvSpPr>
          <p:cNvPr id="45" name="Google Shape;45;p18"/>
          <p:cNvSpPr/>
          <p:nvPr/>
        </p:nvSpPr>
        <p:spPr>
          <a:xfrm>
            <a:off x="0" y="0"/>
            <a:ext cx="9143999" cy="513543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46" name="Google Shape;46;p18"/>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lvl1pPr lvl="0" algn="l">
              <a:spcBef>
                <a:spcPts val="0"/>
              </a:spcBef>
              <a:spcAft>
                <a:spcPts val="0"/>
              </a:spcAft>
              <a:buClr>
                <a:srgbClr val="FFC700"/>
              </a:buClr>
              <a:buSzPts val="4700"/>
              <a:buFont typeface="Calibri"/>
              <a:buNone/>
              <a:defRPr sz="4700" b="1"/>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47" name="Google Shape;47;p18"/>
          <p:cNvSpPr txBox="1">
            <a:spLocks noGrp="1"/>
          </p:cNvSpPr>
          <p:nvPr>
            <p:ph type="subTitle" idx="1"/>
          </p:nvPr>
        </p:nvSpPr>
        <p:spPr>
          <a:xfrm>
            <a:off x="685800" y="1828800"/>
            <a:ext cx="8077200" cy="1499616"/>
          </a:xfrm>
          <a:prstGeom prst="rect">
            <a:avLst/>
          </a:prstGeom>
          <a:noFill/>
          <a:ln>
            <a:noFill/>
          </a:ln>
        </p:spPr>
        <p:txBody>
          <a:bodyPr spcFirstLastPara="1" wrap="square" lIns="118850" tIns="0" rIns="45700" bIns="0" anchor="b" anchorCtr="0">
            <a:normAutofit/>
          </a:bodyPr>
          <a:lstStyle>
            <a:lvl1pPr lvl="0" algn="l">
              <a:spcBef>
                <a:spcPts val="0"/>
              </a:spcBef>
              <a:spcAft>
                <a:spcPts val="0"/>
              </a:spcAft>
              <a:buSzPts val="1600"/>
              <a:buNone/>
              <a:defRPr sz="2000">
                <a:solidFill>
                  <a:srgbClr val="FFFFFF"/>
                </a:solidFill>
              </a:defRPr>
            </a:lvl1pPr>
            <a:lvl2pPr lvl="1" algn="ctr">
              <a:spcBef>
                <a:spcPts val="560"/>
              </a:spcBef>
              <a:spcAft>
                <a:spcPts val="0"/>
              </a:spcAft>
              <a:buSzPts val="2520"/>
              <a:buNone/>
              <a:defRPr>
                <a:solidFill>
                  <a:schemeClr val="lt1"/>
                </a:solidFill>
              </a:defRPr>
            </a:lvl2pPr>
            <a:lvl3pPr lvl="2" algn="ctr">
              <a:spcBef>
                <a:spcPts val="480"/>
              </a:spcBef>
              <a:spcAft>
                <a:spcPts val="0"/>
              </a:spcAft>
              <a:buSzPts val="2400"/>
              <a:buNone/>
              <a:defRPr>
                <a:solidFill>
                  <a:schemeClr val="lt1"/>
                </a:solidFill>
              </a:defRPr>
            </a:lvl3pPr>
            <a:lvl4pPr lvl="3" algn="ctr">
              <a:spcBef>
                <a:spcPts val="400"/>
              </a:spcBef>
              <a:spcAft>
                <a:spcPts val="0"/>
              </a:spcAft>
              <a:buSzPts val="2000"/>
              <a:buNone/>
              <a:defRPr>
                <a:solidFill>
                  <a:schemeClr val="lt1"/>
                </a:solidFill>
              </a:defRPr>
            </a:lvl4pPr>
            <a:lvl5pPr lvl="4" algn="ctr">
              <a:spcBef>
                <a:spcPts val="400"/>
              </a:spcBef>
              <a:spcAft>
                <a:spcPts val="0"/>
              </a:spcAft>
              <a:buSzPts val="2000"/>
              <a:buNone/>
              <a:defRPr>
                <a:solidFill>
                  <a:schemeClr val="lt1"/>
                </a:solidFill>
              </a:defRPr>
            </a:lvl5pPr>
            <a:lvl6pPr lvl="5" algn="ctr">
              <a:spcBef>
                <a:spcPts val="400"/>
              </a:spcBef>
              <a:spcAft>
                <a:spcPts val="0"/>
              </a:spcAft>
              <a:buSzPts val="2000"/>
              <a:buNone/>
              <a:defRPr>
                <a:solidFill>
                  <a:schemeClr val="lt1"/>
                </a:solidFill>
              </a:defRPr>
            </a:lvl6pPr>
            <a:lvl7pPr lvl="6" algn="ctr">
              <a:spcBef>
                <a:spcPts val="360"/>
              </a:spcBef>
              <a:spcAft>
                <a:spcPts val="0"/>
              </a:spcAft>
              <a:buSzPts val="1800"/>
              <a:buNone/>
              <a:defRPr>
                <a:solidFill>
                  <a:schemeClr val="lt1"/>
                </a:solidFill>
              </a:defRPr>
            </a:lvl7pPr>
            <a:lvl8pPr lvl="7" algn="ctr">
              <a:spcBef>
                <a:spcPts val="360"/>
              </a:spcBef>
              <a:spcAft>
                <a:spcPts val="0"/>
              </a:spcAft>
              <a:buSzPts val="1800"/>
              <a:buNone/>
              <a:defRPr>
                <a:solidFill>
                  <a:schemeClr val="lt1"/>
                </a:solidFill>
              </a:defRPr>
            </a:lvl8pPr>
            <a:lvl9pPr lvl="8" algn="ctr">
              <a:spcBef>
                <a:spcPts val="360"/>
              </a:spcBef>
              <a:spcAft>
                <a:spcPts val="0"/>
              </a:spcAft>
              <a:buSzPts val="1800"/>
              <a:buNone/>
              <a:defRPr>
                <a:solidFill>
                  <a:schemeClr val="lt1"/>
                </a:solidFill>
              </a:defRPr>
            </a:lvl9pPr>
          </a:lstStyle>
          <a:p>
            <a:endParaRPr/>
          </a:p>
        </p:txBody>
      </p:sp>
      <p:sp>
        <p:nvSpPr>
          <p:cNvPr id="48" name="Google Shape;48;p18"/>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49" name="Google Shape;49;p18"/>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0" name="Google Shape;50;p18"/>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51" name="Google Shape;51;p18"/>
          <p:cNvSpPr/>
          <p:nvPr/>
        </p:nvSpPr>
        <p:spPr>
          <a:xfrm>
            <a:off x="0" y="5128334"/>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matchingName="Section Header" type="secHead">
  <p:cSld name="SECTION_HEADER">
    <p:bg>
      <p:bgPr>
        <a:gradFill>
          <a:gsLst>
            <a:gs pos="0">
              <a:srgbClr val="BEC4D3"/>
            </a:gs>
            <a:gs pos="12000">
              <a:srgbClr val="BEC4D3"/>
            </a:gs>
            <a:gs pos="20000">
              <a:srgbClr val="BDC3D1"/>
            </a:gs>
            <a:gs pos="100000">
              <a:srgbClr val="343945"/>
            </a:gs>
          </a:gsLst>
          <a:path path="circle">
            <a:fillToRect l="50000" t="50000" r="50000" b="50000"/>
          </a:path>
          <a:tileRect/>
        </a:gradFill>
        <a:effectLst/>
      </p:bgPr>
    </p:bg>
    <p:spTree>
      <p:nvGrpSpPr>
        <p:cNvPr id="1" name="Shape 52"/>
        <p:cNvGrpSpPr/>
        <p:nvPr/>
      </p:nvGrpSpPr>
      <p:grpSpPr>
        <a:xfrm>
          <a:off x="0" y="0"/>
          <a:ext cx="0" cy="0"/>
          <a:chOff x="0" y="0"/>
          <a:chExt cx="0" cy="0"/>
        </a:xfrm>
      </p:grpSpPr>
      <p:sp>
        <p:nvSpPr>
          <p:cNvPr id="53" name="Google Shape;53;p22"/>
          <p:cNvSpPr/>
          <p:nvPr/>
        </p:nvSpPr>
        <p:spPr>
          <a:xfrm>
            <a:off x="0" y="1"/>
            <a:ext cx="9144000" cy="2602520"/>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4" name="Google Shape;54;p22"/>
          <p:cNvSpPr/>
          <p:nvPr/>
        </p:nvSpPr>
        <p:spPr>
          <a:xfrm>
            <a:off x="0" y="2602520"/>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55" name="Google Shape;55;p22"/>
          <p:cNvSpPr txBox="1">
            <a:spLocks noGrp="1"/>
          </p:cNvSpPr>
          <p:nvPr>
            <p:ph type="title"/>
          </p:nvPr>
        </p:nvSpPr>
        <p:spPr>
          <a:xfrm>
            <a:off x="749808" y="118872"/>
            <a:ext cx="8013192" cy="1636776"/>
          </a:xfrm>
          <a:prstGeom prst="rect">
            <a:avLst/>
          </a:prstGeom>
          <a:noFill/>
          <a:ln>
            <a:noFill/>
          </a:ln>
        </p:spPr>
        <p:txBody>
          <a:bodyPr spcFirstLastPara="1" wrap="square" lIns="91425" tIns="0" rIns="91425" bIns="0" anchor="b" anchorCtr="0">
            <a:normAutofit/>
          </a:bodyPr>
          <a:lstStyle>
            <a:lvl1pPr lvl="0" algn="l">
              <a:spcBef>
                <a:spcPts val="0"/>
              </a:spcBef>
              <a:spcAft>
                <a:spcPts val="0"/>
              </a:spcAft>
              <a:buClr>
                <a:srgbClr val="FFC700"/>
              </a:buClr>
              <a:buSzPts val="4700"/>
              <a:buFont typeface="Calibri"/>
              <a:buNone/>
              <a:defRPr sz="4700" b="1" cap="none"/>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56" name="Google Shape;56;p22"/>
          <p:cNvSpPr txBox="1">
            <a:spLocks noGrp="1"/>
          </p:cNvSpPr>
          <p:nvPr>
            <p:ph type="body" idx="1"/>
          </p:nvPr>
        </p:nvSpPr>
        <p:spPr>
          <a:xfrm>
            <a:off x="740664" y="1828800"/>
            <a:ext cx="8022336" cy="685800"/>
          </a:xfrm>
          <a:prstGeom prst="rect">
            <a:avLst/>
          </a:prstGeom>
          <a:noFill/>
          <a:ln>
            <a:noFill/>
          </a:ln>
        </p:spPr>
        <p:txBody>
          <a:bodyPr spcFirstLastPara="1" wrap="square" lIns="146300" tIns="0" rIns="45700" bIns="0" anchor="t" anchorCtr="0">
            <a:normAutofit/>
          </a:bodyPr>
          <a:lstStyle>
            <a:lvl1pPr marL="457200" lvl="0" indent="-228600" algn="l">
              <a:spcBef>
                <a:spcPts val="0"/>
              </a:spcBef>
              <a:spcAft>
                <a:spcPts val="0"/>
              </a:spcAft>
              <a:buSzPts val="1600"/>
              <a:buNone/>
              <a:defRPr sz="2000">
                <a:solidFill>
                  <a:srgbClr val="FFFFFF"/>
                </a:solidFill>
              </a:defRPr>
            </a:lvl1pPr>
            <a:lvl2pPr marL="914400" lvl="1" indent="-228600" algn="l">
              <a:spcBef>
                <a:spcPts val="360"/>
              </a:spcBef>
              <a:spcAft>
                <a:spcPts val="0"/>
              </a:spcAft>
              <a:buSzPts val="1620"/>
              <a:buNone/>
              <a:defRPr sz="1800">
                <a:solidFill>
                  <a:schemeClr val="lt1"/>
                </a:solidFill>
              </a:defRPr>
            </a:lvl2pPr>
            <a:lvl3pPr marL="1371600" lvl="2" indent="-228600" algn="l">
              <a:spcBef>
                <a:spcPts val="320"/>
              </a:spcBef>
              <a:spcAft>
                <a:spcPts val="0"/>
              </a:spcAft>
              <a:buSzPts val="1600"/>
              <a:buNone/>
              <a:defRPr sz="1600">
                <a:solidFill>
                  <a:schemeClr val="lt1"/>
                </a:solidFill>
              </a:defRPr>
            </a:lvl3pPr>
            <a:lvl4pPr marL="1828800" lvl="3" indent="-228600" algn="l">
              <a:spcBef>
                <a:spcPts val="280"/>
              </a:spcBef>
              <a:spcAft>
                <a:spcPts val="0"/>
              </a:spcAft>
              <a:buSzPts val="1400"/>
              <a:buNone/>
              <a:defRPr sz="1400">
                <a:solidFill>
                  <a:schemeClr val="lt1"/>
                </a:solidFill>
              </a:defRPr>
            </a:lvl4pPr>
            <a:lvl5pPr marL="2286000" lvl="4" indent="-228600" algn="l">
              <a:spcBef>
                <a:spcPts val="280"/>
              </a:spcBef>
              <a:spcAft>
                <a:spcPts val="0"/>
              </a:spcAft>
              <a:buSzPts val="1400"/>
              <a:buNone/>
              <a:defRPr sz="1400">
                <a:solidFill>
                  <a:schemeClr val="lt1"/>
                </a:solidFill>
              </a:defRPr>
            </a:lvl5pPr>
            <a:lvl6pPr marL="2743200" lvl="5" indent="-228600" algn="l">
              <a:spcBef>
                <a:spcPts val="280"/>
              </a:spcBef>
              <a:spcAft>
                <a:spcPts val="0"/>
              </a:spcAft>
              <a:buSzPts val="1400"/>
              <a:buNone/>
              <a:defRPr sz="1400">
                <a:solidFill>
                  <a:schemeClr val="lt1"/>
                </a:solidFill>
              </a:defRPr>
            </a:lvl6pPr>
            <a:lvl7pPr marL="3200400" lvl="6" indent="-228600" algn="l">
              <a:spcBef>
                <a:spcPts val="280"/>
              </a:spcBef>
              <a:spcAft>
                <a:spcPts val="0"/>
              </a:spcAft>
              <a:buSzPts val="1400"/>
              <a:buNone/>
              <a:defRPr sz="1400">
                <a:solidFill>
                  <a:schemeClr val="lt1"/>
                </a:solidFill>
              </a:defRPr>
            </a:lvl7pPr>
            <a:lvl8pPr marL="3657600" lvl="7" indent="-228600" algn="l">
              <a:spcBef>
                <a:spcPts val="280"/>
              </a:spcBef>
              <a:spcAft>
                <a:spcPts val="0"/>
              </a:spcAft>
              <a:buSzPts val="1400"/>
              <a:buNone/>
              <a:defRPr sz="1400">
                <a:solidFill>
                  <a:schemeClr val="lt1"/>
                </a:solidFill>
              </a:defRPr>
            </a:lvl8pPr>
            <a:lvl9pPr marL="4114800" lvl="8" indent="-228600" algn="l">
              <a:spcBef>
                <a:spcPts val="280"/>
              </a:spcBef>
              <a:spcAft>
                <a:spcPts val="0"/>
              </a:spcAft>
              <a:buSzPts val="1400"/>
              <a:buNone/>
              <a:defRPr sz="1400">
                <a:solidFill>
                  <a:schemeClr val="lt1"/>
                </a:solidFill>
              </a:defRPr>
            </a:lvl9pPr>
          </a:lstStyle>
          <a:p>
            <a:endParaRPr/>
          </a:p>
        </p:txBody>
      </p:sp>
      <p:sp>
        <p:nvSpPr>
          <p:cNvPr id="57" name="Google Shape;57;p22"/>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8" name="Google Shape;58;p22"/>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59" name="Google Shape;59;p22"/>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Two Content" type="twoObj">
  <p:cSld name="TWO_OBJECTS">
    <p:spTree>
      <p:nvGrpSpPr>
        <p:cNvPr id="1" name="Shape 60"/>
        <p:cNvGrpSpPr/>
        <p:nvPr/>
      </p:nvGrpSpPr>
      <p:grpSpPr>
        <a:xfrm>
          <a:off x="0" y="0"/>
          <a:ext cx="0" cy="0"/>
          <a:chOff x="0" y="0"/>
          <a:chExt cx="0" cy="0"/>
        </a:xfrm>
      </p:grpSpPr>
      <p:sp>
        <p:nvSpPr>
          <p:cNvPr id="61" name="Google Shape;61;p23"/>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1800"/>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2" name="Google Shape;62;p23"/>
          <p:cNvSpPr txBox="1">
            <a:spLocks noGrp="1"/>
          </p:cNvSpPr>
          <p:nvPr>
            <p:ph type="body" idx="1"/>
          </p:nvPr>
        </p:nvSpPr>
        <p:spPr>
          <a:xfrm>
            <a:off x="457200" y="1773936"/>
            <a:ext cx="4038600" cy="4623816"/>
          </a:xfrm>
          <a:prstGeom prst="rect">
            <a:avLst/>
          </a:prstGeom>
          <a:noFill/>
          <a:ln>
            <a:noFill/>
          </a:ln>
        </p:spPr>
        <p:txBody>
          <a:bodyPr spcFirstLastPara="1" wrap="square" lIns="91425" tIns="91425" rIns="91425" bIns="45700" anchor="t" anchorCtr="0">
            <a:norm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3" name="Google Shape;63;p23"/>
          <p:cNvSpPr txBox="1">
            <a:spLocks noGrp="1"/>
          </p:cNvSpPr>
          <p:nvPr>
            <p:ph type="body" idx="2"/>
          </p:nvPr>
        </p:nvSpPr>
        <p:spPr>
          <a:xfrm>
            <a:off x="4648200" y="1773936"/>
            <a:ext cx="4038600" cy="4623816"/>
          </a:xfrm>
          <a:prstGeom prst="rect">
            <a:avLst/>
          </a:prstGeom>
          <a:noFill/>
          <a:ln>
            <a:noFill/>
          </a:ln>
        </p:spPr>
        <p:txBody>
          <a:bodyPr spcFirstLastPara="1" wrap="square" lIns="54850" tIns="91425" rIns="91425" bIns="45700" anchor="t" anchorCtr="0">
            <a:normAutofit/>
          </a:bodyPr>
          <a:lstStyle>
            <a:lvl1pPr marL="457200" lvl="0" indent="-370840" algn="l">
              <a:spcBef>
                <a:spcPts val="0"/>
              </a:spcBef>
              <a:spcAft>
                <a:spcPts val="0"/>
              </a:spcAft>
              <a:buSzPts val="2240"/>
              <a:buChar char="◼"/>
              <a:defRPr sz="2800"/>
            </a:lvl1pPr>
            <a:lvl2pPr marL="914400" lvl="1" indent="-365760" algn="l">
              <a:spcBef>
                <a:spcPts val="480"/>
              </a:spcBef>
              <a:spcAft>
                <a:spcPts val="0"/>
              </a:spcAft>
              <a:buSzPts val="2160"/>
              <a:buChar char="▪"/>
              <a:defRPr sz="2400"/>
            </a:lvl2pPr>
            <a:lvl3pPr marL="1371600" lvl="2" indent="-355600" algn="l">
              <a:spcBef>
                <a:spcPts val="400"/>
              </a:spcBef>
              <a:spcAft>
                <a:spcPts val="0"/>
              </a:spcAft>
              <a:buSzPts val="2000"/>
              <a:buChar char="▪"/>
              <a:defRPr sz="2000"/>
            </a:lvl3pPr>
            <a:lvl4pPr marL="1828800" lvl="3" indent="-342900" algn="l">
              <a:spcBef>
                <a:spcPts val="360"/>
              </a:spcBef>
              <a:spcAft>
                <a:spcPts val="0"/>
              </a:spcAft>
              <a:buSzPts val="1800"/>
              <a:buChar char="▪"/>
              <a:defRPr sz="1800"/>
            </a:lvl4pPr>
            <a:lvl5pPr marL="2286000" lvl="4" indent="-342900" algn="l">
              <a:spcBef>
                <a:spcPts val="360"/>
              </a:spcBef>
              <a:spcAft>
                <a:spcPts val="0"/>
              </a:spcAft>
              <a:buSzPts val="1800"/>
              <a:buChar char="🢝"/>
              <a:defRPr sz="1800"/>
            </a:lvl5pPr>
            <a:lvl6pPr marL="2743200" lvl="5" indent="-342900" algn="l">
              <a:spcBef>
                <a:spcPts val="360"/>
              </a:spcBef>
              <a:spcAft>
                <a:spcPts val="0"/>
              </a:spcAft>
              <a:buSzPts val="1800"/>
              <a:buChar char="●"/>
              <a:defRPr sz="1800"/>
            </a:lvl6pPr>
            <a:lvl7pPr marL="3200400" lvl="6" indent="-342900" algn="l">
              <a:spcBef>
                <a:spcPts val="360"/>
              </a:spcBef>
              <a:spcAft>
                <a:spcPts val="0"/>
              </a:spcAft>
              <a:buSzPts val="1800"/>
              <a:buChar char="●"/>
              <a:defRPr sz="1800"/>
            </a:lvl7pPr>
            <a:lvl8pPr marL="3657600" lvl="7" indent="-342900" algn="l">
              <a:spcBef>
                <a:spcPts val="360"/>
              </a:spcBef>
              <a:spcAft>
                <a:spcPts val="0"/>
              </a:spcAft>
              <a:buSzPts val="1800"/>
              <a:buChar char="●"/>
              <a:defRPr sz="1800"/>
            </a:lvl8pPr>
            <a:lvl9pPr marL="4114800" lvl="8" indent="-342900" algn="l">
              <a:spcBef>
                <a:spcPts val="360"/>
              </a:spcBef>
              <a:spcAft>
                <a:spcPts val="0"/>
              </a:spcAft>
              <a:buSzPts val="1800"/>
              <a:buChar char="●"/>
              <a:defRPr sz="1800"/>
            </a:lvl9pPr>
          </a:lstStyle>
          <a:p>
            <a:endParaRPr/>
          </a:p>
        </p:txBody>
      </p:sp>
      <p:sp>
        <p:nvSpPr>
          <p:cNvPr id="64" name="Google Shape;64;p23"/>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5" name="Google Shape;65;p23"/>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66" name="Google Shape;66;p23"/>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Comparison" type="twoTxTwoObj">
  <p:cSld name="TWO_OBJECTS_WITH_TEXT">
    <p:spTree>
      <p:nvGrpSpPr>
        <p:cNvPr id="1" name="Shape 67"/>
        <p:cNvGrpSpPr/>
        <p:nvPr/>
      </p:nvGrpSpPr>
      <p:grpSpPr>
        <a:xfrm>
          <a:off x="0" y="0"/>
          <a:ext cx="0" cy="0"/>
          <a:chOff x="0" y="0"/>
          <a:chExt cx="0" cy="0"/>
        </a:xfrm>
      </p:grpSpPr>
      <p:sp>
        <p:nvSpPr>
          <p:cNvPr id="68" name="Google Shape;68;p24"/>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lvl="0" algn="l">
              <a:spcBef>
                <a:spcPts val="0"/>
              </a:spcBef>
              <a:spcAft>
                <a:spcPts val="0"/>
              </a:spcAft>
              <a:buClr>
                <a:srgbClr val="FFC700"/>
              </a:buClr>
              <a:buSzPts val="4500"/>
              <a:buFont typeface="Calibri"/>
              <a:buNone/>
              <a:defRPr/>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69" name="Google Shape;69;p24"/>
          <p:cNvSpPr txBox="1">
            <a:spLocks noGrp="1"/>
          </p:cNvSpPr>
          <p:nvPr>
            <p:ph type="body" idx="1"/>
          </p:nvPr>
        </p:nvSpPr>
        <p:spPr>
          <a:xfrm>
            <a:off x="457200" y="1698987"/>
            <a:ext cx="4040188"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0" name="Google Shape;70;p24"/>
          <p:cNvSpPr txBox="1">
            <a:spLocks noGrp="1"/>
          </p:cNvSpPr>
          <p:nvPr>
            <p:ph type="body" idx="2"/>
          </p:nvPr>
        </p:nvSpPr>
        <p:spPr>
          <a:xfrm>
            <a:off x="457200" y="2449512"/>
            <a:ext cx="4040188" cy="3951288"/>
          </a:xfrm>
          <a:prstGeom prst="rect">
            <a:avLst/>
          </a:prstGeom>
          <a:noFill/>
          <a:ln>
            <a:noFill/>
          </a:ln>
        </p:spPr>
        <p:txBody>
          <a:bodyPr spcFirstLastPara="1" wrap="square" lIns="54850" tIns="91425" rIns="91425" bIns="45700" anchor="t" anchorCtr="0">
            <a:norm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1" name="Google Shape;71;p24"/>
          <p:cNvSpPr txBox="1">
            <a:spLocks noGrp="1"/>
          </p:cNvSpPr>
          <p:nvPr>
            <p:ph type="body" idx="3"/>
          </p:nvPr>
        </p:nvSpPr>
        <p:spPr>
          <a:xfrm>
            <a:off x="4645025" y="1698987"/>
            <a:ext cx="4041775" cy="715355"/>
          </a:xfrm>
          <a:prstGeom prst="rect">
            <a:avLst/>
          </a:prstGeom>
          <a:noFill/>
          <a:ln>
            <a:noFill/>
          </a:ln>
        </p:spPr>
        <p:txBody>
          <a:bodyPr spcFirstLastPara="1" wrap="square" lIns="146300" tIns="91425" rIns="91425" bIns="45700" anchor="ctr" anchorCtr="0">
            <a:normAutofit/>
          </a:bodyPr>
          <a:lstStyle>
            <a:lvl1pPr marL="457200" lvl="0" indent="-228600" algn="l">
              <a:spcBef>
                <a:spcPts val="0"/>
              </a:spcBef>
              <a:spcAft>
                <a:spcPts val="0"/>
              </a:spcAft>
              <a:buSzPts val="1840"/>
              <a:buNone/>
              <a:defRPr sz="2300" b="1" cap="none"/>
            </a:lvl1pPr>
            <a:lvl2pPr marL="914400" lvl="1" indent="-228600" algn="l">
              <a:spcBef>
                <a:spcPts val="400"/>
              </a:spcBef>
              <a:spcAft>
                <a:spcPts val="0"/>
              </a:spcAft>
              <a:buSzPts val="1800"/>
              <a:buNone/>
              <a:defRPr sz="2000" b="1"/>
            </a:lvl2pPr>
            <a:lvl3pPr marL="1371600" lvl="2" indent="-228600" algn="l">
              <a:spcBef>
                <a:spcPts val="360"/>
              </a:spcBef>
              <a:spcAft>
                <a:spcPts val="0"/>
              </a:spcAft>
              <a:buSzPts val="1800"/>
              <a:buNone/>
              <a:defRPr sz="1800" b="1"/>
            </a:lvl3pPr>
            <a:lvl4pPr marL="1828800" lvl="3" indent="-228600" algn="l">
              <a:spcBef>
                <a:spcPts val="320"/>
              </a:spcBef>
              <a:spcAft>
                <a:spcPts val="0"/>
              </a:spcAft>
              <a:buSzPts val="1600"/>
              <a:buNone/>
              <a:defRPr sz="1600" b="1"/>
            </a:lvl4pPr>
            <a:lvl5pPr marL="2286000" lvl="4" indent="-228600" algn="l">
              <a:spcBef>
                <a:spcPts val="320"/>
              </a:spcBef>
              <a:spcAft>
                <a:spcPts val="0"/>
              </a:spcAft>
              <a:buSzPts val="1600"/>
              <a:buNone/>
              <a:defRPr sz="1600" b="1"/>
            </a:lvl5pPr>
            <a:lvl6pPr marL="2743200" lvl="5" indent="-228600" algn="l">
              <a:spcBef>
                <a:spcPts val="320"/>
              </a:spcBef>
              <a:spcAft>
                <a:spcPts val="0"/>
              </a:spcAft>
              <a:buSzPts val="1600"/>
              <a:buNone/>
              <a:defRPr sz="1600" b="1"/>
            </a:lvl6pPr>
            <a:lvl7pPr marL="3200400" lvl="6" indent="-228600" algn="l">
              <a:spcBef>
                <a:spcPts val="320"/>
              </a:spcBef>
              <a:spcAft>
                <a:spcPts val="0"/>
              </a:spcAft>
              <a:buSzPts val="1600"/>
              <a:buNone/>
              <a:defRPr sz="1600" b="1"/>
            </a:lvl7pPr>
            <a:lvl8pPr marL="3657600" lvl="7" indent="-228600" algn="l">
              <a:spcBef>
                <a:spcPts val="320"/>
              </a:spcBef>
              <a:spcAft>
                <a:spcPts val="0"/>
              </a:spcAft>
              <a:buSzPts val="1600"/>
              <a:buNone/>
              <a:defRPr sz="1600" b="1"/>
            </a:lvl8pPr>
            <a:lvl9pPr marL="4114800" lvl="8" indent="-228600" algn="l">
              <a:spcBef>
                <a:spcPts val="320"/>
              </a:spcBef>
              <a:spcAft>
                <a:spcPts val="0"/>
              </a:spcAft>
              <a:buSzPts val="1600"/>
              <a:buNone/>
              <a:defRPr sz="1600" b="1"/>
            </a:lvl9pPr>
          </a:lstStyle>
          <a:p>
            <a:endParaRPr/>
          </a:p>
        </p:txBody>
      </p:sp>
      <p:sp>
        <p:nvSpPr>
          <p:cNvPr id="72" name="Google Shape;72;p24"/>
          <p:cNvSpPr txBox="1">
            <a:spLocks noGrp="1"/>
          </p:cNvSpPr>
          <p:nvPr>
            <p:ph type="body" idx="4"/>
          </p:nvPr>
        </p:nvSpPr>
        <p:spPr>
          <a:xfrm>
            <a:off x="4645025" y="2449512"/>
            <a:ext cx="4041775" cy="3951288"/>
          </a:xfrm>
          <a:prstGeom prst="rect">
            <a:avLst/>
          </a:prstGeom>
          <a:noFill/>
          <a:ln>
            <a:noFill/>
          </a:ln>
        </p:spPr>
        <p:txBody>
          <a:bodyPr spcFirstLastPara="1" wrap="square" lIns="54850" tIns="91425" rIns="91425" bIns="45700" anchor="t" anchorCtr="0">
            <a:normAutofit/>
          </a:bodyPr>
          <a:lstStyle>
            <a:lvl1pPr marL="457200" lvl="0" indent="-350520" algn="l">
              <a:spcBef>
                <a:spcPts val="0"/>
              </a:spcBef>
              <a:spcAft>
                <a:spcPts val="0"/>
              </a:spcAft>
              <a:buSzPts val="1920"/>
              <a:buChar char="◼"/>
              <a:defRPr sz="2400"/>
            </a:lvl1pPr>
            <a:lvl2pPr marL="914400" lvl="1" indent="-342900" algn="l">
              <a:spcBef>
                <a:spcPts val="400"/>
              </a:spcBef>
              <a:spcAft>
                <a:spcPts val="0"/>
              </a:spcAft>
              <a:buSzPts val="1800"/>
              <a:buChar char="▪"/>
              <a:defRPr sz="2000"/>
            </a:lvl2pPr>
            <a:lvl3pPr marL="1371600" lvl="2" indent="-342900" algn="l">
              <a:spcBef>
                <a:spcPts val="360"/>
              </a:spcBef>
              <a:spcAft>
                <a:spcPts val="0"/>
              </a:spcAft>
              <a:buSzPts val="1800"/>
              <a:buChar char="▪"/>
              <a:defRPr sz="1800"/>
            </a:lvl3pPr>
            <a:lvl4pPr marL="1828800" lvl="3" indent="-330200" algn="l">
              <a:spcBef>
                <a:spcPts val="320"/>
              </a:spcBef>
              <a:spcAft>
                <a:spcPts val="0"/>
              </a:spcAft>
              <a:buSzPts val="1600"/>
              <a:buChar char="▪"/>
              <a:defRPr sz="1600"/>
            </a:lvl4pPr>
            <a:lvl5pPr marL="2286000" lvl="4" indent="-330200" algn="l">
              <a:spcBef>
                <a:spcPts val="320"/>
              </a:spcBef>
              <a:spcAft>
                <a:spcPts val="0"/>
              </a:spcAft>
              <a:buSzPts val="1600"/>
              <a:buChar char="🢝"/>
              <a:defRPr sz="1600"/>
            </a:lvl5pPr>
            <a:lvl6pPr marL="2743200" lvl="5" indent="-330200" algn="l">
              <a:spcBef>
                <a:spcPts val="320"/>
              </a:spcBef>
              <a:spcAft>
                <a:spcPts val="0"/>
              </a:spcAft>
              <a:buSzPts val="1600"/>
              <a:buChar char="●"/>
              <a:defRPr sz="1600"/>
            </a:lvl6pPr>
            <a:lvl7pPr marL="3200400" lvl="6" indent="-330200" algn="l">
              <a:spcBef>
                <a:spcPts val="320"/>
              </a:spcBef>
              <a:spcAft>
                <a:spcPts val="0"/>
              </a:spcAft>
              <a:buSzPts val="1600"/>
              <a:buChar char="●"/>
              <a:defRPr sz="1600"/>
            </a:lvl7pPr>
            <a:lvl8pPr marL="3657600" lvl="7" indent="-330200" algn="l">
              <a:spcBef>
                <a:spcPts val="320"/>
              </a:spcBef>
              <a:spcAft>
                <a:spcPts val="0"/>
              </a:spcAft>
              <a:buSzPts val="1600"/>
              <a:buChar char="●"/>
              <a:defRPr sz="1600"/>
            </a:lvl8pPr>
            <a:lvl9pPr marL="4114800" lvl="8" indent="-330200" algn="l">
              <a:spcBef>
                <a:spcPts val="320"/>
              </a:spcBef>
              <a:spcAft>
                <a:spcPts val="0"/>
              </a:spcAft>
              <a:buSzPts val="1600"/>
              <a:buChar char="●"/>
              <a:defRPr sz="1600"/>
            </a:lvl9pPr>
          </a:lstStyle>
          <a:p>
            <a:endParaRPr/>
          </a:p>
        </p:txBody>
      </p:sp>
      <p:sp>
        <p:nvSpPr>
          <p:cNvPr id="73" name="Google Shape;73;p24"/>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4" name="Google Shape;74;p24"/>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5" name="Google Shape;75;p24"/>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matchingName="Blank" type="blank">
  <p:cSld name="BLANK">
    <p:spTree>
      <p:nvGrpSpPr>
        <p:cNvPr id="1" name="Shape 76"/>
        <p:cNvGrpSpPr/>
        <p:nvPr/>
      </p:nvGrpSpPr>
      <p:grpSpPr>
        <a:xfrm>
          <a:off x="0" y="0"/>
          <a:ext cx="0" cy="0"/>
          <a:chOff x="0" y="0"/>
          <a:chExt cx="0" cy="0"/>
        </a:xfrm>
      </p:grpSpPr>
      <p:sp>
        <p:nvSpPr>
          <p:cNvPr id="77" name="Google Shape;77;p25"/>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8" name="Google Shape;78;p25"/>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79" name="Google Shape;79;p25"/>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Content with Caption" type="objTx">
  <p:cSld name="OBJECT_WITH_CAPTION_TEXT">
    <p:spTree>
      <p:nvGrpSpPr>
        <p:cNvPr id="1" name="Shape 80"/>
        <p:cNvGrpSpPr/>
        <p:nvPr/>
      </p:nvGrpSpPr>
      <p:grpSpPr>
        <a:xfrm>
          <a:off x="0" y="0"/>
          <a:ext cx="0" cy="0"/>
          <a:chOff x="0" y="0"/>
          <a:chExt cx="0" cy="0"/>
        </a:xfrm>
      </p:grpSpPr>
      <p:sp>
        <p:nvSpPr>
          <p:cNvPr id="81" name="Google Shape;81;p26"/>
          <p:cNvSpPr txBox="1">
            <a:spLocks noGrp="1"/>
          </p:cNvSpPr>
          <p:nvPr>
            <p:ph type="title"/>
          </p:nvPr>
        </p:nvSpPr>
        <p:spPr>
          <a:xfrm>
            <a:off x="167838" y="152400"/>
            <a:ext cx="2523744" cy="978408"/>
          </a:xfrm>
          <a:prstGeom prst="rect">
            <a:avLst/>
          </a:prstGeom>
          <a:noFill/>
          <a:ln>
            <a:noFill/>
          </a:ln>
        </p:spPr>
        <p:txBody>
          <a:bodyPr spcFirstLastPara="1" wrap="square" lIns="73150" tIns="45700" rIns="45700" bIns="0" anchor="b" anchorCtr="0">
            <a:normAutofit/>
          </a:bodyPr>
          <a:lstStyle>
            <a:lvl1pPr lvl="0" algn="l">
              <a:spcBef>
                <a:spcPts val="0"/>
              </a:spcBef>
              <a:spcAft>
                <a:spcPts val="0"/>
              </a:spcAft>
              <a:buClr>
                <a:srgbClr val="FFC700"/>
              </a:buClr>
              <a:buSzPts val="2000"/>
              <a:buFont typeface="Calibri"/>
              <a:buNone/>
              <a:defRPr sz="2000" b="0"/>
            </a:lvl1pPr>
            <a:lvl2pPr lvl="1">
              <a:spcBef>
                <a:spcPts val="0"/>
              </a:spcBef>
              <a:spcAft>
                <a:spcPts val="0"/>
              </a:spcAft>
              <a:buSzPts val="1400"/>
              <a:buNone/>
              <a:defRPr/>
            </a:lvl2pPr>
            <a:lvl3pPr lvl="2">
              <a:spcBef>
                <a:spcPts val="0"/>
              </a:spcBef>
              <a:spcAft>
                <a:spcPts val="0"/>
              </a:spcAft>
              <a:buSzPts val="1400"/>
              <a:buNone/>
              <a:defRPr/>
            </a:lvl3pPr>
            <a:lvl4pPr lvl="3">
              <a:spcBef>
                <a:spcPts val="0"/>
              </a:spcBef>
              <a:spcAft>
                <a:spcPts val="0"/>
              </a:spcAft>
              <a:buSzPts val="1400"/>
              <a:buNone/>
              <a:defRPr/>
            </a:lvl4pPr>
            <a:lvl5pPr lvl="4">
              <a:spcBef>
                <a:spcPts val="0"/>
              </a:spcBef>
              <a:spcAft>
                <a:spcPts val="0"/>
              </a:spcAft>
              <a:buSzPts val="1400"/>
              <a:buNone/>
              <a:defRPr/>
            </a:lvl5pPr>
            <a:lvl6pPr lvl="5">
              <a:spcBef>
                <a:spcPts val="0"/>
              </a:spcBef>
              <a:spcAft>
                <a:spcPts val="0"/>
              </a:spcAft>
              <a:buSzPts val="1400"/>
              <a:buNone/>
              <a:defRPr/>
            </a:lvl6pPr>
            <a:lvl7pPr lvl="6">
              <a:spcBef>
                <a:spcPts val="0"/>
              </a:spcBef>
              <a:spcAft>
                <a:spcPts val="0"/>
              </a:spcAft>
              <a:buSzPts val="1400"/>
              <a:buNone/>
              <a:defRPr/>
            </a:lvl7pPr>
            <a:lvl8pPr lvl="7">
              <a:spcBef>
                <a:spcPts val="0"/>
              </a:spcBef>
              <a:spcAft>
                <a:spcPts val="0"/>
              </a:spcAft>
              <a:buSzPts val="1400"/>
              <a:buNone/>
              <a:defRPr/>
            </a:lvl8pPr>
            <a:lvl9pPr lvl="8">
              <a:spcBef>
                <a:spcPts val="0"/>
              </a:spcBef>
              <a:spcAft>
                <a:spcPts val="0"/>
              </a:spcAft>
              <a:buSzPts val="1400"/>
              <a:buNone/>
              <a:defRPr/>
            </a:lvl9pPr>
          </a:lstStyle>
          <a:p>
            <a:endParaRPr/>
          </a:p>
        </p:txBody>
      </p:sp>
      <p:sp>
        <p:nvSpPr>
          <p:cNvPr id="82" name="Google Shape;82;p26"/>
          <p:cNvSpPr txBox="1">
            <a:spLocks noGrp="1"/>
          </p:cNvSpPr>
          <p:nvPr>
            <p:ph type="body" idx="1"/>
          </p:nvPr>
        </p:nvSpPr>
        <p:spPr>
          <a:xfrm>
            <a:off x="3019377" y="1743133"/>
            <a:ext cx="5920641" cy="4558885"/>
          </a:xfrm>
          <a:prstGeom prst="rect">
            <a:avLst/>
          </a:prstGeom>
          <a:noFill/>
          <a:ln>
            <a:noFill/>
          </a:ln>
        </p:spPr>
        <p:txBody>
          <a:bodyPr spcFirstLastPara="1" wrap="square" lIns="54850" tIns="91425" rIns="91425" bIns="45700" anchor="t" anchorCtr="0">
            <a:normAutofit/>
          </a:bodyPr>
          <a:lstStyle>
            <a:lvl1pPr marL="457200" lvl="0" indent="-391160" algn="l">
              <a:spcBef>
                <a:spcPts val="0"/>
              </a:spcBef>
              <a:spcAft>
                <a:spcPts val="0"/>
              </a:spcAft>
              <a:buSzPts val="2560"/>
              <a:buChar char="◼"/>
              <a:defRPr sz="3200"/>
            </a:lvl1pPr>
            <a:lvl2pPr marL="914400" lvl="1" indent="-388619" algn="l">
              <a:spcBef>
                <a:spcPts val="560"/>
              </a:spcBef>
              <a:spcAft>
                <a:spcPts val="0"/>
              </a:spcAft>
              <a:buSzPts val="2520"/>
              <a:buChar char="▪"/>
              <a:defRPr sz="2800"/>
            </a:lvl2pPr>
            <a:lvl3pPr marL="1371600" lvl="2" indent="-381000" algn="l">
              <a:spcBef>
                <a:spcPts val="480"/>
              </a:spcBef>
              <a:spcAft>
                <a:spcPts val="0"/>
              </a:spcAft>
              <a:buSzPts val="2400"/>
              <a:buChar char="▪"/>
              <a:defRPr sz="2400"/>
            </a:lvl3pPr>
            <a:lvl4pPr marL="1828800" lvl="3" indent="-355600" algn="l">
              <a:spcBef>
                <a:spcPts val="400"/>
              </a:spcBef>
              <a:spcAft>
                <a:spcPts val="0"/>
              </a:spcAft>
              <a:buSzPts val="2000"/>
              <a:buChar char="▪"/>
              <a:defRPr sz="2000"/>
            </a:lvl4pPr>
            <a:lvl5pPr marL="2286000" lvl="4" indent="-355600" algn="l">
              <a:spcBef>
                <a:spcPts val="400"/>
              </a:spcBef>
              <a:spcAft>
                <a:spcPts val="0"/>
              </a:spcAft>
              <a:buSzPts val="2000"/>
              <a:buChar char="🢝"/>
              <a:defRPr sz="2000"/>
            </a:lvl5pPr>
            <a:lvl6pPr marL="2743200" lvl="5" indent="-355600" algn="l">
              <a:spcBef>
                <a:spcPts val="400"/>
              </a:spcBef>
              <a:spcAft>
                <a:spcPts val="0"/>
              </a:spcAft>
              <a:buSzPts val="2000"/>
              <a:buChar char="●"/>
              <a:defRPr sz="2000"/>
            </a:lvl6pPr>
            <a:lvl7pPr marL="3200400" lvl="6" indent="-355600" algn="l">
              <a:spcBef>
                <a:spcPts val="400"/>
              </a:spcBef>
              <a:spcAft>
                <a:spcPts val="0"/>
              </a:spcAft>
              <a:buSzPts val="2000"/>
              <a:buChar char="●"/>
              <a:defRPr sz="2000"/>
            </a:lvl7pPr>
            <a:lvl8pPr marL="3657600" lvl="7" indent="-355600" algn="l">
              <a:spcBef>
                <a:spcPts val="400"/>
              </a:spcBef>
              <a:spcAft>
                <a:spcPts val="0"/>
              </a:spcAft>
              <a:buSzPts val="2000"/>
              <a:buChar char="●"/>
              <a:defRPr sz="2000"/>
            </a:lvl8pPr>
            <a:lvl9pPr marL="4114800" lvl="8" indent="-355600" algn="l">
              <a:spcBef>
                <a:spcPts val="400"/>
              </a:spcBef>
              <a:spcAft>
                <a:spcPts val="0"/>
              </a:spcAft>
              <a:buSzPts val="2000"/>
              <a:buChar char="●"/>
              <a:defRPr sz="2000"/>
            </a:lvl9pPr>
          </a:lstStyle>
          <a:p>
            <a:endParaRPr/>
          </a:p>
        </p:txBody>
      </p:sp>
      <p:sp>
        <p:nvSpPr>
          <p:cNvPr id="83" name="Google Shape;83;p26"/>
          <p:cNvSpPr txBox="1">
            <a:spLocks noGrp="1"/>
          </p:cNvSpPr>
          <p:nvPr>
            <p:ph type="body" idx="2"/>
          </p:nvPr>
        </p:nvSpPr>
        <p:spPr>
          <a:xfrm>
            <a:off x="167838" y="1730018"/>
            <a:ext cx="2468880" cy="4572000"/>
          </a:xfrm>
          <a:prstGeom prst="rect">
            <a:avLst/>
          </a:prstGeom>
          <a:noFill/>
          <a:ln>
            <a:noFill/>
          </a:ln>
        </p:spPr>
        <p:txBody>
          <a:bodyPr spcFirstLastPara="1" wrap="square" lIns="54850" tIns="91425" rIns="91425" bIns="45700" anchor="t" anchorCtr="0">
            <a:normAutofit/>
          </a:bodyPr>
          <a:lstStyle>
            <a:lvl1pPr marL="457200" lvl="0" indent="-228600" algn="l">
              <a:spcBef>
                <a:spcPts val="0"/>
              </a:spcBef>
              <a:spcAft>
                <a:spcPts val="0"/>
              </a:spcAft>
              <a:buSzPts val="1120"/>
              <a:buNone/>
              <a:defRPr sz="1400"/>
            </a:lvl1pPr>
            <a:lvl2pPr marL="914400" lvl="1" indent="-228600" algn="l">
              <a:spcBef>
                <a:spcPts val="240"/>
              </a:spcBef>
              <a:spcAft>
                <a:spcPts val="0"/>
              </a:spcAft>
              <a:buSzPts val="1080"/>
              <a:buNone/>
              <a:defRPr sz="1200"/>
            </a:lvl2pPr>
            <a:lvl3pPr marL="1371600" lvl="2" indent="-228600" algn="l">
              <a:spcBef>
                <a:spcPts val="200"/>
              </a:spcBef>
              <a:spcAft>
                <a:spcPts val="0"/>
              </a:spcAft>
              <a:buSzPts val="1000"/>
              <a:buNone/>
              <a:defRPr sz="1000"/>
            </a:lvl3pPr>
            <a:lvl4pPr marL="1828800" lvl="3" indent="-228600" algn="l">
              <a:spcBef>
                <a:spcPts val="180"/>
              </a:spcBef>
              <a:spcAft>
                <a:spcPts val="0"/>
              </a:spcAft>
              <a:buSzPts val="900"/>
              <a:buNone/>
              <a:defRPr sz="900"/>
            </a:lvl4pPr>
            <a:lvl5pPr marL="2286000" lvl="4" indent="-228600" algn="l">
              <a:spcBef>
                <a:spcPts val="180"/>
              </a:spcBef>
              <a:spcAft>
                <a:spcPts val="0"/>
              </a:spcAft>
              <a:buSzPts val="900"/>
              <a:buNone/>
              <a:defRPr sz="900"/>
            </a:lvl5pPr>
            <a:lvl6pPr marL="2743200" lvl="5" indent="-228600" algn="l">
              <a:spcBef>
                <a:spcPts val="180"/>
              </a:spcBef>
              <a:spcAft>
                <a:spcPts val="0"/>
              </a:spcAft>
              <a:buSzPts val="900"/>
              <a:buNone/>
              <a:defRPr sz="900"/>
            </a:lvl6pPr>
            <a:lvl7pPr marL="3200400" lvl="6" indent="-228600" algn="l">
              <a:spcBef>
                <a:spcPts val="180"/>
              </a:spcBef>
              <a:spcAft>
                <a:spcPts val="0"/>
              </a:spcAft>
              <a:buSzPts val="900"/>
              <a:buNone/>
              <a:defRPr sz="900"/>
            </a:lvl7pPr>
            <a:lvl8pPr marL="3657600" lvl="7" indent="-228600" algn="l">
              <a:spcBef>
                <a:spcPts val="180"/>
              </a:spcBef>
              <a:spcAft>
                <a:spcPts val="0"/>
              </a:spcAft>
              <a:buSzPts val="900"/>
              <a:buNone/>
              <a:defRPr sz="900"/>
            </a:lvl8pPr>
            <a:lvl9pPr marL="4114800" lvl="8" indent="-228600" algn="l">
              <a:spcBef>
                <a:spcPts val="180"/>
              </a:spcBef>
              <a:spcAft>
                <a:spcPts val="0"/>
              </a:spcAft>
              <a:buSzPts val="900"/>
              <a:buNone/>
              <a:defRPr sz="900"/>
            </a:lvl9pPr>
          </a:lstStyle>
          <a:p>
            <a:endParaRPr/>
          </a:p>
        </p:txBody>
      </p:sp>
      <p:sp>
        <p:nvSpPr>
          <p:cNvPr id="84" name="Google Shape;84;p2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5" name="Google Shape;85;p2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lvl="0" algn="l">
              <a:spcBef>
                <a:spcPts val="0"/>
              </a:spcBef>
              <a:spcAft>
                <a:spcPts val="0"/>
              </a:spcAft>
              <a:buSzPts val="1400"/>
              <a:buNone/>
              <a:defRPr/>
            </a:lvl1pPr>
            <a:lvl2pPr lvl="1" algn="ctr">
              <a:spcBef>
                <a:spcPts val="0"/>
              </a:spcBef>
              <a:spcAft>
                <a:spcPts val="0"/>
              </a:spcAft>
              <a:buSzPts val="1400"/>
              <a:buNone/>
              <a:defRPr/>
            </a:lvl2pPr>
            <a:lvl3pPr lvl="2" algn="ctr">
              <a:spcBef>
                <a:spcPts val="0"/>
              </a:spcBef>
              <a:spcAft>
                <a:spcPts val="0"/>
              </a:spcAft>
              <a:buSzPts val="1400"/>
              <a:buNone/>
              <a:defRPr/>
            </a:lvl3pPr>
            <a:lvl4pPr lvl="3" algn="ctr">
              <a:spcBef>
                <a:spcPts val="0"/>
              </a:spcBef>
              <a:spcAft>
                <a:spcPts val="0"/>
              </a:spcAft>
              <a:buSzPts val="1400"/>
              <a:buNone/>
              <a:defRPr/>
            </a:lvl4pPr>
            <a:lvl5pPr lvl="4" algn="ctr">
              <a:spcBef>
                <a:spcPts val="0"/>
              </a:spcBef>
              <a:spcAft>
                <a:spcPts val="0"/>
              </a:spcAft>
              <a:buSzPts val="1400"/>
              <a:buNone/>
              <a:defRPr/>
            </a:lvl5pPr>
            <a:lvl6pPr lvl="5" algn="l">
              <a:spcBef>
                <a:spcPts val="0"/>
              </a:spcBef>
              <a:spcAft>
                <a:spcPts val="0"/>
              </a:spcAft>
              <a:buSzPts val="1400"/>
              <a:buNone/>
              <a:defRPr/>
            </a:lvl6pPr>
            <a:lvl7pPr lvl="6" algn="l">
              <a:spcBef>
                <a:spcPts val="0"/>
              </a:spcBef>
              <a:spcAft>
                <a:spcPts val="0"/>
              </a:spcAft>
              <a:buSzPts val="1400"/>
              <a:buNone/>
              <a:defRPr/>
            </a:lvl7pPr>
            <a:lvl8pPr lvl="7" algn="l">
              <a:spcBef>
                <a:spcPts val="0"/>
              </a:spcBef>
              <a:spcAft>
                <a:spcPts val="0"/>
              </a:spcAft>
              <a:buSzPts val="1400"/>
              <a:buNone/>
              <a:defRPr/>
            </a:lvl8pPr>
            <a:lvl9pPr lvl="8" algn="l">
              <a:spcBef>
                <a:spcPts val="0"/>
              </a:spcBef>
              <a:spcAft>
                <a:spcPts val="0"/>
              </a:spcAft>
              <a:buSzPts val="1400"/>
              <a:buNone/>
              <a:defRPr/>
            </a:lvl9pPr>
          </a:lstStyle>
          <a:p>
            <a:endParaRPr/>
          </a:p>
        </p:txBody>
      </p:sp>
      <p:sp>
        <p:nvSpPr>
          <p:cNvPr id="86" name="Google Shape;86;p2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lvl="0" indent="0" algn="r">
              <a:spcBef>
                <a:spcPts val="0"/>
              </a:spcBef>
              <a:spcAft>
                <a:spcPts val="0"/>
              </a:spcAft>
              <a:buNone/>
              <a:defRPr/>
            </a:lvl1pPr>
            <a:lvl2pPr marL="0" lvl="1" indent="0" algn="r">
              <a:spcBef>
                <a:spcPts val="0"/>
              </a:spcBef>
              <a:spcAft>
                <a:spcPts val="0"/>
              </a:spcAft>
              <a:buNone/>
              <a:defRPr/>
            </a:lvl2pPr>
            <a:lvl3pPr marL="0" lvl="2" indent="0" algn="r">
              <a:spcBef>
                <a:spcPts val="0"/>
              </a:spcBef>
              <a:spcAft>
                <a:spcPts val="0"/>
              </a:spcAft>
              <a:buNone/>
              <a:defRPr/>
            </a:lvl3pPr>
            <a:lvl4pPr marL="0" lvl="3" indent="0" algn="r">
              <a:spcBef>
                <a:spcPts val="0"/>
              </a:spcBef>
              <a:spcAft>
                <a:spcPts val="0"/>
              </a:spcAft>
              <a:buNone/>
              <a:defRPr/>
            </a:lvl4pPr>
            <a:lvl5pPr marL="0" lvl="4" indent="0" algn="r">
              <a:spcBef>
                <a:spcPts val="0"/>
              </a:spcBef>
              <a:spcAft>
                <a:spcPts val="0"/>
              </a:spcAft>
              <a:buNone/>
              <a:defRPr/>
            </a:lvl5pPr>
            <a:lvl6pPr marL="0" lvl="5" indent="0" algn="r">
              <a:spcBef>
                <a:spcPts val="0"/>
              </a:spcBef>
              <a:spcAft>
                <a:spcPts val="0"/>
              </a:spcAft>
              <a:buNone/>
              <a:defRPr/>
            </a:lvl6pPr>
            <a:lvl7pPr marL="0" lvl="6" indent="0" algn="r">
              <a:spcBef>
                <a:spcPts val="0"/>
              </a:spcBef>
              <a:spcAft>
                <a:spcPts val="0"/>
              </a:spcAft>
              <a:buNone/>
              <a:defRPr/>
            </a:lvl7pPr>
            <a:lvl8pPr marL="0" lvl="7" indent="0" algn="r">
              <a:spcBef>
                <a:spcPts val="0"/>
              </a:spcBef>
              <a:spcAft>
                <a:spcPts val="0"/>
              </a:spcAft>
              <a:buNone/>
              <a:defRPr/>
            </a:lvl8pPr>
            <a:lvl9pPr marL="0" lvl="8" indent="0" algn="r">
              <a:spcBef>
                <a:spcPts val="0"/>
              </a:spcBef>
              <a:spcAft>
                <a:spcPts val="0"/>
              </a:spcAft>
              <a:buNone/>
              <a:defRPr/>
            </a:lvl9pPr>
          </a:lstStyle>
          <a:p>
            <a:pPr marL="0" lvl="0" indent="0" algn="r" rtl="0">
              <a:spcBef>
                <a:spcPts val="0"/>
              </a:spcBef>
              <a:spcAft>
                <a:spcPts val="0"/>
              </a:spcAft>
              <a:buNone/>
            </a:pPr>
            <a:fld id="{00000000-1234-1234-1234-123412341234}" type="slidenum">
              <a:rPr lang="en-US"/>
              <a:t>‹#›</a:t>
            </a:fld>
            <a:endParaRPr/>
          </a:p>
        </p:txBody>
      </p:sp>
      <p:sp>
        <p:nvSpPr>
          <p:cNvPr id="87" name="Google Shape;87;p26"/>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88" name="Google Shape;88;p26"/>
          <p:cNvSpPr/>
          <p:nvPr/>
        </p:nvSpPr>
        <p:spPr>
          <a:xfrm>
            <a:off x="2855737" y="0"/>
            <a:ext cx="45720" cy="1453896"/>
          </a:xfrm>
          <a:prstGeom prst="rect">
            <a:avLst/>
          </a:prstGeom>
          <a:solidFill>
            <a:srgbClr val="FFFFFF"/>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Tree>
  </p:cSld>
  <p:clrMapOvr>
    <a:masterClrMapping/>
  </p:clrMapOvr>
</p:sldLayout>
</file>

<file path=ppt/slideMasters/_rels/slideMaster1.xml.rels><?xml version="1.0" encoding="UTF-8" standalone="yes"?>
<Relationships xmlns="http://schemas.openxmlformats.org/package/2006/relationships"><Relationship Id="rId2" Type="http://schemas.openxmlformats.org/officeDocument/2006/relationships/theme" Target="../theme/theme1.xml"/><Relationship Id="rId1" Type="http://schemas.openxmlformats.org/officeDocument/2006/relationships/slideLayout" Target="../slideLayouts/slideLayout1.xml"/></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9.xml"/><Relationship Id="rId3" Type="http://schemas.openxmlformats.org/officeDocument/2006/relationships/slideLayout" Target="../slideLayouts/slideLayout4.xml"/><Relationship Id="rId7" Type="http://schemas.openxmlformats.org/officeDocument/2006/relationships/slideLayout" Target="../slideLayouts/slideLayout8.xml"/><Relationship Id="rId12" Type="http://schemas.openxmlformats.org/officeDocument/2006/relationships/theme" Target="../theme/theme2.xml"/><Relationship Id="rId2" Type="http://schemas.openxmlformats.org/officeDocument/2006/relationships/slideLayout" Target="../slideLayouts/slideLayout3.xml"/><Relationship Id="rId1" Type="http://schemas.openxmlformats.org/officeDocument/2006/relationships/slideLayout" Target="../slideLayouts/slideLayout2.xml"/><Relationship Id="rId6" Type="http://schemas.openxmlformats.org/officeDocument/2006/relationships/slideLayout" Target="../slideLayouts/slideLayout7.xml"/><Relationship Id="rId11" Type="http://schemas.openxmlformats.org/officeDocument/2006/relationships/slideLayout" Target="../slideLayouts/slideLayout12.xml"/><Relationship Id="rId5" Type="http://schemas.openxmlformats.org/officeDocument/2006/relationships/slideLayout" Target="../slideLayouts/slideLayout6.xml"/><Relationship Id="rId10" Type="http://schemas.openxmlformats.org/officeDocument/2006/relationships/slideLayout" Target="../slideLayouts/slideLayout11.xml"/><Relationship Id="rId4" Type="http://schemas.openxmlformats.org/officeDocument/2006/relationships/slideLayout" Target="../slideLayouts/slideLayout5.xml"/><Relationship Id="rId9" Type="http://schemas.openxmlformats.org/officeDocument/2006/relationships/slideLayout" Target="../slideLayouts/slideLayout10.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dk1"/>
        </a:solidFill>
        <a:effectLst/>
      </p:bgPr>
    </p:bg>
    <p:spTree>
      <p:nvGrpSpPr>
        <p:cNvPr id="1" name="Shape 9"/>
        <p:cNvGrpSpPr/>
        <p:nvPr/>
      </p:nvGrpSpPr>
      <p:grpSpPr>
        <a:xfrm>
          <a:off x="0" y="0"/>
          <a:ext cx="0" cy="0"/>
          <a:chOff x="0" y="0"/>
          <a:chExt cx="0" cy="0"/>
        </a:xfrm>
      </p:grpSpPr>
      <p:sp>
        <p:nvSpPr>
          <p:cNvPr id="10" name="Google Shape;10;p17"/>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1" name="Google Shape;11;p17"/>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2" name="Google Shape;12;p1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Clr>
                <a:srgbClr val="FFC700"/>
              </a:buClr>
              <a:buSzPts val="4500"/>
              <a:buFont typeface="Calibri"/>
              <a:buNone/>
              <a:defRPr sz="4500" b="1" i="0" u="none" strike="noStrike" cap="none">
                <a:solidFill>
                  <a:srgbClr val="FFC7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13" name="Google Shape;13;p17"/>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rm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lt1"/>
                </a:solidFill>
                <a:latin typeface="Calibri"/>
                <a:ea typeface="Calibri"/>
                <a:cs typeface="Calibri"/>
                <a:sym typeface="Calibri"/>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lt1"/>
                </a:solidFill>
                <a:latin typeface="Calibri"/>
                <a:ea typeface="Calibri"/>
                <a:cs typeface="Calibri"/>
                <a:sym typeface="Calibri"/>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lt1"/>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lt1"/>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lt1"/>
                </a:solidFill>
                <a:latin typeface="Calibri"/>
                <a:ea typeface="Calibri"/>
                <a:cs typeface="Calibri"/>
                <a:sym typeface="Calibri"/>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lt1"/>
                </a:solidFill>
                <a:latin typeface="Calibri"/>
                <a:ea typeface="Calibri"/>
                <a:cs typeface="Calibri"/>
                <a:sym typeface="Calibri"/>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lt1"/>
                </a:solidFill>
                <a:latin typeface="Calibri"/>
                <a:ea typeface="Calibri"/>
                <a:cs typeface="Calibri"/>
                <a:sym typeface="Calibri"/>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lt1"/>
                </a:solidFill>
                <a:latin typeface="Calibri"/>
                <a:ea typeface="Calibri"/>
                <a:cs typeface="Calibri"/>
                <a:sym typeface="Calibri"/>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lt1"/>
                </a:solidFill>
                <a:latin typeface="Calibri"/>
                <a:ea typeface="Calibri"/>
                <a:cs typeface="Calibri"/>
                <a:sym typeface="Calibri"/>
              </a:defRPr>
            </a:lvl9pPr>
          </a:lstStyle>
          <a:p>
            <a:endParaRPr/>
          </a:p>
        </p:txBody>
      </p:sp>
      <p:sp>
        <p:nvSpPr>
          <p:cNvPr id="14" name="Google Shape;14;p17"/>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chemeClr val="lt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15" name="Google Shape;15;p17"/>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chemeClr val="lt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2pPr>
            <a:lvl3pPr marR="0" lvl="2"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3pPr>
            <a:lvl4pPr marR="0" lvl="3"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4pPr>
            <a:lvl5pPr marR="0" lvl="4" algn="ctr"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lt1"/>
                </a:solidFill>
                <a:latin typeface="Times New Roman"/>
                <a:ea typeface="Times New Roman"/>
                <a:cs typeface="Times New Roman"/>
                <a:sym typeface="Times New Roman"/>
              </a:defRPr>
            </a:lvl9pPr>
          </a:lstStyle>
          <a:p>
            <a:endParaRPr/>
          </a:p>
        </p:txBody>
      </p:sp>
      <p:sp>
        <p:nvSpPr>
          <p:cNvPr id="16" name="Google Shape;16;p17"/>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chemeClr val="lt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49" r:id="rId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lt1"/>
        </a:solidFill>
        <a:effectLst/>
      </p:bgPr>
    </p:bg>
    <p:spTree>
      <p:nvGrpSpPr>
        <p:cNvPr id="1" name="Shape 25"/>
        <p:cNvGrpSpPr/>
        <p:nvPr/>
      </p:nvGrpSpPr>
      <p:grpSpPr>
        <a:xfrm>
          <a:off x="0" y="0"/>
          <a:ext cx="0" cy="0"/>
          <a:chOff x="0" y="0"/>
          <a:chExt cx="0" cy="0"/>
        </a:xfrm>
      </p:grpSpPr>
      <p:sp>
        <p:nvSpPr>
          <p:cNvPr id="26" name="Google Shape;26;p16"/>
          <p:cNvSpPr/>
          <p:nvPr/>
        </p:nvSpPr>
        <p:spPr>
          <a:xfrm>
            <a:off x="0" y="1435895"/>
            <a:ext cx="9144000" cy="45720"/>
          </a:xfrm>
          <a:prstGeom prst="rect">
            <a:avLst/>
          </a:prstGeom>
          <a:solidFill>
            <a:srgbClr val="FFFFFF"/>
          </a:solidFill>
          <a:ln>
            <a:noFill/>
          </a:ln>
          <a:effectLst>
            <a:outerShdw blurRad="31750" dist="10160" dir="5400000" algn="tl" rotWithShape="0">
              <a:srgbClr val="000000">
                <a:alpha val="60000"/>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27" name="Google Shape;27;p16"/>
          <p:cNvSpPr/>
          <p:nvPr/>
        </p:nvSpPr>
        <p:spPr>
          <a:xfrm>
            <a:off x="0" y="0"/>
            <a:ext cx="9143999" cy="1433733"/>
          </a:xfrm>
          <a:prstGeom prst="rect">
            <a:avLst/>
          </a:prstGeom>
          <a:solidFill>
            <a:srgbClr val="000000"/>
          </a:solidFill>
          <a:ln>
            <a:noFill/>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28" name="Google Shape;28;p16"/>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lvl1pPr marR="0" lvl="0" algn="l" rtl="0">
              <a:spcBef>
                <a:spcPts val="0"/>
              </a:spcBef>
              <a:spcAft>
                <a:spcPts val="0"/>
              </a:spcAft>
              <a:buClr>
                <a:srgbClr val="FFC700"/>
              </a:buClr>
              <a:buSzPts val="4500"/>
              <a:buFont typeface="Calibri"/>
              <a:buNone/>
              <a:defRPr sz="4500" b="1" i="0" u="none" strike="noStrike" cap="none">
                <a:solidFill>
                  <a:srgbClr val="FFC700"/>
                </a:solidFill>
                <a:latin typeface="Calibri"/>
                <a:ea typeface="Calibri"/>
                <a:cs typeface="Calibri"/>
                <a:sym typeface="Calibri"/>
              </a:defRPr>
            </a:lvl1pPr>
            <a:lvl2pPr lvl="1">
              <a:spcBef>
                <a:spcPts val="0"/>
              </a:spcBef>
              <a:spcAft>
                <a:spcPts val="0"/>
              </a:spcAft>
              <a:buSzPts val="1400"/>
              <a:buNone/>
              <a:defRPr sz="1800"/>
            </a:lvl2pPr>
            <a:lvl3pPr lvl="2">
              <a:spcBef>
                <a:spcPts val="0"/>
              </a:spcBef>
              <a:spcAft>
                <a:spcPts val="0"/>
              </a:spcAft>
              <a:buSzPts val="1400"/>
              <a:buNone/>
              <a:defRPr sz="1800"/>
            </a:lvl3pPr>
            <a:lvl4pPr lvl="3">
              <a:spcBef>
                <a:spcPts val="0"/>
              </a:spcBef>
              <a:spcAft>
                <a:spcPts val="0"/>
              </a:spcAft>
              <a:buSzPts val="1400"/>
              <a:buNone/>
              <a:defRPr sz="1800"/>
            </a:lvl4pPr>
            <a:lvl5pPr lvl="4">
              <a:spcBef>
                <a:spcPts val="0"/>
              </a:spcBef>
              <a:spcAft>
                <a:spcPts val="0"/>
              </a:spcAft>
              <a:buSzPts val="1400"/>
              <a:buNone/>
              <a:defRPr sz="1800"/>
            </a:lvl5pPr>
            <a:lvl6pPr lvl="5">
              <a:spcBef>
                <a:spcPts val="0"/>
              </a:spcBef>
              <a:spcAft>
                <a:spcPts val="0"/>
              </a:spcAft>
              <a:buSzPts val="1400"/>
              <a:buNone/>
              <a:defRPr sz="1800"/>
            </a:lvl6pPr>
            <a:lvl7pPr lvl="6">
              <a:spcBef>
                <a:spcPts val="0"/>
              </a:spcBef>
              <a:spcAft>
                <a:spcPts val="0"/>
              </a:spcAft>
              <a:buSzPts val="1400"/>
              <a:buNone/>
              <a:defRPr sz="1800"/>
            </a:lvl7pPr>
            <a:lvl8pPr lvl="7">
              <a:spcBef>
                <a:spcPts val="0"/>
              </a:spcBef>
              <a:spcAft>
                <a:spcPts val="0"/>
              </a:spcAft>
              <a:buSzPts val="1400"/>
              <a:buNone/>
              <a:defRPr sz="1800"/>
            </a:lvl8pPr>
            <a:lvl9pPr lvl="8">
              <a:spcBef>
                <a:spcPts val="0"/>
              </a:spcBef>
              <a:spcAft>
                <a:spcPts val="0"/>
              </a:spcAft>
              <a:buSzPts val="1400"/>
              <a:buNone/>
              <a:defRPr sz="1800"/>
            </a:lvl9pPr>
          </a:lstStyle>
          <a:p>
            <a:endParaRPr/>
          </a:p>
        </p:txBody>
      </p:sp>
      <p:sp>
        <p:nvSpPr>
          <p:cNvPr id="29" name="Google Shape;29;p16"/>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rmAutofit/>
          </a:bodyPr>
          <a:lstStyle>
            <a:lvl1pPr marL="457200" marR="0" lvl="0" indent="-391160" algn="l" rtl="0">
              <a:spcBef>
                <a:spcPts val="0"/>
              </a:spcBef>
              <a:spcAft>
                <a:spcPts val="0"/>
              </a:spcAft>
              <a:buClr>
                <a:schemeClr val="accent1"/>
              </a:buClr>
              <a:buSzPts val="2560"/>
              <a:buFont typeface="Noto Sans Symbols"/>
              <a:buChar char="◼"/>
              <a:defRPr sz="3200" b="0" i="0" u="none" strike="noStrike" cap="none">
                <a:solidFill>
                  <a:schemeClr val="dk1"/>
                </a:solidFill>
                <a:latin typeface="Calibri"/>
                <a:ea typeface="Calibri"/>
                <a:cs typeface="Calibri"/>
                <a:sym typeface="Calibri"/>
              </a:defRPr>
            </a:lvl1pPr>
            <a:lvl2pPr marL="914400" marR="0" lvl="1" indent="-388619" algn="l" rtl="0">
              <a:spcBef>
                <a:spcPts val="560"/>
              </a:spcBef>
              <a:spcAft>
                <a:spcPts val="0"/>
              </a:spcAft>
              <a:buClr>
                <a:schemeClr val="accent2"/>
              </a:buClr>
              <a:buSzPts val="2520"/>
              <a:buFont typeface="Noto Sans Symbols"/>
              <a:buChar char="▪"/>
              <a:defRPr sz="2800" b="0" i="0" u="none" strike="noStrike" cap="none">
                <a:solidFill>
                  <a:schemeClr val="dk1"/>
                </a:solidFill>
                <a:latin typeface="Calibri"/>
                <a:ea typeface="Calibri"/>
                <a:cs typeface="Calibri"/>
                <a:sym typeface="Calibri"/>
              </a:defRPr>
            </a:lvl2pPr>
            <a:lvl3pPr marL="1371600" marR="0" lvl="2" indent="-381000" algn="l" rtl="0">
              <a:spcBef>
                <a:spcPts val="480"/>
              </a:spcBef>
              <a:spcAft>
                <a:spcPts val="0"/>
              </a:spcAft>
              <a:buClr>
                <a:schemeClr val="accent3"/>
              </a:buClr>
              <a:buSzPts val="2400"/>
              <a:buFont typeface="Arial"/>
              <a:buChar char="▪"/>
              <a:defRPr sz="2400" b="0" i="0" u="none" strike="noStrike" cap="none">
                <a:solidFill>
                  <a:schemeClr val="dk1"/>
                </a:solidFill>
                <a:latin typeface="Calibri"/>
                <a:ea typeface="Calibri"/>
                <a:cs typeface="Calibri"/>
                <a:sym typeface="Calibri"/>
              </a:defRPr>
            </a:lvl3pPr>
            <a:lvl4pPr marL="1828800" marR="0" lvl="3" indent="-355600" algn="l" rtl="0">
              <a:spcBef>
                <a:spcPts val="400"/>
              </a:spcBef>
              <a:spcAft>
                <a:spcPts val="0"/>
              </a:spcAft>
              <a:buClr>
                <a:schemeClr val="accent4"/>
              </a:buClr>
              <a:buSzPts val="2000"/>
              <a:buFont typeface="Arial"/>
              <a:buChar char="▪"/>
              <a:defRPr sz="2000" b="0" i="0" u="none" strike="noStrike" cap="none">
                <a:solidFill>
                  <a:schemeClr val="dk1"/>
                </a:solidFill>
                <a:latin typeface="Calibri"/>
                <a:ea typeface="Calibri"/>
                <a:cs typeface="Calibri"/>
                <a:sym typeface="Calibri"/>
              </a:defRPr>
            </a:lvl4pPr>
            <a:lvl5pPr marL="2286000" marR="0" lvl="4" indent="-355600" algn="l" rtl="0">
              <a:spcBef>
                <a:spcPts val="400"/>
              </a:spcBef>
              <a:spcAft>
                <a:spcPts val="0"/>
              </a:spcAft>
              <a:buClr>
                <a:schemeClr val="accent5"/>
              </a:buClr>
              <a:buSzPts val="2000"/>
              <a:buFont typeface="Noto Sans Symbols"/>
              <a:buChar char="🢝"/>
              <a:defRPr sz="2000" b="0" i="0" u="none" strike="noStrike" cap="none">
                <a:solidFill>
                  <a:schemeClr val="dk1"/>
                </a:solidFill>
                <a:latin typeface="Calibri"/>
                <a:ea typeface="Calibri"/>
                <a:cs typeface="Calibri"/>
                <a:sym typeface="Calibri"/>
              </a:defRPr>
            </a:lvl5pPr>
            <a:lvl6pPr marL="2743200" marR="0" lvl="5" indent="-355600" algn="l" rtl="0">
              <a:spcBef>
                <a:spcPts val="400"/>
              </a:spcBef>
              <a:spcAft>
                <a:spcPts val="0"/>
              </a:spcAft>
              <a:buClr>
                <a:schemeClr val="accent6"/>
              </a:buClr>
              <a:buSzPts val="2000"/>
              <a:buFont typeface="Noto Sans Symbols"/>
              <a:buChar char="●"/>
              <a:defRPr sz="2000" b="0" i="0" u="none" strike="noStrike" cap="none">
                <a:solidFill>
                  <a:schemeClr val="dk1"/>
                </a:solidFill>
                <a:latin typeface="Calibri"/>
                <a:ea typeface="Calibri"/>
                <a:cs typeface="Calibri"/>
                <a:sym typeface="Calibri"/>
              </a:defRPr>
            </a:lvl6pPr>
            <a:lvl7pPr marL="3200400" marR="0" lvl="6" indent="-342900" algn="l" rtl="0">
              <a:spcBef>
                <a:spcPts val="360"/>
              </a:spcBef>
              <a:spcAft>
                <a:spcPts val="0"/>
              </a:spcAft>
              <a:buClr>
                <a:schemeClr val="accent1"/>
              </a:buClr>
              <a:buSzPts val="1800"/>
              <a:buFont typeface="Noto Sans Symbols"/>
              <a:buChar char="●"/>
              <a:defRPr sz="1800" b="0" i="0" u="none" strike="noStrike" cap="none">
                <a:solidFill>
                  <a:schemeClr val="dk1"/>
                </a:solidFill>
                <a:latin typeface="Calibri"/>
                <a:ea typeface="Calibri"/>
                <a:cs typeface="Calibri"/>
                <a:sym typeface="Calibri"/>
              </a:defRPr>
            </a:lvl7pPr>
            <a:lvl8pPr marL="3657600" marR="0" lvl="7" indent="-342900" algn="l" rtl="0">
              <a:spcBef>
                <a:spcPts val="360"/>
              </a:spcBef>
              <a:spcAft>
                <a:spcPts val="0"/>
              </a:spcAft>
              <a:buClr>
                <a:schemeClr val="accent2"/>
              </a:buClr>
              <a:buSzPts val="1800"/>
              <a:buFont typeface="Noto Sans Symbols"/>
              <a:buChar char="●"/>
              <a:defRPr sz="1800" b="0" i="0" u="none" strike="noStrike" cap="none">
                <a:solidFill>
                  <a:schemeClr val="dk1"/>
                </a:solidFill>
                <a:latin typeface="Calibri"/>
                <a:ea typeface="Calibri"/>
                <a:cs typeface="Calibri"/>
                <a:sym typeface="Calibri"/>
              </a:defRPr>
            </a:lvl8pPr>
            <a:lvl9pPr marL="4114800" marR="0" lvl="8" indent="-342900" algn="l" rtl="0">
              <a:spcBef>
                <a:spcPts val="360"/>
              </a:spcBef>
              <a:spcAft>
                <a:spcPts val="0"/>
              </a:spcAft>
              <a:buClr>
                <a:schemeClr val="accent3"/>
              </a:buClr>
              <a:buSzPts val="1800"/>
              <a:buFont typeface="Noto Sans Symbols"/>
              <a:buChar char="●"/>
              <a:defRPr sz="1800" b="0" i="0" u="none" strike="noStrike" cap="none">
                <a:solidFill>
                  <a:schemeClr val="dk1"/>
                </a:solidFill>
                <a:latin typeface="Calibri"/>
                <a:ea typeface="Calibri"/>
                <a:cs typeface="Calibri"/>
                <a:sym typeface="Calibri"/>
              </a:defRPr>
            </a:lvl9pPr>
          </a:lstStyle>
          <a:p>
            <a:endParaRPr/>
          </a:p>
        </p:txBody>
      </p:sp>
      <p:sp>
        <p:nvSpPr>
          <p:cNvPr id="30" name="Google Shape;30;p16"/>
          <p:cNvSpPr txBox="1">
            <a:spLocks noGrp="1"/>
          </p:cNvSpPr>
          <p:nvPr>
            <p:ph type="dt" idx="10"/>
          </p:nvPr>
        </p:nvSpPr>
        <p:spPr>
          <a:xfrm>
            <a:off x="457200" y="6476999"/>
            <a:ext cx="2133600" cy="274320"/>
          </a:xfrm>
          <a:prstGeom prst="rect">
            <a:avLst/>
          </a:prstGeom>
          <a:noFill/>
          <a:ln>
            <a:noFill/>
          </a:ln>
        </p:spPr>
        <p:txBody>
          <a:bodyPr spcFirstLastPara="1" wrap="square" lIns="109725"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1" name="Google Shape;31;p16"/>
          <p:cNvSpPr txBox="1">
            <a:spLocks noGrp="1"/>
          </p:cNvSpPr>
          <p:nvPr>
            <p:ph type="ftr" idx="11"/>
          </p:nvPr>
        </p:nvSpPr>
        <p:spPr>
          <a:xfrm>
            <a:off x="2640596" y="6476999"/>
            <a:ext cx="5507719" cy="274320"/>
          </a:xfrm>
          <a:prstGeom prst="rect">
            <a:avLst/>
          </a:prstGeom>
          <a:noFill/>
          <a:ln>
            <a:noFill/>
          </a:ln>
        </p:spPr>
        <p:txBody>
          <a:bodyPr spcFirstLastPara="1" wrap="square" lIns="45700" tIns="45700" rIns="45700" bIns="0" anchor="b" anchorCtr="0">
            <a:noAutofit/>
          </a:bodyPr>
          <a:lstStyle>
            <a:lvl1pPr marR="0" lvl="0" algn="l" rtl="0">
              <a:spcBef>
                <a:spcPts val="0"/>
              </a:spcBef>
              <a:spcAft>
                <a:spcPts val="0"/>
              </a:spcAft>
              <a:buSzPts val="1400"/>
              <a:buNone/>
              <a:defRPr sz="1200" b="0" i="0" u="none" strike="noStrike" cap="none">
                <a:solidFill>
                  <a:srgbClr val="414141"/>
                </a:solidFill>
                <a:latin typeface="Times New Roman"/>
                <a:ea typeface="Times New Roman"/>
                <a:cs typeface="Times New Roman"/>
                <a:sym typeface="Times New Roman"/>
              </a:defRPr>
            </a:lvl1pPr>
            <a:lvl2pPr marR="0" lvl="1"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2pPr>
            <a:lvl3pPr marR="0" lvl="2"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3pPr>
            <a:lvl4pPr marR="0" lvl="3"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4pPr>
            <a:lvl5pPr marR="0" lvl="4" algn="ctr"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5pPr>
            <a:lvl6pPr marR="0" lvl="5"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6pPr>
            <a:lvl7pPr marR="0" lvl="6"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7pPr>
            <a:lvl8pPr marR="0" lvl="7"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8pPr>
            <a:lvl9pPr marR="0" lvl="8" algn="l" rtl="0">
              <a:spcBef>
                <a:spcPts val="0"/>
              </a:spcBef>
              <a:spcAft>
                <a:spcPts val="0"/>
              </a:spcAft>
              <a:buSzPts val="1400"/>
              <a:buNone/>
              <a:defRPr sz="2400" b="0" i="0" u="none" strike="noStrike" cap="none">
                <a:solidFill>
                  <a:schemeClr val="dk1"/>
                </a:solidFill>
                <a:latin typeface="Times New Roman"/>
                <a:ea typeface="Times New Roman"/>
                <a:cs typeface="Times New Roman"/>
                <a:sym typeface="Times New Roman"/>
              </a:defRPr>
            </a:lvl9pPr>
          </a:lstStyle>
          <a:p>
            <a:endParaRPr/>
          </a:p>
        </p:txBody>
      </p:sp>
      <p:sp>
        <p:nvSpPr>
          <p:cNvPr id="32" name="Google Shape;32;p16"/>
          <p:cNvSpPr txBox="1">
            <a:spLocks noGrp="1"/>
          </p:cNvSpPr>
          <p:nvPr>
            <p:ph type="sldNum" idx="12"/>
          </p:nvPr>
        </p:nvSpPr>
        <p:spPr>
          <a:xfrm>
            <a:off x="8204396" y="6476999"/>
            <a:ext cx="733864" cy="274320"/>
          </a:xfrm>
          <a:prstGeom prst="rect">
            <a:avLst/>
          </a:prstGeom>
          <a:noFill/>
          <a:ln>
            <a:noFill/>
          </a:ln>
        </p:spPr>
        <p:txBody>
          <a:bodyPr spcFirstLastPara="1" wrap="square" lIns="91425" tIns="45700" rIns="91425" bIns="0" anchor="b" anchorCtr="0">
            <a:noAutofit/>
          </a:bodyPr>
          <a:lstStyle>
            <a:lvl1pPr marL="0" marR="0" lvl="0"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1pPr>
            <a:lvl2pPr marL="0" marR="0" lvl="1"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2pPr>
            <a:lvl3pPr marL="0" marR="0" lvl="2"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3pPr>
            <a:lvl4pPr marL="0" marR="0" lvl="3"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4pPr>
            <a:lvl5pPr marL="0" marR="0" lvl="4"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5pPr>
            <a:lvl6pPr marL="0" marR="0" lvl="5"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6pPr>
            <a:lvl7pPr marL="0" marR="0" lvl="6"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7pPr>
            <a:lvl8pPr marL="0" marR="0" lvl="7"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8pPr>
            <a:lvl9pPr marL="0" marR="0" lvl="8" indent="0" algn="r" rtl="0">
              <a:spcBef>
                <a:spcPts val="0"/>
              </a:spcBef>
              <a:spcAft>
                <a:spcPts val="0"/>
              </a:spcAft>
              <a:buNone/>
              <a:defRPr sz="1200" b="0" i="0" u="none" strike="noStrike" cap="none">
                <a:solidFill>
                  <a:srgbClr val="414141"/>
                </a:solidFill>
                <a:latin typeface="Times New Roman"/>
                <a:ea typeface="Times New Roman"/>
                <a:cs typeface="Times New Roman"/>
                <a:sym typeface="Times New Roman"/>
              </a:defRPr>
            </a:lvl9pPr>
          </a:lstStyle>
          <a:p>
            <a:pPr marL="0" lvl="0" indent="0" algn="r" rtl="0">
              <a:spcBef>
                <a:spcPts val="0"/>
              </a:spcBef>
              <a:spcAft>
                <a:spcPts val="0"/>
              </a:spcAft>
              <a:buNone/>
            </a:pPr>
            <a:fld id="{00000000-1234-1234-1234-123412341234}" type="slidenum">
              <a:rPr lang="en-US"/>
              <a:t>‹#›</a:t>
            </a:fld>
            <a:endParaRPr/>
          </a:p>
        </p:txBody>
      </p:sp>
    </p:spTree>
  </p:cSld>
  <p:clrMap bg1="lt1" tx1="dk1" bg2="dk2" tx2="lt2" accent1="accent1" accent2="accent2" accent3="accent3" accent4="accent4" accent5="accent5" accent6="accent6" hlink="hlink" folHlink="folHlink"/>
  <p:sldLayoutIdLst>
    <p:sldLayoutId id="2147483651" r:id="rId1"/>
    <p:sldLayoutId id="2147483652" r:id="rId2"/>
    <p:sldLayoutId id="2147483653" r:id="rId3"/>
    <p:sldLayoutId id="2147483654" r:id="rId4"/>
    <p:sldLayoutId id="2147483655" r:id="rId5"/>
    <p:sldLayoutId id="2147483656" r:id="rId6"/>
    <p:sldLayoutId id="2147483657" r:id="rId7"/>
    <p:sldLayoutId id="2147483658" r:id="rId8"/>
    <p:sldLayoutId id="2147483659" r:id="rId9"/>
    <p:sldLayoutId id="2147483660" r:id="rId10"/>
    <p:sldLayoutId id="2147483661" r:id="rId11"/>
  </p:sldLayoutIdLst>
  <p:hf sldNum="0"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8" Type="http://schemas.openxmlformats.org/officeDocument/2006/relationships/image" Target="../media/image6.png"/><Relationship Id="rId3" Type="http://schemas.openxmlformats.org/officeDocument/2006/relationships/oleObject" Target="../embeddings/oleObject1.bin"/><Relationship Id="rId7" Type="http://schemas.openxmlformats.org/officeDocument/2006/relationships/oleObject" Target="../embeddings/oleObject3.bin"/><Relationship Id="rId12" Type="http://schemas.openxmlformats.org/officeDocument/2006/relationships/image" Target="../media/image8.png"/><Relationship Id="rId2" Type="http://schemas.openxmlformats.org/officeDocument/2006/relationships/notesSlide" Target="../notesSlides/notesSlide11.xml"/><Relationship Id="rId1" Type="http://schemas.openxmlformats.org/officeDocument/2006/relationships/slideLayout" Target="../slideLayouts/slideLayout3.xml"/><Relationship Id="rId6" Type="http://schemas.openxmlformats.org/officeDocument/2006/relationships/image" Target="../media/image5.png"/><Relationship Id="rId11" Type="http://schemas.openxmlformats.org/officeDocument/2006/relationships/oleObject" Target="../embeddings/oleObject5.bin"/><Relationship Id="rId5" Type="http://schemas.openxmlformats.org/officeDocument/2006/relationships/oleObject" Target="../embeddings/oleObject2.bin"/><Relationship Id="rId10" Type="http://schemas.openxmlformats.org/officeDocument/2006/relationships/image" Target="../media/image7.png"/><Relationship Id="rId4" Type="http://schemas.openxmlformats.org/officeDocument/2006/relationships/image" Target="../media/image4.png"/><Relationship Id="rId9" Type="http://schemas.openxmlformats.org/officeDocument/2006/relationships/oleObject" Target="../embeddings/oleObject4.bin"/></Relationships>
</file>

<file path=ppt/slides/_rels/slide13.xml.rels><?xml version="1.0" encoding="UTF-8" standalone="yes"?>
<Relationships xmlns="http://schemas.openxmlformats.org/package/2006/relationships"><Relationship Id="rId3" Type="http://schemas.openxmlformats.org/officeDocument/2006/relationships/image" Target="../media/image9.pn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3" Type="http://schemas.openxmlformats.org/officeDocument/2006/relationships/image" Target="../media/image11.png"/><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oleObject" Target="../embeddings/oleObject6.bin"/><Relationship Id="rId2" Type="http://schemas.openxmlformats.org/officeDocument/2006/relationships/notesSlide" Target="../notesSlides/notesSlide15.xml"/><Relationship Id="rId1" Type="http://schemas.openxmlformats.org/officeDocument/2006/relationships/slideLayout" Target="../slideLayouts/slideLayout2.xml"/><Relationship Id="rId6" Type="http://schemas.openxmlformats.org/officeDocument/2006/relationships/image" Target="../media/image13.png"/><Relationship Id="rId5" Type="http://schemas.openxmlformats.org/officeDocument/2006/relationships/oleObject" Target="../embeddings/oleObject7.bin"/><Relationship Id="rId4" Type="http://schemas.openxmlformats.org/officeDocument/2006/relationships/image" Target="../media/image12.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115"/>
        <p:cNvGrpSpPr/>
        <p:nvPr/>
      </p:nvGrpSpPr>
      <p:grpSpPr>
        <a:xfrm>
          <a:off x="0" y="0"/>
          <a:ext cx="0" cy="0"/>
          <a:chOff x="0" y="0"/>
          <a:chExt cx="0" cy="0"/>
        </a:xfrm>
      </p:grpSpPr>
      <p:sp>
        <p:nvSpPr>
          <p:cNvPr id="116" name="Google Shape;116;p1"/>
          <p:cNvSpPr txBox="1">
            <a:spLocks noGrp="1"/>
          </p:cNvSpPr>
          <p:nvPr>
            <p:ph type="ctrTitle"/>
          </p:nvPr>
        </p:nvSpPr>
        <p:spPr>
          <a:xfrm>
            <a:off x="685800" y="3355848"/>
            <a:ext cx="8077200" cy="1673352"/>
          </a:xfrm>
          <a:prstGeom prst="rect">
            <a:avLst/>
          </a:prstGeom>
          <a:noFill/>
          <a:ln>
            <a:noFill/>
          </a:ln>
        </p:spPr>
        <p:txBody>
          <a:bodyPr spcFirstLastPara="1" wrap="square" lIns="91425" tIns="0" rIns="45700" bIns="0" anchor="t" anchorCtr="0">
            <a:normAutofit/>
          </a:bodyPr>
          <a:lstStyle/>
          <a:p>
            <a:pPr marL="0" lvl="0" indent="0" algn="l" rtl="0">
              <a:spcBef>
                <a:spcPts val="0"/>
              </a:spcBef>
              <a:spcAft>
                <a:spcPts val="0"/>
              </a:spcAft>
              <a:buClr>
                <a:srgbClr val="FFC700"/>
              </a:buClr>
              <a:buSzPts val="4800"/>
              <a:buFont typeface="Calibri"/>
              <a:buNone/>
            </a:pPr>
            <a:r>
              <a:rPr lang="en-US" sz="4800">
                <a:solidFill>
                  <a:srgbClr val="FFC700"/>
                </a:solidFill>
              </a:rPr>
              <a:t>Transient Simulations</a:t>
            </a:r>
            <a:endParaRPr/>
          </a:p>
        </p:txBody>
      </p:sp>
      <p:sp>
        <p:nvSpPr>
          <p:cNvPr id="117" name="Google Shape;117;p1"/>
          <p:cNvSpPr txBox="1">
            <a:spLocks noGrp="1"/>
          </p:cNvSpPr>
          <p:nvPr>
            <p:ph type="subTitle" idx="1"/>
          </p:nvPr>
        </p:nvSpPr>
        <p:spPr>
          <a:xfrm>
            <a:off x="685800" y="1828800"/>
            <a:ext cx="8077200" cy="1500188"/>
          </a:xfrm>
          <a:prstGeom prst="rect">
            <a:avLst/>
          </a:prstGeom>
          <a:noFill/>
          <a:ln>
            <a:noFill/>
          </a:ln>
        </p:spPr>
        <p:txBody>
          <a:bodyPr spcFirstLastPara="1" wrap="square" lIns="118850" tIns="0" rIns="45700" bIns="0" anchor="b" anchorCtr="0">
            <a:normAutofit/>
          </a:bodyPr>
          <a:lstStyle/>
          <a:p>
            <a:pPr marL="0" lvl="0" indent="0" algn="l" rtl="0">
              <a:spcBef>
                <a:spcPts val="0"/>
              </a:spcBef>
              <a:spcAft>
                <a:spcPts val="0"/>
              </a:spcAft>
              <a:buSzPts val="1600"/>
              <a:buNone/>
            </a:pPr>
            <a:r>
              <a:rPr lang="en-US" dirty="0"/>
              <a:t>CE 547 – BRIGHAM YOUNG UNIVERSITY</a:t>
            </a:r>
            <a:endParaRPr dirty="0"/>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dirty="0"/>
              <a:t>Steady State Initial Condition</a:t>
            </a:r>
            <a:endParaRPr dirty="0"/>
          </a:p>
        </p:txBody>
      </p:sp>
      <p:sp>
        <p:nvSpPr>
          <p:cNvPr id="206" name="Google Shape;206;p9"/>
          <p:cNvSpPr/>
          <p:nvPr/>
        </p:nvSpPr>
        <p:spPr>
          <a:xfrm>
            <a:off x="2880772" y="2895137"/>
            <a:ext cx="3617752" cy="1887538"/>
          </a:xfrm>
          <a:prstGeom prst="rect">
            <a:avLst/>
          </a:prstGeom>
          <a:gradFill>
            <a:gsLst>
              <a:gs pos="0">
                <a:srgbClr val="FFDF7B"/>
              </a:gs>
              <a:gs pos="35000">
                <a:srgbClr val="FFE6A3"/>
              </a:gs>
              <a:gs pos="100000">
                <a:srgbClr val="FFF5D9"/>
              </a:gs>
            </a:gsLst>
            <a:lin ang="16200000" scaled="0"/>
          </a:gradFill>
          <a:ln w="9525" cap="rnd" cmpd="sng">
            <a:solidFill>
              <a:srgbClr val="EFAB00"/>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07" name="Google Shape;207;p9"/>
          <p:cNvCxnSpPr/>
          <p:nvPr/>
        </p:nvCxnSpPr>
        <p:spPr>
          <a:xfrm>
            <a:off x="6498524" y="4363575"/>
            <a:ext cx="1802021" cy="1588"/>
          </a:xfrm>
          <a:prstGeom prst="straightConnector1">
            <a:avLst/>
          </a:prstGeom>
          <a:noFill/>
          <a:ln w="38100" cap="flat" cmpd="sng">
            <a:solidFill>
              <a:srgbClr val="0000FF"/>
            </a:solidFill>
            <a:prstDash val="solid"/>
            <a:round/>
            <a:headEnd type="none" w="med" len="med"/>
            <a:tailEnd type="none" w="med" len="med"/>
          </a:ln>
        </p:spPr>
      </p:cxnSp>
      <p:cxnSp>
        <p:nvCxnSpPr>
          <p:cNvPr id="211" name="Google Shape;211;p9"/>
          <p:cNvCxnSpPr/>
          <p:nvPr/>
        </p:nvCxnSpPr>
        <p:spPr>
          <a:xfrm>
            <a:off x="1072658" y="4817899"/>
            <a:ext cx="7227887" cy="1588"/>
          </a:xfrm>
          <a:prstGeom prst="straightConnector1">
            <a:avLst/>
          </a:prstGeom>
          <a:noFill/>
          <a:ln w="38100" cap="flat" cmpd="sng">
            <a:solidFill>
              <a:schemeClr val="dk1"/>
            </a:solidFill>
            <a:prstDash val="solid"/>
            <a:round/>
            <a:headEnd type="none" w="med" len="med"/>
            <a:tailEnd type="none" w="med" len="med"/>
          </a:ln>
        </p:spPr>
      </p:cxnSp>
      <p:sp>
        <p:nvSpPr>
          <p:cNvPr id="224" name="Google Shape;224;p9"/>
          <p:cNvSpPr/>
          <p:nvPr/>
        </p:nvSpPr>
        <p:spPr>
          <a:xfrm>
            <a:off x="1594945" y="3188824"/>
            <a:ext cx="304800" cy="1295400"/>
          </a:xfrm>
          <a:prstGeom prst="downArrow">
            <a:avLst>
              <a:gd name="adj1" fmla="val 50000"/>
              <a:gd name="adj2" fmla="val 50000"/>
            </a:avLst>
          </a:prstGeom>
          <a:gradFill>
            <a:gsLst>
              <a:gs pos="0">
                <a:srgbClr val="B85925"/>
              </a:gs>
              <a:gs pos="55000">
                <a:srgbClr val="DA6A2C"/>
              </a:gs>
              <a:gs pos="100000">
                <a:srgbClr val="FF7B34"/>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grpSp>
        <p:nvGrpSpPr>
          <p:cNvPr id="230" name="Google Shape;230;p9"/>
          <p:cNvGrpSpPr/>
          <p:nvPr/>
        </p:nvGrpSpPr>
        <p:grpSpPr>
          <a:xfrm>
            <a:off x="7386145" y="4153714"/>
            <a:ext cx="324961" cy="433385"/>
            <a:chOff x="2555399" y="2919415"/>
            <a:chExt cx="324961" cy="433385"/>
          </a:xfrm>
        </p:grpSpPr>
        <p:sp>
          <p:nvSpPr>
            <p:cNvPr id="231" name="Google Shape;231;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32" name="Google Shape;232;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33" name="Google Shape;233;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34" name="Google Shape;234;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nvGrpSpPr>
          <p:cNvPr id="5" name="Group 4">
            <a:extLst>
              <a:ext uri="{FF2B5EF4-FFF2-40B4-BE49-F238E27FC236}">
                <a16:creationId xmlns:a16="http://schemas.microsoft.com/office/drawing/2014/main" id="{88C1D2CA-BF9B-2E66-CF5C-569B4636266C}"/>
              </a:ext>
            </a:extLst>
          </p:cNvPr>
          <p:cNvGrpSpPr/>
          <p:nvPr/>
        </p:nvGrpSpPr>
        <p:grpSpPr>
          <a:xfrm>
            <a:off x="-737246" y="3351732"/>
            <a:ext cx="7227887" cy="2040048"/>
            <a:chOff x="-800308" y="3626070"/>
            <a:chExt cx="7227887" cy="737066"/>
          </a:xfrm>
        </p:grpSpPr>
        <p:sp>
          <p:nvSpPr>
            <p:cNvPr id="2" name="Arc 1">
              <a:extLst>
                <a:ext uri="{FF2B5EF4-FFF2-40B4-BE49-F238E27FC236}">
                  <a16:creationId xmlns:a16="http://schemas.microsoft.com/office/drawing/2014/main" id="{9732872F-23BD-E4B0-19AB-4BE03521A15E}"/>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B3CB1D9-3CFD-5753-C159-590E5C3584F2}"/>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804C62-9CC5-21EA-F4D8-FA2602C0BD8E}"/>
              </a:ext>
            </a:extLst>
          </p:cNvPr>
          <p:cNvGrpSpPr/>
          <p:nvPr/>
        </p:nvGrpSpPr>
        <p:grpSpPr>
          <a:xfrm>
            <a:off x="-737246" y="3567194"/>
            <a:ext cx="7227887" cy="1564456"/>
            <a:chOff x="-800308" y="3626070"/>
            <a:chExt cx="7227887" cy="737066"/>
          </a:xfrm>
        </p:grpSpPr>
        <p:sp>
          <p:nvSpPr>
            <p:cNvPr id="7" name="Arc 6">
              <a:extLst>
                <a:ext uri="{FF2B5EF4-FFF2-40B4-BE49-F238E27FC236}">
                  <a16:creationId xmlns:a16="http://schemas.microsoft.com/office/drawing/2014/main" id="{E685F519-F304-81C4-F3B2-12E30CF1D371}"/>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0EBA33-35F3-B9BC-CCAA-B13703D57B51}"/>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3132A01-0DB5-B45E-8876-E31CFBDEC134}"/>
              </a:ext>
            </a:extLst>
          </p:cNvPr>
          <p:cNvGrpSpPr/>
          <p:nvPr/>
        </p:nvGrpSpPr>
        <p:grpSpPr>
          <a:xfrm>
            <a:off x="-737246" y="3782656"/>
            <a:ext cx="7227887" cy="1158162"/>
            <a:chOff x="-800308" y="3626070"/>
            <a:chExt cx="7227887" cy="737066"/>
          </a:xfrm>
        </p:grpSpPr>
        <p:sp>
          <p:nvSpPr>
            <p:cNvPr id="10" name="Arc 9">
              <a:extLst>
                <a:ext uri="{FF2B5EF4-FFF2-40B4-BE49-F238E27FC236}">
                  <a16:creationId xmlns:a16="http://schemas.microsoft.com/office/drawing/2014/main" id="{65B9D361-C7FA-EA76-472C-D34E7212BA8E}"/>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2F9D21-C48E-52F9-5C3E-0E64C276B839}"/>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E816EBE-B5A2-FCA2-C52C-CB2CAE6305A6}"/>
              </a:ext>
            </a:extLst>
          </p:cNvPr>
          <p:cNvGrpSpPr/>
          <p:nvPr/>
        </p:nvGrpSpPr>
        <p:grpSpPr>
          <a:xfrm>
            <a:off x="-737246" y="3788184"/>
            <a:ext cx="7227887" cy="947000"/>
            <a:chOff x="-808191" y="3952160"/>
            <a:chExt cx="7227887" cy="947000"/>
          </a:xfrm>
        </p:grpSpPr>
        <p:grpSp>
          <p:nvGrpSpPr>
            <p:cNvPr id="235" name="Google Shape;235;p9"/>
            <p:cNvGrpSpPr/>
            <p:nvPr/>
          </p:nvGrpSpPr>
          <p:grpSpPr>
            <a:xfrm>
              <a:off x="2124269" y="3952160"/>
              <a:ext cx="324961" cy="433385"/>
              <a:chOff x="2555399" y="2919415"/>
              <a:chExt cx="324961" cy="433385"/>
            </a:xfrm>
          </p:grpSpPr>
          <p:sp>
            <p:nvSpPr>
              <p:cNvPr id="236" name="Google Shape;236;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37" name="Google Shape;237;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38" name="Google Shape;238;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39" name="Google Shape;239;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nvGrpSpPr>
            <p:cNvPr id="12" name="Group 11">
              <a:extLst>
                <a:ext uri="{FF2B5EF4-FFF2-40B4-BE49-F238E27FC236}">
                  <a16:creationId xmlns:a16="http://schemas.microsoft.com/office/drawing/2014/main" id="{8367B251-FF78-92C7-27AE-94E09B6B16F1}"/>
                </a:ext>
              </a:extLst>
            </p:cNvPr>
            <p:cNvGrpSpPr/>
            <p:nvPr/>
          </p:nvGrpSpPr>
          <p:grpSpPr>
            <a:xfrm>
              <a:off x="-808191" y="4162094"/>
              <a:ext cx="7227887" cy="737066"/>
              <a:chOff x="-800308" y="3626070"/>
              <a:chExt cx="7227887" cy="737066"/>
            </a:xfrm>
          </p:grpSpPr>
          <p:sp>
            <p:nvSpPr>
              <p:cNvPr id="13" name="Arc 12">
                <a:extLst>
                  <a:ext uri="{FF2B5EF4-FFF2-40B4-BE49-F238E27FC236}">
                    <a16:creationId xmlns:a16="http://schemas.microsoft.com/office/drawing/2014/main" id="{835D6397-F3CF-077D-6A78-B4B7FCE66FD8}"/>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DE2CF9E-A229-3E5A-F2D9-4B016DDBD0A1}"/>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grpSp>
        <p:nvGrpSpPr>
          <p:cNvPr id="22" name="Group 21">
            <a:extLst>
              <a:ext uri="{FF2B5EF4-FFF2-40B4-BE49-F238E27FC236}">
                <a16:creationId xmlns:a16="http://schemas.microsoft.com/office/drawing/2014/main" id="{A55424E6-F6F2-16C8-4440-A1E32BF3B803}"/>
              </a:ext>
            </a:extLst>
          </p:cNvPr>
          <p:cNvGrpSpPr/>
          <p:nvPr/>
        </p:nvGrpSpPr>
        <p:grpSpPr>
          <a:xfrm>
            <a:off x="-737247" y="2899790"/>
            <a:ext cx="7227887" cy="2629142"/>
            <a:chOff x="-737247" y="2899790"/>
            <a:chExt cx="7227887" cy="2629142"/>
          </a:xfrm>
        </p:grpSpPr>
        <p:grpSp>
          <p:nvGrpSpPr>
            <p:cNvPr id="225" name="Google Shape;225;p9"/>
            <p:cNvGrpSpPr/>
            <p:nvPr/>
          </p:nvGrpSpPr>
          <p:grpSpPr>
            <a:xfrm>
              <a:off x="2204545" y="2899790"/>
              <a:ext cx="324961" cy="433385"/>
              <a:chOff x="2555399" y="2919415"/>
              <a:chExt cx="324961" cy="433385"/>
            </a:xfrm>
          </p:grpSpPr>
          <p:sp>
            <p:nvSpPr>
              <p:cNvPr id="226" name="Google Shape;226;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27" name="Google Shape;227;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28" name="Google Shape;228;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29" name="Google Shape;229;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nvGrpSpPr>
            <p:cNvPr id="19" name="Group 18">
              <a:extLst>
                <a:ext uri="{FF2B5EF4-FFF2-40B4-BE49-F238E27FC236}">
                  <a16:creationId xmlns:a16="http://schemas.microsoft.com/office/drawing/2014/main" id="{1FBEDC4F-0999-F558-53B6-C6A4F4B3243B}"/>
                </a:ext>
              </a:extLst>
            </p:cNvPr>
            <p:cNvGrpSpPr/>
            <p:nvPr/>
          </p:nvGrpSpPr>
          <p:grpSpPr>
            <a:xfrm>
              <a:off x="-737247" y="3126932"/>
              <a:ext cx="7227887" cy="2402000"/>
              <a:chOff x="-800308" y="3626070"/>
              <a:chExt cx="7227887" cy="737066"/>
            </a:xfrm>
          </p:grpSpPr>
          <p:sp>
            <p:nvSpPr>
              <p:cNvPr id="20" name="Arc 19">
                <a:extLst>
                  <a:ext uri="{FF2B5EF4-FFF2-40B4-BE49-F238E27FC236}">
                    <a16:creationId xmlns:a16="http://schemas.microsoft.com/office/drawing/2014/main" id="{08B1DD3A-B289-9347-6312-FEDD6DA13E31}"/>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21" name="Straight Connector 20">
                <a:extLst>
                  <a:ext uri="{FF2B5EF4-FFF2-40B4-BE49-F238E27FC236}">
                    <a16:creationId xmlns:a16="http://schemas.microsoft.com/office/drawing/2014/main" id="{F8754933-733C-9B3A-60F8-489D3D204DE1}"/>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spTree>
    <p:extLst>
      <p:ext uri="{BB962C8B-B14F-4D97-AF65-F5344CB8AC3E}">
        <p14:creationId xmlns:p14="http://schemas.microsoft.com/office/powerpoint/2010/main" val="302660326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xit" presetSubtype="0" fill="hold" nodeType="clickEffect">
                                  <p:stCondLst>
                                    <p:cond delay="0"/>
                                  </p:stCondLst>
                                  <p:childTnLst>
                                    <p:set>
                                      <p:cBhvr>
                                        <p:cTn id="6" dur="1" fill="hold">
                                          <p:stCondLst>
                                            <p:cond delay="0"/>
                                          </p:stCondLst>
                                        </p:cTn>
                                        <p:tgtEl>
                                          <p:spTgt spid="22"/>
                                        </p:tgtEl>
                                        <p:attrNameLst>
                                          <p:attrName>style.visibility</p:attrName>
                                        </p:attrNameLst>
                                      </p:cBhvr>
                                      <p:to>
                                        <p:strVal val="hidden"/>
                                      </p:to>
                                    </p:set>
                                  </p:childTnLst>
                                </p:cTn>
                              </p:par>
                            </p:childTnLst>
                          </p:cTn>
                        </p:par>
                        <p:par>
                          <p:cTn id="7" fill="hold">
                            <p:stCondLst>
                              <p:cond delay="0"/>
                            </p:stCondLst>
                            <p:childTnLst>
                              <p:par>
                                <p:cTn id="8" presetID="1" presetClass="entr" presetSubtype="0" fill="hold" grpId="0" nodeType="afterEffect">
                                  <p:stCondLst>
                                    <p:cond delay="0"/>
                                  </p:stCondLst>
                                  <p:childTnLst>
                                    <p:set>
                                      <p:cBhvr>
                                        <p:cTn id="9" dur="1" fill="hold">
                                          <p:stCondLst>
                                            <p:cond delay="0"/>
                                          </p:stCondLst>
                                        </p:cTn>
                                        <p:tgtEl>
                                          <p:spTgt spid="224"/>
                                        </p:tgtEl>
                                        <p:attrNameLst>
                                          <p:attrName>style.visibility</p:attrName>
                                        </p:attrNameLst>
                                      </p:cBhvr>
                                      <p:to>
                                        <p:strVal val="visible"/>
                                      </p:to>
                                    </p:set>
                                  </p:childTnLst>
                                </p:cTn>
                              </p:par>
                              <p:par>
                                <p:cTn id="10" presetID="1" presetClass="exit" presetSubtype="0" fill="hold" grpId="1" nodeType="withEffect">
                                  <p:stCondLst>
                                    <p:cond delay="0"/>
                                  </p:stCondLst>
                                  <p:childTnLst>
                                    <p:set>
                                      <p:cBhvr>
                                        <p:cTn id="11" dur="1" fill="hold">
                                          <p:stCondLst>
                                            <p:cond delay="0"/>
                                          </p:stCondLst>
                                        </p:cTn>
                                        <p:tgtEl>
                                          <p:spTgt spid="224"/>
                                        </p:tgtEl>
                                        <p:attrNameLst>
                                          <p:attrName>style.visibility</p:attrName>
                                        </p:attrNameLst>
                                      </p:cBhvr>
                                      <p:to>
                                        <p:strVal val="hidden"/>
                                      </p:to>
                                    </p:set>
                                  </p:childTnLst>
                                </p:cTn>
                              </p:par>
                              <p:par>
                                <p:cTn id="12" presetID="1" presetClass="entr" presetSubtype="0" fill="hold" nodeType="withEffect">
                                  <p:stCondLst>
                                    <p:cond delay="0"/>
                                  </p:stCondLst>
                                  <p:childTnLst>
                                    <p:set>
                                      <p:cBhvr>
                                        <p:cTn id="13" dur="1" fill="hold">
                                          <p:stCondLst>
                                            <p:cond delay="0"/>
                                          </p:stCondLst>
                                        </p:cTn>
                                        <p:tgtEl>
                                          <p:spTgt spid="5"/>
                                        </p:tgtEl>
                                        <p:attrNameLst>
                                          <p:attrName>style.visibility</p:attrName>
                                        </p:attrNameLst>
                                      </p:cBhvr>
                                      <p:to>
                                        <p:strVal val="visible"/>
                                      </p:to>
                                    </p:set>
                                  </p:childTnLst>
                                </p:cTn>
                              </p:par>
                            </p:childTnLst>
                          </p:cTn>
                        </p:par>
                      </p:childTnLst>
                    </p:cTn>
                  </p:par>
                  <p:par>
                    <p:cTn id="14" fill="hold">
                      <p:stCondLst>
                        <p:cond delay="indefinite"/>
                      </p:stCondLst>
                      <p:childTnLst>
                        <p:par>
                          <p:cTn id="15" fill="hold">
                            <p:stCondLst>
                              <p:cond delay="0"/>
                            </p:stCondLst>
                            <p:childTnLst>
                              <p:par>
                                <p:cTn id="16" presetID="1" presetClass="exit" presetSubtype="0" fill="hold" nodeType="clickEffect">
                                  <p:stCondLst>
                                    <p:cond delay="0"/>
                                  </p:stCondLst>
                                  <p:childTnLst>
                                    <p:set>
                                      <p:cBhvr>
                                        <p:cTn id="17" dur="1" fill="hold">
                                          <p:stCondLst>
                                            <p:cond delay="0"/>
                                          </p:stCondLst>
                                        </p:cTn>
                                        <p:tgtEl>
                                          <p:spTgt spid="5"/>
                                        </p:tgtEl>
                                        <p:attrNameLst>
                                          <p:attrName>style.visibility</p:attrName>
                                        </p:attrNameLst>
                                      </p:cBhvr>
                                      <p:to>
                                        <p:strVal val="hidden"/>
                                      </p:to>
                                    </p:set>
                                  </p:childTnLst>
                                </p:cTn>
                              </p:par>
                              <p:par>
                                <p:cTn id="18" presetID="1" presetClass="entr" presetSubtype="0" fill="hold" nodeType="withEffect">
                                  <p:stCondLst>
                                    <p:cond delay="0"/>
                                  </p:stCondLst>
                                  <p:childTnLst>
                                    <p:set>
                                      <p:cBhvr>
                                        <p:cTn id="19" dur="1" fill="hold">
                                          <p:stCondLst>
                                            <p:cond delay="0"/>
                                          </p:stCondLst>
                                        </p:cTn>
                                        <p:tgtEl>
                                          <p:spTgt spid="6"/>
                                        </p:tgtEl>
                                        <p:attrNameLst>
                                          <p:attrName>style.visibility</p:attrName>
                                        </p:attrNameLst>
                                      </p:cBhvr>
                                      <p:to>
                                        <p:strVal val="visible"/>
                                      </p:to>
                                    </p:set>
                                  </p:childTnLst>
                                </p:cTn>
                              </p:par>
                            </p:childTnLst>
                          </p:cTn>
                        </p:par>
                      </p:childTnLst>
                    </p:cTn>
                  </p:par>
                  <p:par>
                    <p:cTn id="20" fill="hold">
                      <p:stCondLst>
                        <p:cond delay="indefinite"/>
                      </p:stCondLst>
                      <p:childTnLst>
                        <p:par>
                          <p:cTn id="21" fill="hold">
                            <p:stCondLst>
                              <p:cond delay="0"/>
                            </p:stCondLst>
                            <p:childTnLst>
                              <p:par>
                                <p:cTn id="22" presetID="1" presetClass="exit" presetSubtype="0" fill="hold" nodeType="clickEffect">
                                  <p:stCondLst>
                                    <p:cond delay="0"/>
                                  </p:stCondLst>
                                  <p:childTnLst>
                                    <p:set>
                                      <p:cBhvr>
                                        <p:cTn id="23" dur="1" fill="hold">
                                          <p:stCondLst>
                                            <p:cond delay="0"/>
                                          </p:stCondLst>
                                        </p:cTn>
                                        <p:tgtEl>
                                          <p:spTgt spid="6"/>
                                        </p:tgtEl>
                                        <p:attrNameLst>
                                          <p:attrName>style.visibility</p:attrName>
                                        </p:attrNameLst>
                                      </p:cBhvr>
                                      <p:to>
                                        <p:strVal val="hidden"/>
                                      </p:to>
                                    </p:set>
                                  </p:childTnLst>
                                </p:cTn>
                              </p:par>
                              <p:par>
                                <p:cTn id="24" presetID="1" presetClass="entr" presetSubtype="0" fill="hold" nodeType="withEffect">
                                  <p:stCondLst>
                                    <p:cond delay="0"/>
                                  </p:stCondLst>
                                  <p:childTnLst>
                                    <p:set>
                                      <p:cBhvr>
                                        <p:cTn id="25" dur="1" fill="hold">
                                          <p:stCondLst>
                                            <p:cond delay="0"/>
                                          </p:stCondLst>
                                        </p:cTn>
                                        <p:tgtEl>
                                          <p:spTgt spid="9"/>
                                        </p:tgtEl>
                                        <p:attrNameLst>
                                          <p:attrName>style.visibility</p:attrName>
                                        </p:attrNameLst>
                                      </p:cBhvr>
                                      <p:to>
                                        <p:strVal val="visible"/>
                                      </p:to>
                                    </p:set>
                                  </p:childTnLst>
                                </p:cTn>
                              </p:par>
                            </p:childTnLst>
                          </p:cTn>
                        </p:par>
                      </p:childTnLst>
                    </p:cTn>
                  </p:par>
                  <p:par>
                    <p:cTn id="26" fill="hold">
                      <p:stCondLst>
                        <p:cond delay="indefinite"/>
                      </p:stCondLst>
                      <p:childTnLst>
                        <p:par>
                          <p:cTn id="27" fill="hold">
                            <p:stCondLst>
                              <p:cond delay="0"/>
                            </p:stCondLst>
                            <p:childTnLst>
                              <p:par>
                                <p:cTn id="28" presetID="1" presetClass="exit" presetSubtype="0" fill="hold" nodeType="clickEffect">
                                  <p:stCondLst>
                                    <p:cond delay="0"/>
                                  </p:stCondLst>
                                  <p:childTnLst>
                                    <p:set>
                                      <p:cBhvr>
                                        <p:cTn id="29" dur="1" fill="hold">
                                          <p:stCondLst>
                                            <p:cond delay="0"/>
                                          </p:stCondLst>
                                        </p:cTn>
                                        <p:tgtEl>
                                          <p:spTgt spid="9"/>
                                        </p:tgtEl>
                                        <p:attrNameLst>
                                          <p:attrName>style.visibility</p:attrName>
                                        </p:attrNameLst>
                                      </p:cBhvr>
                                      <p:to>
                                        <p:strVal val="hidden"/>
                                      </p:to>
                                    </p:set>
                                  </p:childTnLst>
                                </p:cTn>
                              </p:par>
                              <p:par>
                                <p:cTn id="30" presetID="1" presetClass="entr" presetSubtype="0" fill="hold" nodeType="withEffect">
                                  <p:stCondLst>
                                    <p:cond delay="0"/>
                                  </p:stCondLst>
                                  <p:childTnLst>
                                    <p:set>
                                      <p:cBhvr>
                                        <p:cTn id="31"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4" grpId="1" animBg="1"/>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E87F655-9007-5DB2-DFAF-5F8110AAB80C}"/>
              </a:ext>
            </a:extLst>
          </p:cNvPr>
          <p:cNvSpPr>
            <a:spLocks noGrp="1"/>
          </p:cNvSpPr>
          <p:nvPr>
            <p:ph type="title"/>
          </p:nvPr>
        </p:nvSpPr>
        <p:spPr/>
        <p:txBody>
          <a:bodyPr/>
          <a:lstStyle/>
          <a:p>
            <a:r>
              <a:rPr lang="en-US" dirty="0"/>
              <a:t>Initial Conditions</a:t>
            </a:r>
          </a:p>
        </p:txBody>
      </p:sp>
      <p:pic>
        <p:nvPicPr>
          <p:cNvPr id="4" name="Picture 3">
            <a:extLst>
              <a:ext uri="{FF2B5EF4-FFF2-40B4-BE49-F238E27FC236}">
                <a16:creationId xmlns:a16="http://schemas.microsoft.com/office/drawing/2014/main" id="{48C06472-771C-EA8B-77BD-A8D8B22BEDD1}"/>
              </a:ext>
            </a:extLst>
          </p:cNvPr>
          <p:cNvPicPr>
            <a:picLocks noChangeAspect="1"/>
          </p:cNvPicPr>
          <p:nvPr/>
        </p:nvPicPr>
        <p:blipFill>
          <a:blip r:embed="rId2"/>
          <a:stretch>
            <a:fillRect/>
          </a:stretch>
        </p:blipFill>
        <p:spPr>
          <a:xfrm>
            <a:off x="1196154" y="3114675"/>
            <a:ext cx="6477000" cy="3590925"/>
          </a:xfrm>
          <a:prstGeom prst="rect">
            <a:avLst/>
          </a:prstGeom>
        </p:spPr>
      </p:pic>
      <p:sp>
        <p:nvSpPr>
          <p:cNvPr id="5" name="Google Shape;278;p10">
            <a:extLst>
              <a:ext uri="{FF2B5EF4-FFF2-40B4-BE49-F238E27FC236}">
                <a16:creationId xmlns:a16="http://schemas.microsoft.com/office/drawing/2014/main" id="{D18E22AF-175A-58BF-B682-F732AF2EE052}"/>
              </a:ext>
            </a:extLst>
          </p:cNvPr>
          <p:cNvSpPr txBox="1"/>
          <p:nvPr/>
        </p:nvSpPr>
        <p:spPr>
          <a:xfrm>
            <a:off x="891354" y="1658904"/>
            <a:ext cx="7086600" cy="1200329"/>
          </a:xfrm>
          <a:prstGeom prst="rect">
            <a:avLst/>
          </a:prstGeom>
          <a:ln>
            <a:headEnd type="none" w="sm" len="sm"/>
            <a:tailEnd type="none" w="sm" len="sm"/>
          </a:ln>
        </p:spPr>
        <p:style>
          <a:lnRef idx="1">
            <a:schemeClr val="accent4"/>
          </a:lnRef>
          <a:fillRef idx="2">
            <a:schemeClr val="accent4"/>
          </a:fillRef>
          <a:effectRef idx="1">
            <a:schemeClr val="accent4"/>
          </a:effectRef>
          <a:fontRef idx="minor">
            <a:schemeClr val="dk1"/>
          </a:fontRef>
        </p:style>
        <p:txBody>
          <a:bodyPr spcFirstLastPara="1" wrap="square" lIns="91425" tIns="45700" rIns="91425" bIns="45700" anchor="t" anchorCtr="0">
            <a:spAutoFit/>
          </a:bodyPr>
          <a:lstStyle/>
          <a:p>
            <a:pPr marL="0" marR="0" lvl="0" indent="0" algn="ctr" rtl="0">
              <a:spcBef>
                <a:spcPts val="0"/>
              </a:spcBef>
              <a:spcAft>
                <a:spcPts val="0"/>
              </a:spcAft>
              <a:buNone/>
            </a:pPr>
            <a:r>
              <a:rPr lang="en-US" sz="2400" dirty="0">
                <a:solidFill>
                  <a:schemeClr val="dk1"/>
                </a:solidFill>
                <a:latin typeface="Calibri" panose="020F0502020204030204" pitchFamily="34" charset="0"/>
                <a:ea typeface="Times New Roman"/>
                <a:cs typeface="Calibri" panose="020F0502020204030204" pitchFamily="34" charset="0"/>
                <a:sym typeface="Times New Roman"/>
              </a:rPr>
              <a:t>Recent versions of MODFLOW include an option to automatically run first time step as a steady state solution. This takes care of the problem automatically.</a:t>
            </a:r>
            <a:endParaRPr dirty="0">
              <a:latin typeface="Calibri" panose="020F0502020204030204" pitchFamily="34" charset="0"/>
              <a:cs typeface="Calibri" panose="020F0502020204030204" pitchFamily="34" charset="0"/>
            </a:endParaRPr>
          </a:p>
        </p:txBody>
      </p:sp>
      <p:sp>
        <p:nvSpPr>
          <p:cNvPr id="6" name="Arrow: Right 5">
            <a:extLst>
              <a:ext uri="{FF2B5EF4-FFF2-40B4-BE49-F238E27FC236}">
                <a16:creationId xmlns:a16="http://schemas.microsoft.com/office/drawing/2014/main" id="{9739CC4A-C179-415E-3987-FBEB0DC55647}"/>
              </a:ext>
            </a:extLst>
          </p:cNvPr>
          <p:cNvSpPr/>
          <p:nvPr/>
        </p:nvSpPr>
        <p:spPr>
          <a:xfrm rot="10800000">
            <a:off x="5037083" y="4461642"/>
            <a:ext cx="1056289" cy="523209"/>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420313432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300"/>
        <p:cNvGrpSpPr/>
        <p:nvPr/>
      </p:nvGrpSpPr>
      <p:grpSpPr>
        <a:xfrm>
          <a:off x="0" y="0"/>
          <a:ext cx="0" cy="0"/>
          <a:chOff x="0" y="0"/>
          <a:chExt cx="0" cy="0"/>
        </a:xfrm>
      </p:grpSpPr>
      <p:sp>
        <p:nvSpPr>
          <p:cNvPr id="301" name="Google Shape;301;p13"/>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Stress Periods &amp; Time Steps</a:t>
            </a:r>
            <a:endParaRPr/>
          </a:p>
        </p:txBody>
      </p:sp>
      <p:sp>
        <p:nvSpPr>
          <p:cNvPr id="302" name="Google Shape;302;p13"/>
          <p:cNvSpPr/>
          <p:nvPr/>
        </p:nvSpPr>
        <p:spPr>
          <a:xfrm>
            <a:off x="5181600" y="2362200"/>
            <a:ext cx="2827338" cy="822325"/>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Few stress periods,</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many time steps</a:t>
            </a:r>
            <a:endParaRPr dirty="0"/>
          </a:p>
        </p:txBody>
      </p:sp>
      <p:sp>
        <p:nvSpPr>
          <p:cNvPr id="303" name="Google Shape;303;p13"/>
          <p:cNvSpPr/>
          <p:nvPr/>
        </p:nvSpPr>
        <p:spPr>
          <a:xfrm>
            <a:off x="5181600" y="5029200"/>
            <a:ext cx="2913063" cy="822325"/>
          </a:xfrm>
          <a:prstGeom prst="rect">
            <a:avLst/>
          </a:prstGeom>
          <a:noFill/>
          <a:ln>
            <a:noFill/>
          </a:ln>
        </p:spPr>
        <p:txBody>
          <a:bodyPr spcFirstLastPara="1" wrap="square" lIns="92075" tIns="46025" rIns="92075" bIns="46025"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Few time steps,</a:t>
            </a:r>
            <a:endParaRPr dirty="0"/>
          </a:p>
          <a:p>
            <a:pPr marL="0" marR="0" lvl="0" indent="0" algn="l" rtl="0">
              <a:spcBef>
                <a:spcPts val="0"/>
              </a:spcBef>
              <a:spcAft>
                <a:spcPts val="0"/>
              </a:spcAft>
              <a:buNone/>
            </a:pPr>
            <a:r>
              <a:rPr lang="en-US" sz="2400" dirty="0">
                <a:solidFill>
                  <a:schemeClr val="dk1"/>
                </a:solidFill>
                <a:latin typeface="Arial"/>
                <a:ea typeface="Arial"/>
                <a:cs typeface="Arial"/>
                <a:sym typeface="Arial"/>
              </a:rPr>
              <a:t>many stress periods</a:t>
            </a:r>
            <a:endParaRPr dirty="0"/>
          </a:p>
        </p:txBody>
      </p:sp>
      <p:graphicFrame>
        <p:nvGraphicFramePr>
          <p:cNvPr id="304" name="Google Shape;304;p13"/>
          <p:cNvGraphicFramePr/>
          <p:nvPr/>
        </p:nvGraphicFramePr>
        <p:xfrm>
          <a:off x="762000" y="2886075"/>
          <a:ext cx="3641725" cy="923925"/>
        </p:xfrm>
        <a:graphic>
          <a:graphicData uri="http://schemas.openxmlformats.org/presentationml/2006/ole">
            <mc:AlternateContent xmlns:mc="http://schemas.openxmlformats.org/markup-compatibility/2006">
              <mc:Choice xmlns:v="urn:schemas-microsoft-com:vml" Requires="v">
                <p:oleObj r:id="rId3" imgW="3641725" imgH="923925" progId="Visio.Drawing.11">
                  <p:embed/>
                </p:oleObj>
              </mc:Choice>
              <mc:Fallback>
                <p:oleObj r:id="rId3" imgW="3641725" imgH="923925" progId="Visio.Drawing.11">
                  <p:embed/>
                  <p:pic>
                    <p:nvPicPr>
                      <p:cNvPr id="304" name="Google Shape;304;p13"/>
                      <p:cNvPicPr preferRelativeResize="0"/>
                      <p:nvPr/>
                    </p:nvPicPr>
                    <p:blipFill rotWithShape="1">
                      <a:blip r:embed="rId4">
                        <a:alphaModFix/>
                      </a:blip>
                      <a:srcRect/>
                      <a:stretch/>
                    </p:blipFill>
                    <p:spPr>
                      <a:xfrm>
                        <a:off x="762000" y="2886075"/>
                        <a:ext cx="3641725" cy="923925"/>
                      </a:xfrm>
                      <a:prstGeom prst="rect">
                        <a:avLst/>
                      </a:prstGeom>
                      <a:noFill/>
                      <a:ln>
                        <a:noFill/>
                      </a:ln>
                    </p:spPr>
                  </p:pic>
                </p:oleObj>
              </mc:Fallback>
            </mc:AlternateContent>
          </a:graphicData>
        </a:graphic>
      </p:graphicFrame>
      <p:graphicFrame>
        <p:nvGraphicFramePr>
          <p:cNvPr id="305" name="Google Shape;305;p13"/>
          <p:cNvGraphicFramePr/>
          <p:nvPr/>
        </p:nvGraphicFramePr>
        <p:xfrm>
          <a:off x="952500" y="2427675"/>
          <a:ext cx="3162300" cy="754063"/>
        </p:xfrm>
        <a:graphic>
          <a:graphicData uri="http://schemas.openxmlformats.org/presentationml/2006/ole">
            <mc:AlternateContent xmlns:mc="http://schemas.openxmlformats.org/markup-compatibility/2006">
              <mc:Choice xmlns:v="urn:schemas-microsoft-com:vml" Requires="v">
                <p:oleObj r:id="rId5" imgW="3162300" imgH="754063" progId="Visio.Drawing.11">
                  <p:embed/>
                </p:oleObj>
              </mc:Choice>
              <mc:Fallback>
                <p:oleObj r:id="rId5" imgW="3162300" imgH="754063" progId="Visio.Drawing.11">
                  <p:embed/>
                  <p:pic>
                    <p:nvPicPr>
                      <p:cNvPr id="305" name="Google Shape;305;p13"/>
                      <p:cNvPicPr preferRelativeResize="0"/>
                      <p:nvPr/>
                    </p:nvPicPr>
                    <p:blipFill rotWithShape="1">
                      <a:blip r:embed="rId6">
                        <a:alphaModFix/>
                      </a:blip>
                      <a:srcRect/>
                      <a:stretch/>
                    </p:blipFill>
                    <p:spPr>
                      <a:xfrm>
                        <a:off x="952500" y="2427675"/>
                        <a:ext cx="3162300" cy="754063"/>
                      </a:xfrm>
                      <a:prstGeom prst="rect">
                        <a:avLst/>
                      </a:prstGeom>
                      <a:noFill/>
                      <a:ln>
                        <a:noFill/>
                      </a:ln>
                    </p:spPr>
                  </p:pic>
                </p:oleObj>
              </mc:Fallback>
            </mc:AlternateContent>
          </a:graphicData>
        </a:graphic>
      </p:graphicFrame>
      <p:graphicFrame>
        <p:nvGraphicFramePr>
          <p:cNvPr id="306" name="Google Shape;306;p13"/>
          <p:cNvGraphicFramePr/>
          <p:nvPr/>
        </p:nvGraphicFramePr>
        <p:xfrm>
          <a:off x="762000" y="1905000"/>
          <a:ext cx="3606800" cy="777875"/>
        </p:xfrm>
        <a:graphic>
          <a:graphicData uri="http://schemas.openxmlformats.org/presentationml/2006/ole">
            <mc:AlternateContent xmlns:mc="http://schemas.openxmlformats.org/markup-compatibility/2006">
              <mc:Choice xmlns:v="urn:schemas-microsoft-com:vml" Requires="v">
                <p:oleObj r:id="rId7" imgW="3606800" imgH="777875" progId="Visio.Drawing.11">
                  <p:embed/>
                </p:oleObj>
              </mc:Choice>
              <mc:Fallback>
                <p:oleObj r:id="rId7" imgW="3606800" imgH="777875" progId="Visio.Drawing.11">
                  <p:embed/>
                  <p:pic>
                    <p:nvPicPr>
                      <p:cNvPr id="306" name="Google Shape;306;p13"/>
                      <p:cNvPicPr preferRelativeResize="0"/>
                      <p:nvPr/>
                    </p:nvPicPr>
                    <p:blipFill rotWithShape="1">
                      <a:blip r:embed="rId8">
                        <a:alphaModFix/>
                      </a:blip>
                      <a:srcRect/>
                      <a:stretch/>
                    </p:blipFill>
                    <p:spPr>
                      <a:xfrm>
                        <a:off x="762000" y="1905000"/>
                        <a:ext cx="3606800" cy="777875"/>
                      </a:xfrm>
                      <a:prstGeom prst="rect">
                        <a:avLst/>
                      </a:prstGeom>
                      <a:noFill/>
                      <a:ln>
                        <a:noFill/>
                      </a:ln>
                    </p:spPr>
                  </p:pic>
                </p:oleObj>
              </mc:Fallback>
            </mc:AlternateContent>
          </a:graphicData>
        </a:graphic>
      </p:graphicFrame>
      <p:graphicFrame>
        <p:nvGraphicFramePr>
          <p:cNvPr id="307" name="Google Shape;307;p13"/>
          <p:cNvGraphicFramePr/>
          <p:nvPr/>
        </p:nvGraphicFramePr>
        <p:xfrm>
          <a:off x="762000" y="4233863"/>
          <a:ext cx="3627437" cy="1176337"/>
        </p:xfrm>
        <a:graphic>
          <a:graphicData uri="http://schemas.openxmlformats.org/presentationml/2006/ole">
            <mc:AlternateContent xmlns:mc="http://schemas.openxmlformats.org/markup-compatibility/2006">
              <mc:Choice xmlns:v="urn:schemas-microsoft-com:vml" Requires="v">
                <p:oleObj r:id="rId9" imgW="3627437" imgH="1176337" progId="Visio.Drawing.11">
                  <p:embed/>
                </p:oleObj>
              </mc:Choice>
              <mc:Fallback>
                <p:oleObj r:id="rId9" imgW="3627437" imgH="1176337" progId="Visio.Drawing.11">
                  <p:embed/>
                  <p:pic>
                    <p:nvPicPr>
                      <p:cNvPr id="307" name="Google Shape;307;p13"/>
                      <p:cNvPicPr preferRelativeResize="0"/>
                      <p:nvPr/>
                    </p:nvPicPr>
                    <p:blipFill rotWithShape="1">
                      <a:blip r:embed="rId10">
                        <a:alphaModFix/>
                      </a:blip>
                      <a:srcRect/>
                      <a:stretch/>
                    </p:blipFill>
                    <p:spPr>
                      <a:xfrm>
                        <a:off x="762000" y="4233863"/>
                        <a:ext cx="3627437" cy="1176337"/>
                      </a:xfrm>
                      <a:prstGeom prst="rect">
                        <a:avLst/>
                      </a:prstGeom>
                      <a:noFill/>
                      <a:ln>
                        <a:noFill/>
                      </a:ln>
                    </p:spPr>
                  </p:pic>
                </p:oleObj>
              </mc:Fallback>
            </mc:AlternateContent>
          </a:graphicData>
        </a:graphic>
      </p:graphicFrame>
      <p:graphicFrame>
        <p:nvGraphicFramePr>
          <p:cNvPr id="308" name="Google Shape;308;p13"/>
          <p:cNvGraphicFramePr/>
          <p:nvPr/>
        </p:nvGraphicFramePr>
        <p:xfrm>
          <a:off x="762000" y="5638800"/>
          <a:ext cx="3627437" cy="647700"/>
        </p:xfrm>
        <a:graphic>
          <a:graphicData uri="http://schemas.openxmlformats.org/presentationml/2006/ole">
            <mc:AlternateContent xmlns:mc="http://schemas.openxmlformats.org/markup-compatibility/2006">
              <mc:Choice xmlns:v="urn:schemas-microsoft-com:vml" Requires="v">
                <p:oleObj r:id="rId11" imgW="3627437" imgH="647700" progId="Visio.Drawing.11">
                  <p:embed/>
                </p:oleObj>
              </mc:Choice>
              <mc:Fallback>
                <p:oleObj r:id="rId11" imgW="3627437" imgH="647700" progId="Visio.Drawing.11">
                  <p:embed/>
                  <p:pic>
                    <p:nvPicPr>
                      <p:cNvPr id="308" name="Google Shape;308;p13"/>
                      <p:cNvPicPr preferRelativeResize="0"/>
                      <p:nvPr/>
                    </p:nvPicPr>
                    <p:blipFill rotWithShape="1">
                      <a:blip r:embed="rId12">
                        <a:alphaModFix/>
                      </a:blip>
                      <a:srcRect/>
                      <a:stretch/>
                    </p:blipFill>
                    <p:spPr>
                      <a:xfrm>
                        <a:off x="762000" y="5638800"/>
                        <a:ext cx="3627437" cy="647700"/>
                      </a:xfrm>
                      <a:prstGeom prst="rect">
                        <a:avLst/>
                      </a:prstGeom>
                      <a:noFill/>
                      <a:ln>
                        <a:noFill/>
                      </a:ln>
                    </p:spPr>
                  </p:pic>
                </p:oleObj>
              </mc:Fallback>
            </mc:AlternateContent>
          </a:graphicData>
        </a:graphic>
      </p:graphicFrame>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06"/>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04"/>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30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302"/>
                                        </p:tgtEl>
                                        <p:attrNameLst>
                                          <p:attrName>style.visibility</p:attrName>
                                        </p:attrNameLst>
                                      </p:cBhvr>
                                      <p:to>
                                        <p:strVal val="visible"/>
                                      </p:to>
                                    </p:set>
                                  </p:childTnLst>
                                </p:cTn>
                              </p:par>
                            </p:childTnLst>
                          </p:cTn>
                        </p:par>
                      </p:childTnLst>
                    </p:cTn>
                  </p:par>
                  <p:par>
                    <p:cTn id="19" fill="hold">
                      <p:stCondLst>
                        <p:cond delay="indefinite"/>
                      </p:stCondLst>
                      <p:childTnLst>
                        <p:par>
                          <p:cTn id="20" fill="hold">
                            <p:stCondLst>
                              <p:cond delay="0"/>
                            </p:stCondLst>
                            <p:childTnLst>
                              <p:par>
                                <p:cTn id="21" presetID="1" presetClass="entr" presetSubtype="0" fill="hold" nodeType="clickEffect">
                                  <p:stCondLst>
                                    <p:cond delay="0"/>
                                  </p:stCondLst>
                                  <p:childTnLst>
                                    <p:set>
                                      <p:cBhvr>
                                        <p:cTn id="22" dur="1" fill="hold">
                                          <p:stCondLst>
                                            <p:cond delay="0"/>
                                          </p:stCondLst>
                                        </p:cTn>
                                        <p:tgtEl>
                                          <p:spTgt spid="307"/>
                                        </p:tgtEl>
                                        <p:attrNameLst>
                                          <p:attrName>style.visibility</p:attrName>
                                        </p:attrNameLst>
                                      </p:cBhvr>
                                      <p:to>
                                        <p:strVal val="visible"/>
                                      </p:to>
                                    </p:set>
                                  </p:childTnLst>
                                </p:cTn>
                              </p:par>
                            </p:childTnLst>
                          </p:cTn>
                        </p:par>
                      </p:childTnLst>
                    </p:cTn>
                  </p:par>
                  <p:par>
                    <p:cTn id="23" fill="hold">
                      <p:stCondLst>
                        <p:cond delay="indefinite"/>
                      </p:stCondLst>
                      <p:childTnLst>
                        <p:par>
                          <p:cTn id="24" fill="hold">
                            <p:stCondLst>
                              <p:cond delay="0"/>
                            </p:stCondLst>
                            <p:childTnLst>
                              <p:par>
                                <p:cTn id="25" presetID="1" presetClass="entr" presetSubtype="0" fill="hold" nodeType="clickEffect">
                                  <p:stCondLst>
                                    <p:cond delay="0"/>
                                  </p:stCondLst>
                                  <p:childTnLst>
                                    <p:set>
                                      <p:cBhvr>
                                        <p:cTn id="26" dur="1" fill="hold">
                                          <p:stCondLst>
                                            <p:cond delay="0"/>
                                          </p:stCondLst>
                                        </p:cTn>
                                        <p:tgtEl>
                                          <p:spTgt spid="308"/>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ntr" presetSubtype="0" fill="hold" grpId="0" nodeType="clickEffect">
                                  <p:stCondLst>
                                    <p:cond delay="0"/>
                                  </p:stCondLst>
                                  <p:childTnLst>
                                    <p:set>
                                      <p:cBhvr>
                                        <p:cTn id="30" dur="1" fill="hold">
                                          <p:stCondLst>
                                            <p:cond delay="0"/>
                                          </p:stCondLst>
                                        </p:cTn>
                                        <p:tgtEl>
                                          <p:spTgt spid="30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02" grpId="0"/>
      <p:bldP spid="303" grpId="0"/>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283"/>
        <p:cNvGrpSpPr/>
        <p:nvPr/>
      </p:nvGrpSpPr>
      <p:grpSpPr>
        <a:xfrm>
          <a:off x="0" y="0"/>
          <a:ext cx="0" cy="0"/>
          <a:chOff x="0" y="0"/>
          <a:chExt cx="0" cy="0"/>
        </a:xfrm>
      </p:grpSpPr>
      <p:sp>
        <p:nvSpPr>
          <p:cNvPr id="284" name="Google Shape;284;p11"/>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Time Steps</a:t>
            </a:r>
            <a:endParaRPr/>
          </a:p>
        </p:txBody>
      </p:sp>
      <p:pic>
        <p:nvPicPr>
          <p:cNvPr id="3" name="Picture 2">
            <a:extLst>
              <a:ext uri="{FF2B5EF4-FFF2-40B4-BE49-F238E27FC236}">
                <a16:creationId xmlns:a16="http://schemas.microsoft.com/office/drawing/2014/main" id="{B6E3C32E-A965-BBE4-2D89-26F383F635BF}"/>
              </a:ext>
            </a:extLst>
          </p:cNvPr>
          <p:cNvPicPr>
            <a:picLocks noChangeAspect="1"/>
          </p:cNvPicPr>
          <p:nvPr/>
        </p:nvPicPr>
        <p:blipFill>
          <a:blip r:embed="rId3"/>
          <a:stretch>
            <a:fillRect/>
          </a:stretch>
        </p:blipFill>
        <p:spPr>
          <a:xfrm>
            <a:off x="585607" y="2840913"/>
            <a:ext cx="8101192" cy="1176173"/>
          </a:xfrm>
          <a:prstGeom prst="rect">
            <a:avLst/>
          </a:prstGeom>
        </p:spPr>
      </p:pic>
      <p:sp>
        <p:nvSpPr>
          <p:cNvPr id="4" name="TextBox 3">
            <a:extLst>
              <a:ext uri="{FF2B5EF4-FFF2-40B4-BE49-F238E27FC236}">
                <a16:creationId xmlns:a16="http://schemas.microsoft.com/office/drawing/2014/main" id="{156563B2-3CBA-A197-6565-4DDCE0CAC8E0}"/>
              </a:ext>
            </a:extLst>
          </p:cNvPr>
          <p:cNvSpPr txBox="1"/>
          <p:nvPr/>
        </p:nvSpPr>
        <p:spPr>
          <a:xfrm>
            <a:off x="585607" y="2148483"/>
            <a:ext cx="8001000" cy="461665"/>
          </a:xfrm>
          <a:prstGeom prst="rect">
            <a:avLst/>
          </a:prstGeom>
          <a:noFill/>
        </p:spPr>
        <p:txBody>
          <a:bodyPr wrap="square" rtlCol="0">
            <a:spAutoFit/>
          </a:bodyPr>
          <a:lstStyle/>
          <a:p>
            <a:r>
              <a:rPr lang="en-US" sz="2400" dirty="0">
                <a:latin typeface="Calibri" panose="020F0502020204030204" pitchFamily="34" charset="0"/>
                <a:cs typeface="Calibri" panose="020F0502020204030204" pitchFamily="34" charset="0"/>
              </a:rPr>
              <a:t>Must choose appropriate distribution of time step sizes:</a:t>
            </a:r>
          </a:p>
        </p:txBody>
      </p:sp>
      <p:sp>
        <p:nvSpPr>
          <p:cNvPr id="5" name="TextBox 4">
            <a:extLst>
              <a:ext uri="{FF2B5EF4-FFF2-40B4-BE49-F238E27FC236}">
                <a16:creationId xmlns:a16="http://schemas.microsoft.com/office/drawing/2014/main" id="{444462EE-952A-60BC-8579-19E390D11A2D}"/>
              </a:ext>
            </a:extLst>
          </p:cNvPr>
          <p:cNvSpPr txBox="1"/>
          <p:nvPr/>
        </p:nvSpPr>
        <p:spPr>
          <a:xfrm>
            <a:off x="514663" y="4390696"/>
            <a:ext cx="6534807" cy="461665"/>
          </a:xfrm>
          <a:prstGeom prst="rect">
            <a:avLst/>
          </a:prstGeom>
          <a:noFill/>
        </p:spPr>
        <p:txBody>
          <a:bodyPr wrap="square" rtlCol="0">
            <a:spAutoFit/>
          </a:bodyPr>
          <a:lstStyle/>
          <a:p>
            <a:pPr marL="118872" lvl="0" algn="l" rtl="0">
              <a:spcBef>
                <a:spcPts val="0"/>
              </a:spcBef>
              <a:spcAft>
                <a:spcPts val="0"/>
              </a:spcAft>
              <a:buSzPts val="2560"/>
            </a:pPr>
            <a:r>
              <a:rPr lang="en-US" sz="2400" dirty="0">
                <a:latin typeface="Calibri" panose="020F0502020204030204" pitchFamily="34" charset="0"/>
                <a:cs typeface="Calibri" panose="020F0502020204030204" pitchFamily="34" charset="0"/>
              </a:rPr>
              <a:t>Too </a:t>
            </a:r>
            <a:r>
              <a:rPr lang="en-US" sz="2400" b="1" dirty="0">
                <a:latin typeface="Calibri" panose="020F0502020204030204" pitchFamily="34" charset="0"/>
                <a:cs typeface="Calibri" panose="020F0502020204030204" pitchFamily="34" charset="0"/>
              </a:rPr>
              <a:t>short</a:t>
            </a:r>
            <a:r>
              <a:rPr lang="en-US" sz="2400" dirty="0">
                <a:latin typeface="Calibri" panose="020F0502020204030204" pitchFamily="34" charset="0"/>
                <a:cs typeface="Calibri" panose="020F0502020204030204" pitchFamily="34" charset="0"/>
              </a:rPr>
              <a:t> -&gt; long simulation times, large solutions</a:t>
            </a:r>
          </a:p>
        </p:txBody>
      </p:sp>
      <p:sp>
        <p:nvSpPr>
          <p:cNvPr id="8" name="TextBox 7">
            <a:extLst>
              <a:ext uri="{FF2B5EF4-FFF2-40B4-BE49-F238E27FC236}">
                <a16:creationId xmlns:a16="http://schemas.microsoft.com/office/drawing/2014/main" id="{354D1054-41C8-BFA7-D7E9-312F93FFFC1B}"/>
              </a:ext>
            </a:extLst>
          </p:cNvPr>
          <p:cNvSpPr txBox="1"/>
          <p:nvPr/>
        </p:nvSpPr>
        <p:spPr>
          <a:xfrm>
            <a:off x="514662" y="4859946"/>
            <a:ext cx="6534807" cy="461665"/>
          </a:xfrm>
          <a:prstGeom prst="rect">
            <a:avLst/>
          </a:prstGeom>
          <a:noFill/>
        </p:spPr>
        <p:txBody>
          <a:bodyPr wrap="square" rtlCol="0">
            <a:spAutoFit/>
          </a:bodyPr>
          <a:lstStyle/>
          <a:p>
            <a:pPr marL="118872" lvl="0" algn="l" rtl="0">
              <a:spcBef>
                <a:spcPts val="0"/>
              </a:spcBef>
              <a:spcAft>
                <a:spcPts val="0"/>
              </a:spcAft>
              <a:buSzPts val="2560"/>
            </a:pPr>
            <a:r>
              <a:rPr lang="en-US" sz="2400" dirty="0">
                <a:latin typeface="Calibri" panose="020F0502020204030204" pitchFamily="34" charset="0"/>
                <a:cs typeface="Calibri" panose="020F0502020204030204" pitchFamily="34" charset="0"/>
              </a:rPr>
              <a:t>Too </a:t>
            </a:r>
            <a:r>
              <a:rPr lang="en-US" sz="2400" b="1" dirty="0">
                <a:latin typeface="Calibri" panose="020F0502020204030204" pitchFamily="34" charset="0"/>
                <a:cs typeface="Calibri" panose="020F0502020204030204" pitchFamily="34" charset="0"/>
              </a:rPr>
              <a:t>long</a:t>
            </a:r>
            <a:r>
              <a:rPr lang="en-US" sz="2400" dirty="0">
                <a:latin typeface="Calibri" panose="020F0502020204030204" pitchFamily="34" charset="0"/>
                <a:cs typeface="Calibri" panose="020F0502020204030204" pitchFamily="34" charset="0"/>
              </a:rPr>
              <a:t> -&gt; model error</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5"/>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5" grpId="0"/>
      <p:bldP spid="8" grpId="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290"/>
        <p:cNvGrpSpPr/>
        <p:nvPr/>
      </p:nvGrpSpPr>
      <p:grpSpPr>
        <a:xfrm>
          <a:off x="0" y="0"/>
          <a:ext cx="0" cy="0"/>
          <a:chOff x="0" y="0"/>
          <a:chExt cx="0" cy="0"/>
        </a:xfrm>
      </p:grpSpPr>
      <p:sp>
        <p:nvSpPr>
          <p:cNvPr id="291" name="Google Shape;291;p1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Time Step Rule of Thumb</a:t>
            </a:r>
            <a:endParaRPr/>
          </a:p>
        </p:txBody>
      </p:sp>
      <p:sp>
        <p:nvSpPr>
          <p:cNvPr id="292" name="Google Shape;292;p12"/>
          <p:cNvSpPr/>
          <p:nvPr/>
        </p:nvSpPr>
        <p:spPr>
          <a:xfrm>
            <a:off x="4119563" y="3157538"/>
            <a:ext cx="9144000" cy="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293" name="Google Shape;293;p12"/>
          <p:cNvSpPr txBox="1"/>
          <p:nvPr/>
        </p:nvSpPr>
        <p:spPr>
          <a:xfrm>
            <a:off x="1143000" y="3505200"/>
            <a:ext cx="19812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dirty="0">
                <a:solidFill>
                  <a:schemeClr val="dk1"/>
                </a:solidFill>
                <a:latin typeface="Arial"/>
                <a:ea typeface="Arial"/>
                <a:cs typeface="Arial"/>
                <a:sym typeface="Arial"/>
              </a:rPr>
              <a:t>Where:</a:t>
            </a:r>
            <a:endParaRPr dirty="0"/>
          </a:p>
        </p:txBody>
      </p:sp>
      <p:sp>
        <p:nvSpPr>
          <p:cNvPr id="294" name="Google Shape;294;p12"/>
          <p:cNvSpPr txBox="1"/>
          <p:nvPr/>
        </p:nvSpPr>
        <p:spPr>
          <a:xfrm>
            <a:off x="1905000" y="4114800"/>
            <a:ext cx="6324600" cy="2123658"/>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Noto Sans Symbols"/>
                <a:ea typeface="Noto Sans Symbols"/>
                <a:cs typeface="Noto Sans Symbols"/>
                <a:sym typeface="Noto Sans Symbols"/>
              </a:rPr>
              <a:t>Δ</a:t>
            </a:r>
            <a:r>
              <a:rPr lang="en-US" sz="2400">
                <a:solidFill>
                  <a:schemeClr val="dk1"/>
                </a:solidFill>
                <a:latin typeface="Arial"/>
                <a:ea typeface="Arial"/>
                <a:cs typeface="Arial"/>
                <a:sym typeface="Arial"/>
              </a:rPr>
              <a:t>t = the time step increment</a:t>
            </a:r>
            <a:endParaRPr/>
          </a:p>
          <a:p>
            <a:pPr marL="0" marR="0" lvl="0" indent="0" algn="l" rtl="0">
              <a:spcBef>
                <a:spcPts val="1200"/>
              </a:spcBef>
              <a:spcAft>
                <a:spcPts val="0"/>
              </a:spcAft>
              <a:buNone/>
            </a:pPr>
            <a:r>
              <a:rPr lang="en-US" sz="2400">
                <a:solidFill>
                  <a:schemeClr val="dk1"/>
                </a:solidFill>
                <a:latin typeface="Arial"/>
                <a:ea typeface="Arial"/>
                <a:cs typeface="Arial"/>
                <a:sym typeface="Arial"/>
              </a:rPr>
              <a:t>S = storage coefficient</a:t>
            </a:r>
            <a:endParaRPr/>
          </a:p>
          <a:p>
            <a:pPr marL="0" marR="0" lvl="0" indent="0" algn="l" rtl="0">
              <a:spcBef>
                <a:spcPts val="1200"/>
              </a:spcBef>
              <a:spcAft>
                <a:spcPts val="0"/>
              </a:spcAft>
              <a:buNone/>
            </a:pPr>
            <a:r>
              <a:rPr lang="en-US" sz="2400">
                <a:solidFill>
                  <a:schemeClr val="dk1"/>
                </a:solidFill>
                <a:latin typeface="Arial"/>
                <a:ea typeface="Arial"/>
                <a:cs typeface="Arial"/>
                <a:sym typeface="Arial"/>
              </a:rPr>
              <a:t>a = representative cell dimension in x and y.</a:t>
            </a:r>
            <a:endParaRPr/>
          </a:p>
          <a:p>
            <a:pPr marL="0" marR="0" lvl="0" indent="0" algn="l" rtl="0">
              <a:spcBef>
                <a:spcPts val="1200"/>
              </a:spcBef>
              <a:spcAft>
                <a:spcPts val="0"/>
              </a:spcAft>
              <a:buNone/>
            </a:pPr>
            <a:r>
              <a:rPr lang="en-US" sz="2400">
                <a:solidFill>
                  <a:schemeClr val="dk1"/>
                </a:solidFill>
                <a:latin typeface="Arial"/>
                <a:ea typeface="Arial"/>
                <a:cs typeface="Arial"/>
                <a:sym typeface="Arial"/>
              </a:rPr>
              <a:t>T = transmissivity </a:t>
            </a:r>
            <a:endParaRPr/>
          </a:p>
        </p:txBody>
      </p:sp>
      <p:pic>
        <p:nvPicPr>
          <p:cNvPr id="295" name="Google Shape;295;p12"/>
          <p:cNvPicPr preferRelativeResize="0"/>
          <p:nvPr/>
        </p:nvPicPr>
        <p:blipFill rotWithShape="1">
          <a:blip r:embed="rId3">
            <a:alphaModFix/>
          </a:blip>
          <a:srcRect/>
          <a:stretch/>
        </p:blipFill>
        <p:spPr>
          <a:xfrm>
            <a:off x="1295400" y="1905000"/>
            <a:ext cx="2057400" cy="1212396"/>
          </a:xfrm>
          <a:prstGeom prst="rect">
            <a:avLst/>
          </a:prstGeom>
          <a:noFill/>
          <a:ln>
            <a:noFill/>
          </a:ln>
        </p:spPr>
      </p:pic>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93"/>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29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93" grpId="0"/>
      <p:bldP spid="294" grpId="0"/>
    </p:bld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312"/>
        <p:cNvGrpSpPr/>
        <p:nvPr/>
      </p:nvGrpSpPr>
      <p:grpSpPr>
        <a:xfrm>
          <a:off x="0" y="0"/>
          <a:ext cx="0" cy="0"/>
          <a:chOff x="0" y="0"/>
          <a:chExt cx="0" cy="0"/>
        </a:xfrm>
      </p:grpSpPr>
      <p:sp>
        <p:nvSpPr>
          <p:cNvPr id="313" name="Google Shape;313;p14"/>
          <p:cNvSpPr txBox="1">
            <a:spLocks noGrp="1"/>
          </p:cNvSpPr>
          <p:nvPr>
            <p:ph type="title"/>
          </p:nvPr>
        </p:nvSpPr>
        <p:spPr>
          <a:xfrm>
            <a:off x="457200" y="119063"/>
            <a:ext cx="8229600" cy="1252537"/>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dirty="0"/>
              <a:t>Changing Head (CHD) Package</a:t>
            </a:r>
            <a:endParaRPr dirty="0"/>
          </a:p>
        </p:txBody>
      </p:sp>
      <p:grpSp>
        <p:nvGrpSpPr>
          <p:cNvPr id="7" name="Group 6">
            <a:extLst>
              <a:ext uri="{FF2B5EF4-FFF2-40B4-BE49-F238E27FC236}">
                <a16:creationId xmlns:a16="http://schemas.microsoft.com/office/drawing/2014/main" id="{D37E1AE5-848E-026D-DB7C-596654E424FF}"/>
              </a:ext>
            </a:extLst>
          </p:cNvPr>
          <p:cNvGrpSpPr/>
          <p:nvPr/>
        </p:nvGrpSpPr>
        <p:grpSpPr>
          <a:xfrm>
            <a:off x="5382705" y="1570594"/>
            <a:ext cx="3442354" cy="3922396"/>
            <a:chOff x="5382705" y="1570594"/>
            <a:chExt cx="3442354" cy="3922396"/>
          </a:xfrm>
        </p:grpSpPr>
        <p:pic>
          <p:nvPicPr>
            <p:cNvPr id="3" name="Picture 2">
              <a:extLst>
                <a:ext uri="{FF2B5EF4-FFF2-40B4-BE49-F238E27FC236}">
                  <a16:creationId xmlns:a16="http://schemas.microsoft.com/office/drawing/2014/main" id="{727B155F-2D4B-8F7D-9C76-EABB44D81F65}"/>
                </a:ext>
              </a:extLst>
            </p:cNvPr>
            <p:cNvPicPr>
              <a:picLocks noChangeAspect="1"/>
            </p:cNvPicPr>
            <p:nvPr/>
          </p:nvPicPr>
          <p:blipFill>
            <a:blip r:embed="rId3"/>
            <a:stretch>
              <a:fillRect/>
            </a:stretch>
          </p:blipFill>
          <p:spPr>
            <a:xfrm>
              <a:off x="5382705" y="1570594"/>
              <a:ext cx="3365369" cy="3922396"/>
            </a:xfrm>
            <a:prstGeom prst="rect">
              <a:avLst/>
            </a:prstGeom>
          </p:spPr>
        </p:pic>
        <p:sp>
          <p:nvSpPr>
            <p:cNvPr id="5" name="Arrow: Right 4">
              <a:extLst>
                <a:ext uri="{FF2B5EF4-FFF2-40B4-BE49-F238E27FC236}">
                  <a16:creationId xmlns:a16="http://schemas.microsoft.com/office/drawing/2014/main" id="{54C1B7B8-E85A-1D4D-0F1D-3F195EE83053}"/>
                </a:ext>
              </a:extLst>
            </p:cNvPr>
            <p:cNvSpPr/>
            <p:nvPr/>
          </p:nvSpPr>
          <p:spPr>
            <a:xfrm flipH="1">
              <a:off x="8220176" y="3073140"/>
              <a:ext cx="593888" cy="320511"/>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sp>
          <p:nvSpPr>
            <p:cNvPr id="6" name="Arrow: Right 5">
              <a:extLst>
                <a:ext uri="{FF2B5EF4-FFF2-40B4-BE49-F238E27FC236}">
                  <a16:creationId xmlns:a16="http://schemas.microsoft.com/office/drawing/2014/main" id="{26B0CEC4-3985-6D28-1794-8849BB28DE9A}"/>
                </a:ext>
              </a:extLst>
            </p:cNvPr>
            <p:cNvSpPr/>
            <p:nvPr/>
          </p:nvSpPr>
          <p:spPr>
            <a:xfrm flipH="1">
              <a:off x="8231171" y="3376372"/>
              <a:ext cx="593888" cy="320511"/>
            </a:xfrm>
            <a:prstGeom prst="rightArrow">
              <a:avLst/>
            </a:prstGeom>
            <a:gradFill flip="none" rotWithShape="1">
              <a:gsLst>
                <a:gs pos="0">
                  <a:schemeClr val="accent6">
                    <a:lumMod val="67000"/>
                  </a:schemeClr>
                </a:gs>
                <a:gs pos="48000">
                  <a:schemeClr val="accent6">
                    <a:lumMod val="97000"/>
                    <a:lumOff val="3000"/>
                  </a:schemeClr>
                </a:gs>
                <a:gs pos="100000">
                  <a:schemeClr val="accent6">
                    <a:lumMod val="60000"/>
                    <a:lumOff val="40000"/>
                  </a:schemeClr>
                </a:gs>
              </a:gsLst>
              <a:lin ang="16200000" scaled="1"/>
              <a:tileRect/>
            </a:gradFill>
            <a:ln>
              <a:noFill/>
            </a:ln>
          </p:spPr>
          <p:style>
            <a:lnRef idx="0">
              <a:scrgbClr r="0" g="0" b="0"/>
            </a:lnRef>
            <a:fillRef idx="0">
              <a:scrgbClr r="0" g="0" b="0"/>
            </a:fillRef>
            <a:effectRef idx="0">
              <a:scrgbClr r="0" g="0" b="0"/>
            </a:effectRef>
            <a:fontRef idx="minor">
              <a:schemeClr val="lt1"/>
            </a:fontRef>
          </p:style>
          <p:txBody>
            <a:bodyPr rtlCol="0" anchor="ctr"/>
            <a:lstStyle/>
            <a:p>
              <a:pPr algn="ctr"/>
              <a:endParaRPr lang="en-US"/>
            </a:p>
          </p:txBody>
        </p:sp>
      </p:grpSp>
      <p:sp>
        <p:nvSpPr>
          <p:cNvPr id="8" name="TextBox 7">
            <a:extLst>
              <a:ext uri="{FF2B5EF4-FFF2-40B4-BE49-F238E27FC236}">
                <a16:creationId xmlns:a16="http://schemas.microsoft.com/office/drawing/2014/main" id="{185CDA31-F4D9-1F3D-5FF8-6013EE1CCB0B}"/>
              </a:ext>
            </a:extLst>
          </p:cNvPr>
          <p:cNvSpPr txBox="1"/>
          <p:nvPr/>
        </p:nvSpPr>
        <p:spPr>
          <a:xfrm>
            <a:off x="851338" y="5691984"/>
            <a:ext cx="7379833"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latin typeface="Calibri" panose="020F0502020204030204" pitchFamily="34" charset="0"/>
                <a:cs typeface="Calibri" panose="020F0502020204030204" pitchFamily="34" charset="0"/>
              </a:rPr>
              <a:t>CHD later added to allow for </a:t>
            </a:r>
            <a:r>
              <a:rPr lang="en-US" sz="2800" b="1" dirty="0">
                <a:latin typeface="Calibri" panose="020F0502020204030204" pitchFamily="34" charset="0"/>
                <a:cs typeface="Calibri" panose="020F0502020204030204" pitchFamily="34" charset="0"/>
              </a:rPr>
              <a:t>transient</a:t>
            </a:r>
            <a:r>
              <a:rPr lang="en-US" sz="2800" dirty="0">
                <a:latin typeface="Calibri" panose="020F0502020204030204" pitchFamily="34" charset="0"/>
                <a:cs typeface="Calibri" panose="020F0502020204030204" pitchFamily="34" charset="0"/>
              </a:rPr>
              <a:t> specified head boundary conditions</a:t>
            </a:r>
          </a:p>
        </p:txBody>
      </p:sp>
      <p:sp>
        <p:nvSpPr>
          <p:cNvPr id="9" name="TextBox 8">
            <a:extLst>
              <a:ext uri="{FF2B5EF4-FFF2-40B4-BE49-F238E27FC236}">
                <a16:creationId xmlns:a16="http://schemas.microsoft.com/office/drawing/2014/main" id="{68E74951-74E5-FB3B-D504-602E30ADF50C}"/>
              </a:ext>
            </a:extLst>
          </p:cNvPr>
          <p:cNvSpPr txBox="1"/>
          <p:nvPr/>
        </p:nvSpPr>
        <p:spPr>
          <a:xfrm>
            <a:off x="487218" y="1745156"/>
            <a:ext cx="4205817" cy="3262432"/>
          </a:xfrm>
          <a:prstGeom prst="rect">
            <a:avLst/>
          </a:prstGeom>
          <a:noFill/>
        </p:spPr>
        <p:txBody>
          <a:bodyPr wrap="square" rtlCol="0">
            <a:spAutoFit/>
          </a:bodyPr>
          <a:lstStyle/>
          <a:p>
            <a:pPr marL="118872" lvl="0" algn="l" rtl="0">
              <a:spcBef>
                <a:spcPts val="0"/>
              </a:spcBef>
              <a:spcAft>
                <a:spcPts val="0"/>
              </a:spcAft>
              <a:buSzPts val="2560"/>
            </a:pPr>
            <a:r>
              <a:rPr lang="en-US" sz="2800" dirty="0">
                <a:latin typeface="Calibri" panose="020F0502020204030204" pitchFamily="34" charset="0"/>
                <a:cs typeface="Calibri" panose="020F0502020204030204" pitchFamily="34" charset="0"/>
              </a:rPr>
              <a:t>Original method for defining specified heads works for static (</a:t>
            </a:r>
            <a:r>
              <a:rPr lang="en-US" sz="2800" b="1" dirty="0">
                <a:latin typeface="Calibri" panose="020F0502020204030204" pitchFamily="34" charset="0"/>
                <a:cs typeface="Calibri" panose="020F0502020204030204" pitchFamily="34" charset="0"/>
              </a:rPr>
              <a:t>steady state</a:t>
            </a:r>
            <a:r>
              <a:rPr lang="en-US" sz="2800" dirty="0">
                <a:latin typeface="Calibri" panose="020F0502020204030204" pitchFamily="34" charset="0"/>
                <a:cs typeface="Calibri" panose="020F0502020204030204" pitchFamily="34" charset="0"/>
              </a:rPr>
              <a:t>) heads only</a:t>
            </a:r>
          </a:p>
          <a:p>
            <a:pPr marL="457201" lvl="1" algn="l" rtl="0">
              <a:spcBef>
                <a:spcPts val="560"/>
              </a:spcBef>
              <a:spcAft>
                <a:spcPts val="0"/>
              </a:spcAft>
              <a:buSzPts val="2520"/>
            </a:pPr>
            <a:r>
              <a:rPr lang="en-US" sz="2800" dirty="0">
                <a:latin typeface="Calibri" panose="020F0502020204030204" pitchFamily="34" charset="0"/>
                <a:cs typeface="Calibri" panose="020F0502020204030204" pitchFamily="34" charset="0"/>
              </a:rPr>
              <a:t>- IBOUND Array</a:t>
            </a:r>
          </a:p>
          <a:p>
            <a:pPr marL="457201" lvl="1" algn="l" rtl="0">
              <a:spcBef>
                <a:spcPts val="560"/>
              </a:spcBef>
              <a:spcAft>
                <a:spcPts val="0"/>
              </a:spcAft>
              <a:buSzPts val="2520"/>
            </a:pPr>
            <a:r>
              <a:rPr lang="en-US" sz="2800" dirty="0">
                <a:latin typeface="Calibri" panose="020F0502020204030204" pitchFamily="34" charset="0"/>
                <a:cs typeface="Calibri" panose="020F0502020204030204" pitchFamily="34" charset="0"/>
              </a:rPr>
              <a:t>- Starting Heads Array</a:t>
            </a:r>
          </a:p>
          <a:p>
            <a:endParaRPr lang="en-US" sz="2800" dirty="0">
              <a:latin typeface="Calibri" panose="020F0502020204030204" pitchFamily="34" charset="0"/>
              <a:cs typeface="Calibri" panose="020F0502020204030204" pitchFamily="34" charset="0"/>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9">
                                            <p:txEl>
                                              <p:pRg st="1" end="1"/>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9">
                                            <p:txEl>
                                              <p:pRg st="2" end="2"/>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7"/>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318"/>
        <p:cNvGrpSpPr/>
        <p:nvPr/>
      </p:nvGrpSpPr>
      <p:grpSpPr>
        <a:xfrm>
          <a:off x="0" y="0"/>
          <a:ext cx="0" cy="0"/>
          <a:chOff x="0" y="0"/>
          <a:chExt cx="0" cy="0"/>
        </a:xfrm>
      </p:grpSpPr>
      <p:sp>
        <p:nvSpPr>
          <p:cNvPr id="319" name="Google Shape;319;p1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dirty="0"/>
              <a:t>CHD Package</a:t>
            </a:r>
            <a:endParaRPr dirty="0"/>
          </a:p>
        </p:txBody>
      </p:sp>
      <p:graphicFrame>
        <p:nvGraphicFramePr>
          <p:cNvPr id="321" name="Google Shape;321;p15"/>
          <p:cNvGraphicFramePr/>
          <p:nvPr/>
        </p:nvGraphicFramePr>
        <p:xfrm>
          <a:off x="762000" y="3551237"/>
          <a:ext cx="3641725" cy="2316163"/>
        </p:xfrm>
        <a:graphic>
          <a:graphicData uri="http://schemas.openxmlformats.org/presentationml/2006/ole">
            <mc:AlternateContent xmlns:mc="http://schemas.openxmlformats.org/markup-compatibility/2006">
              <mc:Choice xmlns:v="urn:schemas-microsoft-com:vml" Requires="v">
                <p:oleObj r:id="rId3" imgW="3641725" imgH="2316163" progId="Visio.Drawing.11">
                  <p:embed/>
                </p:oleObj>
              </mc:Choice>
              <mc:Fallback>
                <p:oleObj r:id="rId3" imgW="3641725" imgH="2316163" progId="Visio.Drawing.11">
                  <p:embed/>
                  <p:pic>
                    <p:nvPicPr>
                      <p:cNvPr id="321" name="Google Shape;321;p15"/>
                      <p:cNvPicPr preferRelativeResize="0"/>
                      <p:nvPr/>
                    </p:nvPicPr>
                    <p:blipFill rotWithShape="1">
                      <a:blip r:embed="rId4">
                        <a:alphaModFix/>
                      </a:blip>
                      <a:srcRect/>
                      <a:stretch/>
                    </p:blipFill>
                    <p:spPr>
                      <a:xfrm>
                        <a:off x="762000" y="3551237"/>
                        <a:ext cx="3641725" cy="2316163"/>
                      </a:xfrm>
                      <a:prstGeom prst="rect">
                        <a:avLst/>
                      </a:prstGeom>
                      <a:noFill/>
                      <a:ln>
                        <a:noFill/>
                      </a:ln>
                    </p:spPr>
                  </p:pic>
                </p:oleObj>
              </mc:Fallback>
            </mc:AlternateContent>
          </a:graphicData>
        </a:graphic>
      </p:graphicFrame>
      <p:graphicFrame>
        <p:nvGraphicFramePr>
          <p:cNvPr id="322" name="Google Shape;322;p15"/>
          <p:cNvGraphicFramePr/>
          <p:nvPr/>
        </p:nvGraphicFramePr>
        <p:xfrm>
          <a:off x="4876800" y="3521074"/>
          <a:ext cx="3643313" cy="2316163"/>
        </p:xfrm>
        <a:graphic>
          <a:graphicData uri="http://schemas.openxmlformats.org/presentationml/2006/ole">
            <mc:AlternateContent xmlns:mc="http://schemas.openxmlformats.org/markup-compatibility/2006">
              <mc:Choice xmlns:v="urn:schemas-microsoft-com:vml" Requires="v">
                <p:oleObj r:id="rId5" imgW="3643313" imgH="2316163" progId="Visio.Drawing.11">
                  <p:embed/>
                </p:oleObj>
              </mc:Choice>
              <mc:Fallback>
                <p:oleObj r:id="rId5" imgW="3643313" imgH="2316163" progId="Visio.Drawing.11">
                  <p:embed/>
                  <p:pic>
                    <p:nvPicPr>
                      <p:cNvPr id="322" name="Google Shape;322;p15"/>
                      <p:cNvPicPr preferRelativeResize="0"/>
                      <p:nvPr/>
                    </p:nvPicPr>
                    <p:blipFill rotWithShape="1">
                      <a:blip r:embed="rId6">
                        <a:alphaModFix/>
                      </a:blip>
                      <a:srcRect/>
                      <a:stretch/>
                    </p:blipFill>
                    <p:spPr>
                      <a:xfrm>
                        <a:off x="4876800" y="3521074"/>
                        <a:ext cx="3643313" cy="2316163"/>
                      </a:xfrm>
                      <a:prstGeom prst="rect">
                        <a:avLst/>
                      </a:prstGeom>
                      <a:noFill/>
                      <a:ln>
                        <a:noFill/>
                      </a:ln>
                    </p:spPr>
                  </p:pic>
                </p:oleObj>
              </mc:Fallback>
            </mc:AlternateContent>
          </a:graphicData>
        </a:graphic>
      </p:graphicFrame>
      <p:sp>
        <p:nvSpPr>
          <p:cNvPr id="2" name="TextBox 1">
            <a:extLst>
              <a:ext uri="{FF2B5EF4-FFF2-40B4-BE49-F238E27FC236}">
                <a16:creationId xmlns:a16="http://schemas.microsoft.com/office/drawing/2014/main" id="{17DE95D8-964F-E53F-8A0E-29FEB321516C}"/>
              </a:ext>
            </a:extLst>
          </p:cNvPr>
          <p:cNvSpPr txBox="1"/>
          <p:nvPr/>
        </p:nvSpPr>
        <p:spPr>
          <a:xfrm>
            <a:off x="565608" y="1941922"/>
            <a:ext cx="8229600" cy="954107"/>
          </a:xfrm>
          <a:prstGeom prst="rect">
            <a:avLst/>
          </a:prstGeom>
        </p:spPr>
        <p:style>
          <a:lnRef idx="1">
            <a:schemeClr val="accent2"/>
          </a:lnRef>
          <a:fillRef idx="2">
            <a:schemeClr val="accent2"/>
          </a:fillRef>
          <a:effectRef idx="1">
            <a:schemeClr val="accent2"/>
          </a:effectRef>
          <a:fontRef idx="minor">
            <a:schemeClr val="dk1"/>
          </a:fontRef>
        </p:style>
        <p:txBody>
          <a:bodyPr wrap="square" rtlCol="0">
            <a:spAutoFit/>
          </a:bodyPr>
          <a:lstStyle/>
          <a:p>
            <a:r>
              <a:rPr lang="en-US" sz="2800" dirty="0">
                <a:latin typeface="Calibri" panose="020F0502020204030204" pitchFamily="34" charset="0"/>
                <a:cs typeface="Calibri" panose="020F0502020204030204" pitchFamily="34" charset="0"/>
              </a:rPr>
              <a:t>For each stress period, beginning and ending head is assigned</a:t>
            </a: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3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322"/>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21"/>
        <p:cNvGrpSpPr/>
        <p:nvPr/>
      </p:nvGrpSpPr>
      <p:grpSpPr>
        <a:xfrm>
          <a:off x="0" y="0"/>
          <a:ext cx="0" cy="0"/>
          <a:chOff x="0" y="0"/>
          <a:chExt cx="0" cy="0"/>
        </a:xfrm>
      </p:grpSpPr>
      <p:sp>
        <p:nvSpPr>
          <p:cNvPr id="122" name="Google Shape;122;p2"/>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Lecture Objectives</a:t>
            </a:r>
            <a:endParaRPr/>
          </a:p>
        </p:txBody>
      </p:sp>
      <p:sp>
        <p:nvSpPr>
          <p:cNvPr id="123" name="Google Shape;123;p2"/>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rmAutofit/>
          </a:bodyPr>
          <a:lstStyle/>
          <a:p>
            <a:pPr marL="438912" lvl="0" indent="-320040" algn="l" rtl="0">
              <a:spcBef>
                <a:spcPts val="0"/>
              </a:spcBef>
              <a:spcAft>
                <a:spcPts val="0"/>
              </a:spcAft>
              <a:buSzPts val="2560"/>
              <a:buChar char="◼"/>
            </a:pPr>
            <a:r>
              <a:rPr lang="en-US" dirty="0"/>
              <a:t>Know what storage coefficients are required by MODFLOW</a:t>
            </a:r>
          </a:p>
          <a:p>
            <a:pPr marL="438912" lvl="0" indent="-320040" algn="l" rtl="0">
              <a:spcBef>
                <a:spcPts val="0"/>
              </a:spcBef>
              <a:spcAft>
                <a:spcPts val="0"/>
              </a:spcAft>
              <a:buSzPts val="2560"/>
              <a:buChar char="◼"/>
            </a:pPr>
            <a:r>
              <a:rPr lang="en-US" dirty="0"/>
              <a:t>Understand the importance of proper initial conditions for transient simulations</a:t>
            </a:r>
            <a:endParaRPr dirty="0"/>
          </a:p>
          <a:p>
            <a:pPr marL="438912">
              <a:buSzPts val="2560"/>
            </a:pPr>
            <a:r>
              <a:rPr lang="en-US" dirty="0"/>
              <a:t>Understand stress periods and time steps in MODFLOW</a:t>
            </a:r>
            <a:endParaRPr dirty="0"/>
          </a:p>
          <a:p>
            <a:pPr marL="438912" lvl="0" indent="-320040" algn="l" rtl="0">
              <a:spcBef>
                <a:spcPts val="0"/>
              </a:spcBef>
              <a:spcAft>
                <a:spcPts val="0"/>
              </a:spcAft>
              <a:buSzPts val="2560"/>
              <a:buChar char="◼"/>
            </a:pPr>
            <a:r>
              <a:rPr lang="en-US" dirty="0"/>
              <a:t>Learn about the Changing Head Boundary (CHD) package</a:t>
            </a:r>
            <a:endParaRPr dirty="0"/>
          </a:p>
          <a:p>
            <a:pPr marL="438912" lvl="0" indent="-157480" algn="l" rtl="0">
              <a:spcBef>
                <a:spcPts val="0"/>
              </a:spcBef>
              <a:spcAft>
                <a:spcPts val="0"/>
              </a:spcAft>
              <a:buSzPts val="2560"/>
              <a:buNone/>
            </a:pP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23">
                                            <p:txEl>
                                              <p:pRg st="0" end="0"/>
                                            </p:txEl>
                                          </p:spTgt>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123">
                                            <p:txEl>
                                              <p:pRg st="1" end="1"/>
                                            </p:txEl>
                                          </p:spTgt>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123">
                                            <p:txEl>
                                              <p:pRg st="2" end="2"/>
                                            </p:txEl>
                                          </p:spTgt>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23">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23" grpId="0" build="p"/>
    </p:bld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128"/>
        <p:cNvGrpSpPr/>
        <p:nvPr/>
      </p:nvGrpSpPr>
      <p:grpSpPr>
        <a:xfrm>
          <a:off x="0" y="0"/>
          <a:ext cx="0" cy="0"/>
          <a:chOff x="0" y="0"/>
          <a:chExt cx="0" cy="0"/>
        </a:xfrm>
      </p:grpSpPr>
      <p:sp>
        <p:nvSpPr>
          <p:cNvPr id="129" name="Google Shape;129;p3"/>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Storage Parameters</a:t>
            </a:r>
            <a:endParaRPr/>
          </a:p>
        </p:txBody>
      </p:sp>
      <p:sp>
        <p:nvSpPr>
          <p:cNvPr id="130" name="Google Shape;130;p3"/>
          <p:cNvSpPr txBox="1">
            <a:spLocks noGrp="1"/>
          </p:cNvSpPr>
          <p:nvPr>
            <p:ph type="body" idx="1"/>
          </p:nvPr>
        </p:nvSpPr>
        <p:spPr>
          <a:xfrm>
            <a:off x="713715" y="3429000"/>
            <a:ext cx="7772400" cy="2819400"/>
          </a:xfrm>
          <a:prstGeom prst="rect">
            <a:avLst/>
          </a:prstGeom>
          <a:noFill/>
          <a:ln>
            <a:noFill/>
          </a:ln>
        </p:spPr>
        <p:txBody>
          <a:bodyPr spcFirstLastPara="1" wrap="square" lIns="54850" tIns="91425" rIns="91425" bIns="45700" anchor="t" anchorCtr="0">
            <a:normAutofit fontScale="92500" lnSpcReduction="10000"/>
          </a:bodyPr>
          <a:lstStyle/>
          <a:p>
            <a:pPr marL="438912" lvl="0" indent="-320040" algn="l" rtl="0">
              <a:spcBef>
                <a:spcPts val="0"/>
              </a:spcBef>
              <a:spcAft>
                <a:spcPts val="0"/>
              </a:spcAft>
              <a:buSzPct val="80000"/>
              <a:buChar char="◼"/>
            </a:pPr>
            <a:r>
              <a:rPr lang="en-US" dirty="0"/>
              <a:t>MODFLOW requires either a </a:t>
            </a:r>
            <a:r>
              <a:rPr lang="en-US" dirty="0">
                <a:solidFill>
                  <a:srgbClr val="0000FF"/>
                </a:solidFill>
              </a:rPr>
              <a:t>primary</a:t>
            </a:r>
            <a:r>
              <a:rPr lang="en-US" dirty="0"/>
              <a:t> storage coefficient or both a </a:t>
            </a:r>
            <a:r>
              <a:rPr lang="en-US" dirty="0">
                <a:solidFill>
                  <a:srgbClr val="0000FF"/>
                </a:solidFill>
              </a:rPr>
              <a:t>primary</a:t>
            </a:r>
            <a:r>
              <a:rPr lang="en-US" dirty="0"/>
              <a:t> and </a:t>
            </a:r>
            <a:r>
              <a:rPr lang="en-US" dirty="0">
                <a:solidFill>
                  <a:srgbClr val="D8243D"/>
                </a:solidFill>
              </a:rPr>
              <a:t>secondary</a:t>
            </a:r>
            <a:r>
              <a:rPr lang="en-US" dirty="0"/>
              <a:t> storage coefficient</a:t>
            </a:r>
            <a:endParaRPr dirty="0"/>
          </a:p>
          <a:p>
            <a:pPr marL="438912" lvl="0" indent="-320040" algn="l" rtl="0">
              <a:spcBef>
                <a:spcPts val="0"/>
              </a:spcBef>
              <a:spcAft>
                <a:spcPts val="0"/>
              </a:spcAft>
              <a:buSzPct val="80000"/>
              <a:buChar char="◼"/>
            </a:pPr>
            <a:r>
              <a:rPr lang="en-US" dirty="0"/>
              <a:t>Depends on:</a:t>
            </a:r>
            <a:endParaRPr dirty="0"/>
          </a:p>
          <a:p>
            <a:pPr marL="731520" lvl="1" indent="-274319" algn="l" rtl="0">
              <a:spcBef>
                <a:spcPts val="518"/>
              </a:spcBef>
              <a:spcAft>
                <a:spcPts val="0"/>
              </a:spcAft>
              <a:buSzPct val="90000"/>
              <a:buChar char="▪"/>
            </a:pPr>
            <a:r>
              <a:rPr lang="en-US" dirty="0"/>
              <a:t>Layer type</a:t>
            </a:r>
            <a:endParaRPr dirty="0"/>
          </a:p>
          <a:p>
            <a:pPr marL="731520" lvl="1" indent="-274319" algn="l" rtl="0">
              <a:spcBef>
                <a:spcPts val="518"/>
              </a:spcBef>
              <a:spcAft>
                <a:spcPts val="0"/>
              </a:spcAft>
              <a:buSzPct val="90000"/>
              <a:buChar char="▪"/>
            </a:pPr>
            <a:r>
              <a:rPr lang="en-US" dirty="0"/>
              <a:t>Flow package used</a:t>
            </a:r>
            <a:endParaRPr dirty="0"/>
          </a:p>
        </p:txBody>
      </p:sp>
      <p:pic>
        <p:nvPicPr>
          <p:cNvPr id="131" name="Google Shape;131;p3"/>
          <p:cNvPicPr preferRelativeResize="0"/>
          <p:nvPr/>
        </p:nvPicPr>
        <p:blipFill rotWithShape="1">
          <a:blip r:embed="rId3">
            <a:alphaModFix/>
          </a:blip>
          <a:srcRect/>
          <a:stretch/>
        </p:blipFill>
        <p:spPr>
          <a:xfrm>
            <a:off x="762000" y="2057400"/>
            <a:ext cx="7391400" cy="990600"/>
          </a:xfrm>
          <a:prstGeom prst="rect">
            <a:avLst/>
          </a:prstGeom>
          <a:noFill/>
          <a:ln>
            <a:noFill/>
          </a:ln>
        </p:spPr>
      </p:pic>
      <p:sp>
        <p:nvSpPr>
          <p:cNvPr id="132" name="Google Shape;132;p3"/>
          <p:cNvSpPr/>
          <p:nvPr/>
        </p:nvSpPr>
        <p:spPr>
          <a:xfrm>
            <a:off x="7086600" y="1981200"/>
            <a:ext cx="1371600" cy="1066800"/>
          </a:xfrm>
          <a:prstGeom prst="ellipse">
            <a:avLst/>
          </a:prstGeom>
          <a:noFill/>
          <a:ln w="5715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0" presetClass="entr" presetSubtype="0" fill="hold" nodeType="clickEffect">
                                  <p:stCondLst>
                                    <p:cond delay="0"/>
                                  </p:stCondLst>
                                  <p:childTnLst>
                                    <p:set>
                                      <p:cBhvr>
                                        <p:cTn id="6" dur="1" fill="hold">
                                          <p:stCondLst>
                                            <p:cond delay="0"/>
                                          </p:stCondLst>
                                        </p:cTn>
                                        <p:tgtEl>
                                          <p:spTgt spid="132"/>
                                        </p:tgtEl>
                                        <p:attrNameLst>
                                          <p:attrName>style.visibility</p:attrName>
                                        </p:attrNameLst>
                                      </p:cBhvr>
                                      <p:to>
                                        <p:strVal val="visible"/>
                                      </p:to>
                                    </p:set>
                                    <p:animEffect transition="in" filter="fade">
                                      <p:cBhvr>
                                        <p:cTn id="7" dur="500"/>
                                        <p:tgtEl>
                                          <p:spTgt spid="132"/>
                                        </p:tgtEl>
                                      </p:cBhvr>
                                    </p:animEffect>
                                  </p:childTnLst>
                                </p:cTn>
                              </p:par>
                            </p:childTnLst>
                          </p:cTn>
                        </p:par>
                      </p:childTnLst>
                    </p:cTn>
                  </p:par>
                  <p:par>
                    <p:cTn id="8" fill="hold">
                      <p:stCondLst>
                        <p:cond delay="indefinite"/>
                      </p:stCondLst>
                      <p:childTnLst>
                        <p:par>
                          <p:cTn id="9" fill="hold">
                            <p:stCondLst>
                              <p:cond delay="0"/>
                            </p:stCondLst>
                            <p:childTnLst>
                              <p:par>
                                <p:cTn id="10" presetID="1" presetClass="entr" presetSubtype="0" fill="hold" grpId="0" nodeType="clickEffect">
                                  <p:stCondLst>
                                    <p:cond delay="0"/>
                                  </p:stCondLst>
                                  <p:childTnLst>
                                    <p:set>
                                      <p:cBhvr>
                                        <p:cTn id="11" dur="1" fill="hold">
                                          <p:stCondLst>
                                            <p:cond delay="0"/>
                                          </p:stCondLst>
                                        </p:cTn>
                                        <p:tgtEl>
                                          <p:spTgt spid="130">
                                            <p:txEl>
                                              <p:pRg st="0" end="0"/>
                                            </p:txEl>
                                          </p:spTgt>
                                        </p:tgtEl>
                                        <p:attrNameLst>
                                          <p:attrName>style.visibility</p:attrName>
                                        </p:attrNameLst>
                                      </p:cBhvr>
                                      <p:to>
                                        <p:strVal val="visible"/>
                                      </p:to>
                                    </p:set>
                                  </p:childTnLst>
                                </p:cTn>
                              </p:par>
                            </p:childTnLst>
                          </p:cTn>
                        </p:par>
                      </p:childTnLst>
                    </p:cTn>
                  </p:par>
                  <p:par>
                    <p:cTn id="12" fill="hold">
                      <p:stCondLst>
                        <p:cond delay="indefinite"/>
                      </p:stCondLst>
                      <p:childTnLst>
                        <p:par>
                          <p:cTn id="13" fill="hold">
                            <p:stCondLst>
                              <p:cond delay="0"/>
                            </p:stCondLst>
                            <p:childTnLst>
                              <p:par>
                                <p:cTn id="14" presetID="1" presetClass="entr" presetSubtype="0" fill="hold" grpId="0" nodeType="clickEffect">
                                  <p:stCondLst>
                                    <p:cond delay="0"/>
                                  </p:stCondLst>
                                  <p:childTnLst>
                                    <p:set>
                                      <p:cBhvr>
                                        <p:cTn id="15" dur="1" fill="hold">
                                          <p:stCondLst>
                                            <p:cond delay="0"/>
                                          </p:stCondLst>
                                        </p:cTn>
                                        <p:tgtEl>
                                          <p:spTgt spid="130">
                                            <p:txEl>
                                              <p:pRg st="1" end="1"/>
                                            </p:txEl>
                                          </p:spTgt>
                                        </p:tgtEl>
                                        <p:attrNameLst>
                                          <p:attrName>style.visibility</p:attrName>
                                        </p:attrNameLst>
                                      </p:cBhvr>
                                      <p:to>
                                        <p:strVal val="visible"/>
                                      </p:to>
                                    </p:set>
                                  </p:childTnLst>
                                </p:cTn>
                              </p:par>
                              <p:par>
                                <p:cTn id="16" presetID="1" presetClass="entr" presetSubtype="0" fill="hold" grpId="0" nodeType="withEffect">
                                  <p:stCondLst>
                                    <p:cond delay="0"/>
                                  </p:stCondLst>
                                  <p:childTnLst>
                                    <p:set>
                                      <p:cBhvr>
                                        <p:cTn id="17" dur="1" fill="hold">
                                          <p:stCondLst>
                                            <p:cond delay="0"/>
                                          </p:stCondLst>
                                        </p:cTn>
                                        <p:tgtEl>
                                          <p:spTgt spid="130">
                                            <p:txEl>
                                              <p:pRg st="2" end="2"/>
                                            </p:txEl>
                                          </p:spTgt>
                                        </p:tgtEl>
                                        <p:attrNameLst>
                                          <p:attrName>style.visibility</p:attrName>
                                        </p:attrNameLst>
                                      </p:cBhvr>
                                      <p:to>
                                        <p:strVal val="visible"/>
                                      </p:to>
                                    </p:set>
                                  </p:childTnLst>
                                </p:cTn>
                              </p:par>
                              <p:par>
                                <p:cTn id="18" presetID="1" presetClass="entr" presetSubtype="0" fill="hold" grpId="0" nodeType="withEffect">
                                  <p:stCondLst>
                                    <p:cond delay="0"/>
                                  </p:stCondLst>
                                  <p:childTnLst>
                                    <p:set>
                                      <p:cBhvr>
                                        <p:cTn id="19" dur="1" fill="hold">
                                          <p:stCondLst>
                                            <p:cond delay="0"/>
                                          </p:stCondLst>
                                        </p:cTn>
                                        <p:tgtEl>
                                          <p:spTgt spid="130">
                                            <p:txEl>
                                              <p:pRg st="3" end="3"/>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30" grpId="0" build="p"/>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37"/>
        <p:cNvGrpSpPr/>
        <p:nvPr/>
      </p:nvGrpSpPr>
      <p:grpSpPr>
        <a:xfrm>
          <a:off x="0" y="0"/>
          <a:ext cx="0" cy="0"/>
          <a:chOff x="0" y="0"/>
          <a:chExt cx="0" cy="0"/>
        </a:xfrm>
      </p:grpSpPr>
      <p:sp>
        <p:nvSpPr>
          <p:cNvPr id="138" name="Google Shape;138;p4"/>
          <p:cNvSpPr txBox="1">
            <a:spLocks noGrp="1"/>
          </p:cNvSpPr>
          <p:nvPr>
            <p:ph type="title"/>
          </p:nvPr>
        </p:nvSpPr>
        <p:spPr>
          <a:xfrm>
            <a:off x="609600" y="152400"/>
            <a:ext cx="7772400" cy="1143000"/>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LPF Package</a:t>
            </a:r>
            <a:endParaRPr/>
          </a:p>
        </p:txBody>
      </p:sp>
      <p:sp>
        <p:nvSpPr>
          <p:cNvPr id="139" name="Google Shape;139;p4"/>
          <p:cNvSpPr txBox="1">
            <a:spLocks noGrp="1"/>
          </p:cNvSpPr>
          <p:nvPr>
            <p:ph type="body" idx="1"/>
          </p:nvPr>
        </p:nvSpPr>
        <p:spPr>
          <a:xfrm>
            <a:off x="228600" y="1981200"/>
            <a:ext cx="3276600" cy="4267200"/>
          </a:xfrm>
          <a:prstGeom prst="rect">
            <a:avLst/>
          </a:prstGeom>
          <a:noFill/>
          <a:ln>
            <a:noFill/>
          </a:ln>
        </p:spPr>
        <p:txBody>
          <a:bodyPr spcFirstLastPara="1" wrap="square" lIns="54850" tIns="91425" rIns="91425" bIns="45700" anchor="t" anchorCtr="0">
            <a:normAutofit/>
          </a:bodyPr>
          <a:lstStyle/>
          <a:p>
            <a:pPr marL="438912" lvl="0" indent="-320040" algn="l" rtl="0">
              <a:spcBef>
                <a:spcPts val="0"/>
              </a:spcBef>
              <a:spcAft>
                <a:spcPts val="0"/>
              </a:spcAft>
              <a:buSzPts val="2560"/>
              <a:buChar char="◼"/>
            </a:pPr>
            <a:r>
              <a:rPr lang="en-US"/>
              <a:t>Confined</a:t>
            </a:r>
            <a:endParaRPr/>
          </a:p>
          <a:p>
            <a:pPr marL="731520" lvl="1" indent="-274319" algn="l" rtl="0">
              <a:spcBef>
                <a:spcPts val="560"/>
              </a:spcBef>
              <a:spcAft>
                <a:spcPts val="0"/>
              </a:spcAft>
              <a:buSzPts val="2520"/>
              <a:buChar char="▪"/>
            </a:pPr>
            <a:r>
              <a:rPr lang="en-US"/>
              <a:t>Specific Storage</a:t>
            </a:r>
            <a:endParaRPr/>
          </a:p>
          <a:p>
            <a:pPr marL="438912" lvl="0" indent="-320040" algn="l" rtl="0">
              <a:spcBef>
                <a:spcPts val="0"/>
              </a:spcBef>
              <a:spcAft>
                <a:spcPts val="0"/>
              </a:spcAft>
              <a:buSzPts val="2560"/>
              <a:buChar char="◼"/>
            </a:pPr>
            <a:r>
              <a:rPr lang="en-US"/>
              <a:t>Convertible</a:t>
            </a:r>
            <a:endParaRPr/>
          </a:p>
          <a:p>
            <a:pPr marL="731520" lvl="1" indent="-274319" algn="l" rtl="0">
              <a:spcBef>
                <a:spcPts val="560"/>
              </a:spcBef>
              <a:spcAft>
                <a:spcPts val="0"/>
              </a:spcAft>
              <a:buSzPts val="2520"/>
              <a:buChar char="▪"/>
            </a:pPr>
            <a:r>
              <a:rPr lang="en-US"/>
              <a:t>Specific Storage</a:t>
            </a:r>
            <a:endParaRPr/>
          </a:p>
          <a:p>
            <a:pPr marL="731520" lvl="1" indent="-274319" algn="l" rtl="0">
              <a:spcBef>
                <a:spcPts val="560"/>
              </a:spcBef>
              <a:spcAft>
                <a:spcPts val="0"/>
              </a:spcAft>
              <a:buSzPts val="2520"/>
              <a:buChar char="▪"/>
            </a:pPr>
            <a:r>
              <a:rPr lang="en-US"/>
              <a:t>Specific Yield</a:t>
            </a:r>
            <a:endParaRPr/>
          </a:p>
        </p:txBody>
      </p:sp>
      <p:pic>
        <p:nvPicPr>
          <p:cNvPr id="140" name="Google Shape;140;p4"/>
          <p:cNvPicPr preferRelativeResize="0"/>
          <p:nvPr/>
        </p:nvPicPr>
        <p:blipFill rotWithShape="1">
          <a:blip r:embed="rId3">
            <a:alphaModFix/>
          </a:blip>
          <a:srcRect/>
          <a:stretch/>
        </p:blipFill>
        <p:spPr>
          <a:xfrm>
            <a:off x="4419600" y="1676400"/>
            <a:ext cx="4019550" cy="4953000"/>
          </a:xfrm>
          <a:prstGeom prst="rect">
            <a:avLst/>
          </a:prstGeom>
          <a:noFill/>
          <a:ln>
            <a:noFill/>
          </a:ln>
        </p:spPr>
      </p:pic>
      <p:sp>
        <p:nvSpPr>
          <p:cNvPr id="141" name="Google Shape;141;p4"/>
          <p:cNvSpPr/>
          <p:nvPr/>
        </p:nvSpPr>
        <p:spPr>
          <a:xfrm>
            <a:off x="6019800" y="3200400"/>
            <a:ext cx="2514600" cy="838200"/>
          </a:xfrm>
          <a:prstGeom prst="ellipse">
            <a:avLst/>
          </a:prstGeom>
          <a:noFill/>
          <a:ln w="57150" cap="flat" cmpd="sng">
            <a:solidFill>
              <a:srgbClr val="FF3300"/>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dk1"/>
              </a:solidFill>
              <a:latin typeface="Times New Roman"/>
              <a:ea typeface="Times New Roman"/>
              <a:cs typeface="Times New Roman"/>
              <a:sym typeface="Times New Roman"/>
            </a:endParaRPr>
          </a:p>
        </p:txBody>
      </p:sp>
      <p:sp>
        <p:nvSpPr>
          <p:cNvPr id="142" name="Google Shape;142;p4"/>
          <p:cNvSpPr/>
          <p:nvPr/>
        </p:nvSpPr>
        <p:spPr>
          <a:xfrm>
            <a:off x="3962400" y="2895600"/>
            <a:ext cx="609600" cy="609600"/>
          </a:xfrm>
          <a:prstGeom prst="rightArrow">
            <a:avLst>
              <a:gd name="adj1" fmla="val 50000"/>
              <a:gd name="adj2" fmla="val 50000"/>
            </a:avLst>
          </a:prstGeom>
          <a:gradFill>
            <a:gsLst>
              <a:gs pos="0">
                <a:srgbClr val="9D2221"/>
              </a:gs>
              <a:gs pos="55000">
                <a:srgbClr val="BA2827"/>
              </a:gs>
              <a:gs pos="100000">
                <a:srgbClr val="DB302E"/>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b="0" i="0" u="none" strike="noStrike" cap="none">
              <a:solidFill>
                <a:schemeClr val="lt1"/>
              </a:solidFill>
              <a:latin typeface="Times New Roman"/>
              <a:ea typeface="Times New Roman"/>
              <a:cs typeface="Times New Roman"/>
              <a:sym typeface="Times New Roman"/>
            </a:endParaRPr>
          </a:p>
        </p:txBody>
      </p:sp>
      <p:sp>
        <p:nvSpPr>
          <p:cNvPr id="143" name="Google Shape;143;p4"/>
          <p:cNvSpPr txBox="1"/>
          <p:nvPr/>
        </p:nvSpPr>
        <p:spPr>
          <a:xfrm>
            <a:off x="381000" y="5638800"/>
            <a:ext cx="3352800" cy="584775"/>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600" b="0" i="1" u="none" strike="noStrike" cap="none">
                <a:solidFill>
                  <a:schemeClr val="dk1"/>
                </a:solidFill>
                <a:latin typeface="Arial"/>
                <a:ea typeface="Arial"/>
                <a:cs typeface="Arial"/>
                <a:sym typeface="Arial"/>
              </a:rPr>
              <a:t>Note: Similar set of options for BCF and HUF packages</a:t>
            </a:r>
            <a:endParaRP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48"/>
        <p:cNvGrpSpPr/>
        <p:nvPr/>
      </p:nvGrpSpPr>
      <p:grpSpPr>
        <a:xfrm>
          <a:off x="0" y="0"/>
          <a:ext cx="0" cy="0"/>
          <a:chOff x="0" y="0"/>
          <a:chExt cx="0" cy="0"/>
        </a:xfrm>
      </p:grpSpPr>
      <p:sp>
        <p:nvSpPr>
          <p:cNvPr id="149" name="Google Shape;149;p5"/>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Defining Initial Conditions</a:t>
            </a:r>
            <a:endParaRPr/>
          </a:p>
        </p:txBody>
      </p:sp>
      <p:sp>
        <p:nvSpPr>
          <p:cNvPr id="150" name="Google Shape;150;p5"/>
          <p:cNvSpPr txBox="1">
            <a:spLocks noGrp="1"/>
          </p:cNvSpPr>
          <p:nvPr>
            <p:ph type="body" idx="1"/>
          </p:nvPr>
        </p:nvSpPr>
        <p:spPr>
          <a:xfrm>
            <a:off x="457200" y="1775191"/>
            <a:ext cx="8229600" cy="4625609"/>
          </a:xfrm>
          <a:prstGeom prst="rect">
            <a:avLst/>
          </a:prstGeom>
          <a:noFill/>
          <a:ln>
            <a:noFill/>
          </a:ln>
        </p:spPr>
        <p:txBody>
          <a:bodyPr spcFirstLastPara="1" wrap="square" lIns="54850" tIns="91425" rIns="91425" bIns="45700" anchor="t" anchorCtr="0">
            <a:normAutofit lnSpcReduction="10000"/>
          </a:bodyPr>
          <a:lstStyle/>
          <a:p>
            <a:pPr marL="438912" lvl="0" indent="-320040" algn="l" rtl="0">
              <a:spcBef>
                <a:spcPts val="0"/>
              </a:spcBef>
              <a:spcAft>
                <a:spcPts val="0"/>
              </a:spcAft>
              <a:buSzPts val="2560"/>
              <a:buChar char="◼"/>
            </a:pPr>
            <a:r>
              <a:rPr lang="en-US" dirty="0"/>
              <a:t>For steady state models:</a:t>
            </a:r>
            <a:endParaRPr dirty="0"/>
          </a:p>
          <a:p>
            <a:pPr marL="731520" lvl="1" indent="-274319" algn="l" rtl="0">
              <a:spcBef>
                <a:spcPts val="560"/>
              </a:spcBef>
              <a:spcAft>
                <a:spcPts val="0"/>
              </a:spcAft>
              <a:buSzPts val="2520"/>
              <a:buChar char="▪"/>
            </a:pPr>
            <a:r>
              <a:rPr lang="en-US" dirty="0"/>
              <a:t>The initial conditions represent a “guess” at the starting heads and don’t generally have a big impact on the solution.</a:t>
            </a:r>
            <a:endParaRPr dirty="0"/>
          </a:p>
          <a:p>
            <a:pPr marL="438912" lvl="0" indent="-320040" algn="l" rtl="0">
              <a:spcBef>
                <a:spcPts val="0"/>
              </a:spcBef>
              <a:spcAft>
                <a:spcPts val="0"/>
              </a:spcAft>
              <a:buSzPts val="2560"/>
              <a:buChar char="◼"/>
            </a:pPr>
            <a:r>
              <a:rPr lang="en-US" dirty="0"/>
              <a:t>For transient model:</a:t>
            </a:r>
            <a:endParaRPr dirty="0"/>
          </a:p>
          <a:p>
            <a:pPr marL="731520" lvl="1" indent="-274319" algn="l" rtl="0">
              <a:spcBef>
                <a:spcPts val="560"/>
              </a:spcBef>
              <a:spcAft>
                <a:spcPts val="0"/>
              </a:spcAft>
              <a:buSzPts val="2520"/>
              <a:buChar char="▪"/>
            </a:pPr>
            <a:r>
              <a:rPr lang="en-US" dirty="0"/>
              <a:t>The initial conditions represent the state of the aquifer at the beginning of the simulation</a:t>
            </a:r>
            <a:endParaRPr dirty="0"/>
          </a:p>
          <a:p>
            <a:pPr marL="731520" lvl="1" indent="-274319" algn="l" rtl="0">
              <a:spcBef>
                <a:spcPts val="560"/>
              </a:spcBef>
              <a:spcAft>
                <a:spcPts val="0"/>
              </a:spcAft>
              <a:buSzPts val="2520"/>
              <a:buChar char="▪"/>
            </a:pPr>
            <a:r>
              <a:rPr lang="en-US" dirty="0"/>
              <a:t>Starting head values should be carefully selected</a:t>
            </a:r>
            <a:endParaRPr dirty="0"/>
          </a:p>
          <a:p>
            <a:pPr marL="731520" lvl="1" indent="-274319" algn="l" rtl="0">
              <a:spcBef>
                <a:spcPts val="560"/>
              </a:spcBef>
              <a:spcAft>
                <a:spcPts val="0"/>
              </a:spcAft>
              <a:buSzPts val="2520"/>
              <a:buChar char="▪"/>
            </a:pPr>
            <a:r>
              <a:rPr lang="en-US" dirty="0"/>
              <a:t>Arbitrary head values or heads interpolated from observation wells should NOT be used</a:t>
            </a:r>
            <a:endParaRPr dirty="0"/>
          </a:p>
        </p:txBody>
      </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150">
                                            <p:txEl>
                                              <p:pRg st="0" end="0"/>
                                            </p:txEl>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50">
                                            <p:txEl>
                                              <p:pRg st="1" end="1"/>
                                            </p:txEl>
                                          </p:spTgt>
                                        </p:tgtEl>
                                        <p:attrNameLst>
                                          <p:attrName>style.visibility</p:attrName>
                                        </p:attrNameLst>
                                      </p:cBhvr>
                                      <p:to>
                                        <p:strVal val="visible"/>
                                      </p:to>
                                    </p:set>
                                  </p:childTnLst>
                                </p:cTn>
                              </p:par>
                            </p:childTnLst>
                          </p:cTn>
                        </p:par>
                      </p:childTnLst>
                    </p:cTn>
                  </p:par>
                  <p:par>
                    <p:cTn id="9" fill="hold">
                      <p:stCondLst>
                        <p:cond delay="indefinite"/>
                      </p:stCondLst>
                      <p:childTnLst>
                        <p:par>
                          <p:cTn id="10" fill="hold">
                            <p:stCondLst>
                              <p:cond delay="0"/>
                            </p:stCondLst>
                            <p:childTnLst>
                              <p:par>
                                <p:cTn id="11" presetID="1" presetClass="entr" presetSubtype="0" fill="hold" grpId="0" nodeType="clickEffect">
                                  <p:stCondLst>
                                    <p:cond delay="0"/>
                                  </p:stCondLst>
                                  <p:childTnLst>
                                    <p:set>
                                      <p:cBhvr>
                                        <p:cTn id="12" dur="1" fill="hold">
                                          <p:stCondLst>
                                            <p:cond delay="0"/>
                                          </p:stCondLst>
                                        </p:cTn>
                                        <p:tgtEl>
                                          <p:spTgt spid="150">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150">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150">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150">
                                            <p:txEl>
                                              <p:pRg st="5" end="5"/>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50" grpId="0" build="p"/>
    </p:bld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5"/>
        <p:cNvGrpSpPr/>
        <p:nvPr/>
      </p:nvGrpSpPr>
      <p:grpSpPr>
        <a:xfrm>
          <a:off x="0" y="0"/>
          <a:ext cx="0" cy="0"/>
          <a:chOff x="0" y="0"/>
          <a:chExt cx="0" cy="0"/>
        </a:xfrm>
      </p:grpSpPr>
      <p:sp>
        <p:nvSpPr>
          <p:cNvPr id="156" name="Google Shape;156;p6"/>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Model-Generated Heads</a:t>
            </a:r>
            <a:endParaRPr/>
          </a:p>
        </p:txBody>
      </p:sp>
      <p:sp>
        <p:nvSpPr>
          <p:cNvPr id="157" name="Google Shape;157;p6"/>
          <p:cNvSpPr txBox="1"/>
          <p:nvPr/>
        </p:nvSpPr>
        <p:spPr>
          <a:xfrm>
            <a:off x="990600" y="1981200"/>
            <a:ext cx="7239000" cy="3378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a:ea typeface="Times"/>
                <a:cs typeface="Times"/>
                <a:sym typeface="Times"/>
              </a:rPr>
              <a:t>"Use of model-generated head values ensures that the initial head data and the model hydrologic inputs and parameters are consistent.  If the field-measured head values were used as initial conditions, the model response in the early time steps would reflect not only the model stresses under study but also the adjustment of model head values to offset the lack of correspondence between model hydrologic inputs and parameters and the initial head values."</a:t>
            </a:r>
            <a:r>
              <a:rPr lang="en-US" sz="2400">
                <a:solidFill>
                  <a:schemeClr val="dk1"/>
                </a:solidFill>
                <a:latin typeface="Times New Roman"/>
                <a:ea typeface="Times New Roman"/>
                <a:cs typeface="Times New Roman"/>
                <a:sym typeface="Times New Roman"/>
              </a:rPr>
              <a:t> </a:t>
            </a:r>
            <a:endParaRPr/>
          </a:p>
        </p:txBody>
      </p:sp>
      <p:sp>
        <p:nvSpPr>
          <p:cNvPr id="158" name="Google Shape;158;p6"/>
          <p:cNvSpPr txBox="1"/>
          <p:nvPr/>
        </p:nvSpPr>
        <p:spPr>
          <a:xfrm>
            <a:off x="1066800" y="5638800"/>
            <a:ext cx="7239000" cy="457200"/>
          </a:xfrm>
          <a:prstGeom prst="rect">
            <a:avLst/>
          </a:prstGeom>
          <a:noFill/>
          <a:ln>
            <a:noFill/>
          </a:ln>
        </p:spPr>
        <p:txBody>
          <a:bodyPr spcFirstLastPara="1" wrap="square" lIns="91425" tIns="45700" rIns="91425" bIns="45700" anchor="t" anchorCtr="0">
            <a:spAutoFit/>
          </a:bodyPr>
          <a:lstStyle/>
          <a:p>
            <a:pPr marL="0" marR="0" lvl="0" indent="0" algn="l" rtl="0">
              <a:spcBef>
                <a:spcPts val="0"/>
              </a:spcBef>
              <a:spcAft>
                <a:spcPts val="0"/>
              </a:spcAft>
              <a:buNone/>
            </a:pPr>
            <a:r>
              <a:rPr lang="en-US" sz="2400">
                <a:solidFill>
                  <a:schemeClr val="dk1"/>
                </a:solidFill>
                <a:latin typeface="Times New Roman"/>
                <a:ea typeface="Times New Roman"/>
                <a:cs typeface="Times New Roman"/>
                <a:sym typeface="Times New Roman"/>
              </a:rPr>
              <a:t>Anderson &amp; Woessner, </a:t>
            </a:r>
            <a:r>
              <a:rPr lang="en-US" sz="2400" i="1">
                <a:solidFill>
                  <a:schemeClr val="dk1"/>
                </a:solidFill>
                <a:latin typeface="Times New Roman"/>
                <a:ea typeface="Times New Roman"/>
                <a:cs typeface="Times New Roman"/>
                <a:sym typeface="Times New Roman"/>
              </a:rPr>
              <a:t>Applied Ground Water Modeling</a:t>
            </a:r>
            <a:endParaRPr/>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163"/>
        <p:cNvGrpSpPr/>
        <p:nvPr/>
      </p:nvGrpSpPr>
      <p:grpSpPr>
        <a:xfrm>
          <a:off x="0" y="0"/>
          <a:ext cx="0" cy="0"/>
          <a:chOff x="0" y="0"/>
          <a:chExt cx="0" cy="0"/>
        </a:xfrm>
      </p:grpSpPr>
      <p:sp>
        <p:nvSpPr>
          <p:cNvPr id="164" name="Google Shape;164;p7"/>
          <p:cNvSpPr txBox="1">
            <a:spLocks noGrp="1"/>
          </p:cNvSpPr>
          <p:nvPr>
            <p:ph type="title"/>
          </p:nvPr>
        </p:nvSpPr>
        <p:spPr>
          <a:xfrm>
            <a:off x="457200" y="152400"/>
            <a:ext cx="8229600" cy="1251062"/>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000"/>
              <a:buFont typeface="Calibri"/>
              <a:buNone/>
            </a:pPr>
            <a:r>
              <a:rPr lang="en-US" sz="4000"/>
              <a:t>Steady State Initial Condition</a:t>
            </a:r>
            <a:endParaRPr/>
          </a:p>
        </p:txBody>
      </p:sp>
      <p:sp>
        <p:nvSpPr>
          <p:cNvPr id="165" name="Google Shape;165;p7"/>
          <p:cNvSpPr/>
          <p:nvPr/>
        </p:nvSpPr>
        <p:spPr>
          <a:xfrm>
            <a:off x="2743200" y="3371461"/>
            <a:ext cx="228600" cy="152400"/>
          </a:xfrm>
          <a:prstGeom prst="rect">
            <a:avLst/>
          </a:prstGeom>
          <a:gradFill>
            <a:gsLst>
              <a:gs pos="0">
                <a:srgbClr val="35899F"/>
              </a:gs>
              <a:gs pos="55000">
                <a:srgbClr val="40A1BC"/>
              </a:gs>
              <a:gs pos="100000">
                <a:srgbClr val="4BBEDD"/>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66" name="Google Shape;166;p7"/>
          <p:cNvSpPr/>
          <p:nvPr/>
        </p:nvSpPr>
        <p:spPr>
          <a:xfrm>
            <a:off x="2743200" y="3904861"/>
            <a:ext cx="3505200" cy="457200"/>
          </a:xfrm>
          <a:prstGeom prst="rightArrow">
            <a:avLst>
              <a:gd name="adj1" fmla="val 50000"/>
              <a:gd name="adj2" fmla="val 50000"/>
            </a:avLst>
          </a:prstGeom>
          <a:gradFill>
            <a:gsLst>
              <a:gs pos="0">
                <a:srgbClr val="CA8800"/>
              </a:gs>
              <a:gs pos="55000">
                <a:srgbClr val="EFA200"/>
              </a:gs>
              <a:gs pos="100000">
                <a:srgbClr val="FFBE00"/>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67" name="Google Shape;167;p7"/>
          <p:cNvSpPr/>
          <p:nvPr/>
        </p:nvSpPr>
        <p:spPr>
          <a:xfrm>
            <a:off x="2743200" y="2685661"/>
            <a:ext cx="228600" cy="152400"/>
          </a:xfrm>
          <a:prstGeom prst="rect">
            <a:avLst/>
          </a:prstGeom>
          <a:gradFill>
            <a:gsLst>
              <a:gs pos="0">
                <a:srgbClr val="9D2221"/>
              </a:gs>
              <a:gs pos="55000">
                <a:srgbClr val="BA2827"/>
              </a:gs>
              <a:gs pos="100000">
                <a:srgbClr val="DB302E"/>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
        <p:nvSpPr>
          <p:cNvPr id="168" name="Google Shape;168;p7"/>
          <p:cNvSpPr/>
          <p:nvPr/>
        </p:nvSpPr>
        <p:spPr>
          <a:xfrm>
            <a:off x="3048000" y="2743200"/>
            <a:ext cx="1973424" cy="399661"/>
          </a:xfrm>
          <a:custGeom>
            <a:avLst/>
            <a:gdLst/>
            <a:ahLst/>
            <a:cxnLst/>
            <a:rect l="l" t="t" r="r" b="b"/>
            <a:pathLst>
              <a:path w="2015412" h="477416" extrusionOk="0">
                <a:moveTo>
                  <a:pt x="0" y="0"/>
                </a:moveTo>
                <a:cubicBezTo>
                  <a:pt x="124408" y="124408"/>
                  <a:pt x="248817" y="248816"/>
                  <a:pt x="419878" y="326571"/>
                </a:cubicBezTo>
                <a:cubicBezTo>
                  <a:pt x="590939" y="404326"/>
                  <a:pt x="817984" y="455644"/>
                  <a:pt x="1026368" y="466530"/>
                </a:cubicBezTo>
                <a:cubicBezTo>
                  <a:pt x="1234752" y="477416"/>
                  <a:pt x="1505339" y="418322"/>
                  <a:pt x="1670180" y="391885"/>
                </a:cubicBezTo>
                <a:cubicBezTo>
                  <a:pt x="1835021" y="365448"/>
                  <a:pt x="1904135" y="332916"/>
                  <a:pt x="2015412" y="307910"/>
                </a:cubicBezTo>
              </a:path>
            </a:pathLst>
          </a:custGeom>
          <a:noFill/>
          <a:ln w="38100" cap="flat" cmpd="sng">
            <a:solidFill>
              <a:srgbClr val="FF0000"/>
            </a:solidFill>
            <a:prstDash val="dash"/>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69" name="Google Shape;169;p7"/>
          <p:cNvSpPr/>
          <p:nvPr/>
        </p:nvSpPr>
        <p:spPr>
          <a:xfrm>
            <a:off x="3048000" y="2914261"/>
            <a:ext cx="5514392" cy="713767"/>
          </a:xfrm>
          <a:custGeom>
            <a:avLst/>
            <a:gdLst/>
            <a:ahLst/>
            <a:cxnLst/>
            <a:rect l="l" t="t" r="r" b="b"/>
            <a:pathLst>
              <a:path w="5514392" h="863287" extrusionOk="0">
                <a:moveTo>
                  <a:pt x="0" y="643176"/>
                </a:moveTo>
                <a:cubicBezTo>
                  <a:pt x="407437" y="636177"/>
                  <a:pt x="814874" y="629179"/>
                  <a:pt x="1203649" y="531208"/>
                </a:cubicBezTo>
                <a:cubicBezTo>
                  <a:pt x="1592424" y="433237"/>
                  <a:pt x="1863531" y="0"/>
                  <a:pt x="2332653" y="55347"/>
                </a:cubicBezTo>
                <a:cubicBezTo>
                  <a:pt x="2801775" y="110694"/>
                  <a:pt x="3488093" y="849291"/>
                  <a:pt x="4018383" y="863287"/>
                </a:cubicBezTo>
                <a:cubicBezTo>
                  <a:pt x="4631093" y="863258"/>
                  <a:pt x="5040085" y="132384"/>
                  <a:pt x="5514392" y="139323"/>
                </a:cubicBezTo>
              </a:path>
            </a:pathLst>
          </a:custGeom>
          <a:noFill/>
          <a:ln w="38100" cap="flat" cmpd="sng">
            <a:solidFill>
              <a:srgbClr val="0000FF"/>
            </a:solidFill>
            <a:prstDash val="solid"/>
            <a:round/>
            <a:headEnd type="none" w="sm" len="sm"/>
            <a:tailEnd type="none" w="sm" len="sm"/>
          </a:ln>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70" name="Google Shape;170;p7"/>
          <p:cNvSpPr txBox="1"/>
          <p:nvPr/>
        </p:nvSpPr>
        <p:spPr>
          <a:xfrm>
            <a:off x="180392" y="2533261"/>
            <a:ext cx="1981200" cy="307777"/>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Arbitrary starting head</a:t>
            </a:r>
            <a:endParaRPr/>
          </a:p>
        </p:txBody>
      </p:sp>
      <p:sp>
        <p:nvSpPr>
          <p:cNvPr id="171" name="Google Shape;171;p7"/>
          <p:cNvSpPr txBox="1"/>
          <p:nvPr/>
        </p:nvSpPr>
        <p:spPr>
          <a:xfrm>
            <a:off x="104192" y="3247054"/>
            <a:ext cx="2057400" cy="738664"/>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Steady-state solution compatible with BC for transient simulation</a:t>
            </a:r>
            <a:endParaRPr/>
          </a:p>
        </p:txBody>
      </p:sp>
      <p:sp>
        <p:nvSpPr>
          <p:cNvPr id="172" name="Google Shape;172;p7"/>
          <p:cNvSpPr/>
          <p:nvPr/>
        </p:nvSpPr>
        <p:spPr>
          <a:xfrm>
            <a:off x="2161592" y="2609461"/>
            <a:ext cx="457200" cy="228600"/>
          </a:xfrm>
          <a:prstGeom prst="rightArrow">
            <a:avLst>
              <a:gd name="adj1" fmla="val 50000"/>
              <a:gd name="adj2" fmla="val 50000"/>
            </a:avLst>
          </a:prstGeom>
          <a:gradFill>
            <a:gsLst>
              <a:gs pos="0">
                <a:srgbClr val="FF9999"/>
              </a:gs>
              <a:gs pos="35000">
                <a:srgbClr val="FFB8B8"/>
              </a:gs>
              <a:gs pos="100000">
                <a:srgbClr val="FFE2E2"/>
              </a:gs>
            </a:gsLst>
            <a:lin ang="16200000" scaled="0"/>
          </a:gradFill>
          <a:ln w="9525" cap="rnd" cmpd="sng">
            <a:solidFill>
              <a:srgbClr val="C44241"/>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73" name="Google Shape;173;p7"/>
          <p:cNvSpPr/>
          <p:nvPr/>
        </p:nvSpPr>
        <p:spPr>
          <a:xfrm>
            <a:off x="2161592" y="3295261"/>
            <a:ext cx="457200" cy="228600"/>
          </a:xfrm>
          <a:prstGeom prst="rightArrow">
            <a:avLst>
              <a:gd name="adj1" fmla="val 50000"/>
              <a:gd name="adj2" fmla="val 50000"/>
            </a:avLst>
          </a:prstGeom>
          <a:gradFill>
            <a:gsLst>
              <a:gs pos="0">
                <a:srgbClr val="A1EFFF"/>
              </a:gs>
              <a:gs pos="35000">
                <a:srgbClr val="BBF2FF"/>
              </a:gs>
              <a:gs pos="100000">
                <a:srgbClr val="E3FCFF"/>
              </a:gs>
            </a:gsLst>
            <a:lin ang="16200000" scaled="0"/>
          </a:gradFill>
          <a:ln w="9525" cap="rnd" cmpd="sng">
            <a:solidFill>
              <a:srgbClr val="5AB1C9"/>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sp>
        <p:nvSpPr>
          <p:cNvPr id="174" name="Google Shape;174;p7"/>
          <p:cNvSpPr txBox="1"/>
          <p:nvPr/>
        </p:nvSpPr>
        <p:spPr>
          <a:xfrm>
            <a:off x="6276392" y="3904861"/>
            <a:ext cx="762000" cy="369332"/>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800" b="1">
                <a:solidFill>
                  <a:schemeClr val="dk1"/>
                </a:solidFill>
                <a:latin typeface="Calibri"/>
                <a:ea typeface="Calibri"/>
                <a:cs typeface="Calibri"/>
                <a:sym typeface="Calibri"/>
              </a:rPr>
              <a:t>Time</a:t>
            </a:r>
            <a:endParaRPr/>
          </a:p>
        </p:txBody>
      </p:sp>
      <p:sp>
        <p:nvSpPr>
          <p:cNvPr id="175" name="Google Shape;175;p7"/>
          <p:cNvSpPr txBox="1"/>
          <p:nvPr/>
        </p:nvSpPr>
        <p:spPr>
          <a:xfrm>
            <a:off x="5895392" y="2533261"/>
            <a:ext cx="1905000" cy="52322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1400" b="1">
                <a:solidFill>
                  <a:schemeClr val="dk1"/>
                </a:solidFill>
                <a:latin typeface="Calibri"/>
                <a:ea typeface="Calibri"/>
                <a:cs typeface="Calibri"/>
                <a:sym typeface="Calibri"/>
              </a:rPr>
              <a:t>Head at a point in the model domain</a:t>
            </a:r>
            <a:endParaRPr/>
          </a:p>
        </p:txBody>
      </p:sp>
      <p:sp>
        <p:nvSpPr>
          <p:cNvPr id="176" name="Google Shape;176;p7"/>
          <p:cNvSpPr/>
          <p:nvPr/>
        </p:nvSpPr>
        <p:spPr>
          <a:xfrm rot="1260000">
            <a:off x="6026207" y="2863817"/>
            <a:ext cx="207354" cy="343231"/>
          </a:xfrm>
          <a:prstGeom prst="downArrow">
            <a:avLst>
              <a:gd name="adj1" fmla="val 50000"/>
              <a:gd name="adj2" fmla="val 50000"/>
            </a:avLst>
          </a:prstGeom>
          <a:gradFill>
            <a:gsLst>
              <a:gs pos="0">
                <a:schemeClr val="dk1"/>
              </a:gs>
              <a:gs pos="55000">
                <a:schemeClr val="dk1"/>
              </a:gs>
              <a:gs pos="100000">
                <a:schemeClr val="dk1"/>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81"/>
        <p:cNvGrpSpPr/>
        <p:nvPr/>
      </p:nvGrpSpPr>
      <p:grpSpPr>
        <a:xfrm>
          <a:off x="0" y="0"/>
          <a:ext cx="0" cy="0"/>
          <a:chOff x="0" y="0"/>
          <a:chExt cx="0" cy="0"/>
        </a:xfrm>
      </p:grpSpPr>
      <p:sp>
        <p:nvSpPr>
          <p:cNvPr id="182" name="Google Shape;182;p8"/>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Example</a:t>
            </a:r>
            <a:endParaRPr/>
          </a:p>
        </p:txBody>
      </p:sp>
      <p:cxnSp>
        <p:nvCxnSpPr>
          <p:cNvPr id="183" name="Google Shape;183;p8"/>
          <p:cNvCxnSpPr/>
          <p:nvPr/>
        </p:nvCxnSpPr>
        <p:spPr>
          <a:xfrm>
            <a:off x="1524000" y="4948538"/>
            <a:ext cx="6781800" cy="3175"/>
          </a:xfrm>
          <a:prstGeom prst="straightConnector1">
            <a:avLst/>
          </a:prstGeom>
          <a:noFill/>
          <a:ln w="38100" cap="flat" cmpd="sng">
            <a:solidFill>
              <a:schemeClr val="dk1"/>
            </a:solidFill>
            <a:prstDash val="solid"/>
            <a:round/>
            <a:headEnd type="none" w="med" len="med"/>
            <a:tailEnd type="none" w="med" len="med"/>
          </a:ln>
        </p:spPr>
      </p:cxnSp>
      <p:sp>
        <p:nvSpPr>
          <p:cNvPr id="184" name="Google Shape;184;p8"/>
          <p:cNvSpPr/>
          <p:nvPr/>
        </p:nvSpPr>
        <p:spPr>
          <a:xfrm>
            <a:off x="3221216" y="2895600"/>
            <a:ext cx="3392666" cy="2024063"/>
          </a:xfrm>
          <a:prstGeom prst="rect">
            <a:avLst/>
          </a:prstGeom>
          <a:gradFill>
            <a:gsLst>
              <a:gs pos="0">
                <a:srgbClr val="FFDF7B"/>
              </a:gs>
              <a:gs pos="35000">
                <a:srgbClr val="FFE6A3"/>
              </a:gs>
              <a:gs pos="100000">
                <a:srgbClr val="FFF5D9"/>
              </a:gs>
            </a:gsLst>
            <a:lin ang="16200000" scaled="0"/>
          </a:gradFill>
          <a:ln w="9525" cap="rnd" cmpd="sng">
            <a:solidFill>
              <a:srgbClr val="EFAB00"/>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185" name="Google Shape;185;p8"/>
          <p:cNvCxnSpPr/>
          <p:nvPr/>
        </p:nvCxnSpPr>
        <p:spPr>
          <a:xfrm flipH="1">
            <a:off x="1524000" y="3121025"/>
            <a:ext cx="1697216" cy="3175"/>
          </a:xfrm>
          <a:prstGeom prst="straightConnector1">
            <a:avLst/>
          </a:prstGeom>
          <a:noFill/>
          <a:ln w="38100" cap="flat" cmpd="sng">
            <a:solidFill>
              <a:srgbClr val="0000FF"/>
            </a:solidFill>
            <a:prstDash val="solid"/>
            <a:round/>
            <a:headEnd type="none" w="med" len="med"/>
            <a:tailEnd type="none" w="med" len="med"/>
          </a:ln>
        </p:spPr>
      </p:cxnSp>
      <p:cxnSp>
        <p:nvCxnSpPr>
          <p:cNvPr id="186" name="Google Shape;186;p8"/>
          <p:cNvCxnSpPr/>
          <p:nvPr/>
        </p:nvCxnSpPr>
        <p:spPr>
          <a:xfrm>
            <a:off x="6613882" y="4470400"/>
            <a:ext cx="1691918" cy="3175"/>
          </a:xfrm>
          <a:prstGeom prst="straightConnector1">
            <a:avLst/>
          </a:prstGeom>
          <a:noFill/>
          <a:ln w="38100" cap="flat" cmpd="sng">
            <a:solidFill>
              <a:srgbClr val="0000FF"/>
            </a:solidFill>
            <a:prstDash val="solid"/>
            <a:round/>
            <a:headEnd type="none" w="med" len="med"/>
            <a:tailEnd type="none" w="med" len="med"/>
          </a:ln>
        </p:spPr>
      </p:cxnSp>
      <p:grpSp>
        <p:nvGrpSpPr>
          <p:cNvPr id="187" name="Google Shape;187;p8"/>
          <p:cNvGrpSpPr/>
          <p:nvPr/>
        </p:nvGrpSpPr>
        <p:grpSpPr>
          <a:xfrm>
            <a:off x="2555399" y="2919415"/>
            <a:ext cx="324961" cy="433385"/>
            <a:chOff x="2555399" y="2919415"/>
            <a:chExt cx="324961" cy="433385"/>
          </a:xfrm>
        </p:grpSpPr>
        <p:sp>
          <p:nvSpPr>
            <p:cNvPr id="188" name="Google Shape;188;p8"/>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189" name="Google Shape;189;p8"/>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190" name="Google Shape;190;p8"/>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191" name="Google Shape;191;p8"/>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sp>
        <p:nvSpPr>
          <p:cNvPr id="193" name="Google Shape;193;p8"/>
          <p:cNvSpPr txBox="1"/>
          <p:nvPr/>
        </p:nvSpPr>
        <p:spPr>
          <a:xfrm>
            <a:off x="304800" y="3429000"/>
            <a:ext cx="1981200" cy="1187450"/>
          </a:xfrm>
          <a:prstGeom prst="rect">
            <a:avLst/>
          </a:prstGeom>
          <a:noFill/>
          <a:ln>
            <a:noFill/>
          </a:ln>
        </p:spPr>
        <p:txBody>
          <a:bodyPr spcFirstLastPara="1" wrap="square" lIns="91425" tIns="45700" rIns="91425" bIns="45700" anchor="t" anchorCtr="0">
            <a:spAutoFit/>
          </a:bodyPr>
          <a:lstStyle/>
          <a:p>
            <a:pPr marL="0" marR="0" lvl="0" indent="0" algn="ctr" rtl="0">
              <a:spcBef>
                <a:spcPts val="0"/>
              </a:spcBef>
              <a:spcAft>
                <a:spcPts val="0"/>
              </a:spcAft>
              <a:buNone/>
            </a:pPr>
            <a:r>
              <a:rPr lang="en-US" sz="2400">
                <a:solidFill>
                  <a:schemeClr val="dk1"/>
                </a:solidFill>
                <a:latin typeface="Arial"/>
                <a:ea typeface="Arial"/>
                <a:cs typeface="Arial"/>
                <a:sym typeface="Arial"/>
              </a:rPr>
              <a:t>Water table lowers with time</a:t>
            </a:r>
            <a:endParaRPr/>
          </a:p>
        </p:txBody>
      </p:sp>
      <p:sp>
        <p:nvSpPr>
          <p:cNvPr id="194" name="Google Shape;194;p8"/>
          <p:cNvSpPr/>
          <p:nvPr/>
        </p:nvSpPr>
        <p:spPr>
          <a:xfrm>
            <a:off x="2057400" y="3200400"/>
            <a:ext cx="304800" cy="1295400"/>
          </a:xfrm>
          <a:prstGeom prst="downArrow">
            <a:avLst>
              <a:gd name="adj1" fmla="val 50000"/>
              <a:gd name="adj2" fmla="val 50000"/>
            </a:avLst>
          </a:prstGeom>
          <a:gradFill>
            <a:gsLst>
              <a:gs pos="0">
                <a:srgbClr val="B85925"/>
              </a:gs>
              <a:gs pos="55000">
                <a:srgbClr val="DA6A2C"/>
              </a:gs>
              <a:gs pos="100000">
                <a:srgbClr val="FF7B34"/>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grpSp>
        <p:nvGrpSpPr>
          <p:cNvPr id="195" name="Google Shape;195;p8"/>
          <p:cNvGrpSpPr/>
          <p:nvPr/>
        </p:nvGrpSpPr>
        <p:grpSpPr>
          <a:xfrm>
            <a:off x="7543800" y="4267200"/>
            <a:ext cx="324961" cy="433385"/>
            <a:chOff x="2555399" y="2919415"/>
            <a:chExt cx="324961" cy="433385"/>
          </a:xfrm>
        </p:grpSpPr>
        <p:sp>
          <p:nvSpPr>
            <p:cNvPr id="196" name="Google Shape;196;p8"/>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197" name="Google Shape;197;p8"/>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198" name="Google Shape;198;p8"/>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199" name="Google Shape;199;p8"/>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sp>
        <p:nvSpPr>
          <p:cNvPr id="2" name="Arc 1">
            <a:extLst>
              <a:ext uri="{FF2B5EF4-FFF2-40B4-BE49-F238E27FC236}">
                <a16:creationId xmlns:a16="http://schemas.microsoft.com/office/drawing/2014/main" id="{B2008057-46CD-77BD-CDD0-FBDF7D3461E7}"/>
              </a:ext>
            </a:extLst>
          </p:cNvPr>
          <p:cNvSpPr/>
          <p:nvPr/>
        </p:nvSpPr>
        <p:spPr>
          <a:xfrm>
            <a:off x="-167917" y="3121026"/>
            <a:ext cx="6781800" cy="2193484"/>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204"/>
        <p:cNvGrpSpPr/>
        <p:nvPr/>
      </p:nvGrpSpPr>
      <p:grpSpPr>
        <a:xfrm>
          <a:off x="0" y="0"/>
          <a:ext cx="0" cy="0"/>
          <a:chOff x="0" y="0"/>
          <a:chExt cx="0" cy="0"/>
        </a:xfrm>
      </p:grpSpPr>
      <p:sp>
        <p:nvSpPr>
          <p:cNvPr id="205" name="Google Shape;205;p9"/>
          <p:cNvSpPr txBox="1">
            <a:spLocks noGrp="1"/>
          </p:cNvSpPr>
          <p:nvPr>
            <p:ph type="title"/>
          </p:nvPr>
        </p:nvSpPr>
        <p:spPr>
          <a:xfrm>
            <a:off x="457200" y="155448"/>
            <a:ext cx="8229600" cy="1252728"/>
          </a:xfrm>
          <a:prstGeom prst="rect">
            <a:avLst/>
          </a:prstGeom>
          <a:noFill/>
          <a:ln>
            <a:noFill/>
          </a:ln>
        </p:spPr>
        <p:txBody>
          <a:bodyPr spcFirstLastPara="1" wrap="square" lIns="91425" tIns="45700" rIns="45700" bIns="45700" anchor="ctr" anchorCtr="0">
            <a:normAutofit/>
          </a:bodyPr>
          <a:lstStyle/>
          <a:p>
            <a:pPr marL="0" lvl="0" indent="0" algn="l" rtl="0">
              <a:spcBef>
                <a:spcPts val="0"/>
              </a:spcBef>
              <a:spcAft>
                <a:spcPts val="0"/>
              </a:spcAft>
              <a:buClr>
                <a:srgbClr val="FFC700"/>
              </a:buClr>
              <a:buSzPts val="4500"/>
              <a:buFont typeface="Calibri"/>
              <a:buNone/>
            </a:pPr>
            <a:r>
              <a:rPr lang="en-US"/>
              <a:t>Flat Water Table Initial Condition</a:t>
            </a:r>
            <a:endParaRPr/>
          </a:p>
        </p:txBody>
      </p:sp>
      <p:sp>
        <p:nvSpPr>
          <p:cNvPr id="206" name="Google Shape;206;p9"/>
          <p:cNvSpPr/>
          <p:nvPr/>
        </p:nvSpPr>
        <p:spPr>
          <a:xfrm>
            <a:off x="2865007" y="2910900"/>
            <a:ext cx="3617752" cy="1887538"/>
          </a:xfrm>
          <a:prstGeom prst="rect">
            <a:avLst/>
          </a:prstGeom>
          <a:gradFill>
            <a:gsLst>
              <a:gs pos="0">
                <a:srgbClr val="FFDF7B"/>
              </a:gs>
              <a:gs pos="35000">
                <a:srgbClr val="FFE6A3"/>
              </a:gs>
              <a:gs pos="100000">
                <a:srgbClr val="FFF5D9"/>
              </a:gs>
            </a:gsLst>
            <a:lin ang="16200000" scaled="0"/>
          </a:gradFill>
          <a:ln w="9525" cap="rnd" cmpd="sng">
            <a:solidFill>
              <a:srgbClr val="EFAB00"/>
            </a:solidFill>
            <a:prstDash val="solid"/>
            <a:round/>
            <a:headEnd type="none" w="sm" len="sm"/>
            <a:tailEnd type="none" w="sm" len="sm"/>
          </a:ln>
          <a:effectLst>
            <a:outerShdw blurRad="45000" dist="25000" dir="5400000" rotWithShape="0">
              <a:srgbClr val="000000">
                <a:alpha val="37647"/>
              </a:srgbClr>
            </a:outerShdw>
          </a:effectLst>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07" name="Google Shape;207;p9"/>
          <p:cNvCxnSpPr/>
          <p:nvPr/>
        </p:nvCxnSpPr>
        <p:spPr>
          <a:xfrm>
            <a:off x="6482759" y="4379338"/>
            <a:ext cx="1802021" cy="1588"/>
          </a:xfrm>
          <a:prstGeom prst="straightConnector1">
            <a:avLst/>
          </a:prstGeom>
          <a:noFill/>
          <a:ln w="38100" cap="flat" cmpd="sng">
            <a:solidFill>
              <a:srgbClr val="0000FF"/>
            </a:solidFill>
            <a:prstDash val="solid"/>
            <a:round/>
            <a:headEnd type="none" w="med" len="med"/>
            <a:tailEnd type="none" w="med" len="med"/>
          </a:ln>
        </p:spPr>
      </p:cxnSp>
      <p:cxnSp>
        <p:nvCxnSpPr>
          <p:cNvPr id="211" name="Google Shape;211;p9"/>
          <p:cNvCxnSpPr/>
          <p:nvPr/>
        </p:nvCxnSpPr>
        <p:spPr>
          <a:xfrm>
            <a:off x="1056893" y="4833662"/>
            <a:ext cx="7227887" cy="1588"/>
          </a:xfrm>
          <a:prstGeom prst="straightConnector1">
            <a:avLst/>
          </a:prstGeom>
          <a:noFill/>
          <a:ln w="38100" cap="flat" cmpd="sng">
            <a:solidFill>
              <a:schemeClr val="dk1"/>
            </a:solidFill>
            <a:prstDash val="solid"/>
            <a:round/>
            <a:headEnd type="none" w="med" len="med"/>
            <a:tailEnd type="none" w="med" len="med"/>
          </a:ln>
        </p:spPr>
      </p:cxnSp>
      <p:sp>
        <p:nvSpPr>
          <p:cNvPr id="224" name="Google Shape;224;p9"/>
          <p:cNvSpPr/>
          <p:nvPr/>
        </p:nvSpPr>
        <p:spPr>
          <a:xfrm>
            <a:off x="1579180" y="3204587"/>
            <a:ext cx="304800" cy="1295400"/>
          </a:xfrm>
          <a:prstGeom prst="downArrow">
            <a:avLst>
              <a:gd name="adj1" fmla="val 50000"/>
              <a:gd name="adj2" fmla="val 50000"/>
            </a:avLst>
          </a:prstGeom>
          <a:gradFill>
            <a:gsLst>
              <a:gs pos="0">
                <a:srgbClr val="B85925"/>
              </a:gs>
              <a:gs pos="55000">
                <a:srgbClr val="DA6A2C"/>
              </a:gs>
              <a:gs pos="100000">
                <a:srgbClr val="FF7B34"/>
              </a:gs>
            </a:gsLst>
            <a:lin ang="16200000" scaled="0"/>
          </a:gradFill>
          <a:ln>
            <a:noFill/>
          </a:ln>
          <a:effectLst>
            <a:outerShdw blurRad="39000" dist="25400" dir="5400000" rotWithShape="0">
              <a:srgbClr val="000000">
                <a:alpha val="37647"/>
              </a:srgbClr>
            </a:outerShdw>
          </a:effectLst>
        </p:spPr>
        <p:txBody>
          <a:bodyPr spcFirstLastPara="1" wrap="square" lIns="91425" tIns="45700" rIns="91425" bIns="45700" anchor="ctr" anchorCtr="0">
            <a:noAutofit/>
          </a:bodyPr>
          <a:lstStyle/>
          <a:p>
            <a:pPr marL="0" marR="0" lvl="0" indent="0" algn="ctr" rtl="0">
              <a:spcBef>
                <a:spcPts val="0"/>
              </a:spcBef>
              <a:spcAft>
                <a:spcPts val="0"/>
              </a:spcAft>
              <a:buNone/>
            </a:pPr>
            <a:endParaRPr sz="2400">
              <a:solidFill>
                <a:schemeClr val="lt1"/>
              </a:solidFill>
              <a:latin typeface="Times New Roman"/>
              <a:ea typeface="Times New Roman"/>
              <a:cs typeface="Times New Roman"/>
              <a:sym typeface="Times New Roman"/>
            </a:endParaRPr>
          </a:p>
        </p:txBody>
      </p:sp>
      <p:grpSp>
        <p:nvGrpSpPr>
          <p:cNvPr id="16" name="Group 15">
            <a:extLst>
              <a:ext uri="{FF2B5EF4-FFF2-40B4-BE49-F238E27FC236}">
                <a16:creationId xmlns:a16="http://schemas.microsoft.com/office/drawing/2014/main" id="{D7A4FA9C-F905-2B46-0014-62F48AF5BB16}"/>
              </a:ext>
            </a:extLst>
          </p:cNvPr>
          <p:cNvGrpSpPr/>
          <p:nvPr/>
        </p:nvGrpSpPr>
        <p:grpSpPr>
          <a:xfrm>
            <a:off x="1056893" y="2915553"/>
            <a:ext cx="5425866" cy="433385"/>
            <a:chOff x="1001713" y="3063766"/>
            <a:chExt cx="5425866" cy="433385"/>
          </a:xfrm>
        </p:grpSpPr>
        <p:grpSp>
          <p:nvGrpSpPr>
            <p:cNvPr id="208" name="Google Shape;208;p9"/>
            <p:cNvGrpSpPr/>
            <p:nvPr/>
          </p:nvGrpSpPr>
          <p:grpSpPr>
            <a:xfrm>
              <a:off x="1001713" y="3268663"/>
              <a:ext cx="5425866" cy="1588"/>
              <a:chOff x="925513" y="3573463"/>
              <a:chExt cx="5425866" cy="1588"/>
            </a:xfrm>
          </p:grpSpPr>
          <p:cxnSp>
            <p:nvCxnSpPr>
              <p:cNvPr id="209" name="Google Shape;209;p9"/>
              <p:cNvCxnSpPr/>
              <p:nvPr/>
            </p:nvCxnSpPr>
            <p:spPr>
              <a:xfrm flipH="1">
                <a:off x="925513" y="3573463"/>
                <a:ext cx="1808114" cy="1588"/>
              </a:xfrm>
              <a:prstGeom prst="straightConnector1">
                <a:avLst/>
              </a:prstGeom>
              <a:noFill/>
              <a:ln w="38100" cap="flat" cmpd="sng">
                <a:solidFill>
                  <a:srgbClr val="0000FF"/>
                </a:solidFill>
                <a:prstDash val="solid"/>
                <a:round/>
                <a:headEnd type="none" w="med" len="med"/>
                <a:tailEnd type="none" w="med" len="med"/>
              </a:ln>
            </p:spPr>
          </p:cxnSp>
          <p:cxnSp>
            <p:nvCxnSpPr>
              <p:cNvPr id="210" name="Google Shape;210;p9"/>
              <p:cNvCxnSpPr/>
              <p:nvPr/>
            </p:nvCxnSpPr>
            <p:spPr>
              <a:xfrm>
                <a:off x="2733627" y="3573463"/>
                <a:ext cx="3617752" cy="1588"/>
              </a:xfrm>
              <a:prstGeom prst="straightConnector1">
                <a:avLst/>
              </a:prstGeom>
              <a:noFill/>
              <a:ln w="38100" cap="flat" cmpd="sng">
                <a:solidFill>
                  <a:srgbClr val="0000FF"/>
                </a:solidFill>
                <a:prstDash val="solid"/>
                <a:round/>
                <a:headEnd type="none" w="med" len="med"/>
                <a:tailEnd type="none" w="med" len="med"/>
              </a:ln>
            </p:spPr>
          </p:cxnSp>
        </p:grpSp>
        <p:grpSp>
          <p:nvGrpSpPr>
            <p:cNvPr id="225" name="Google Shape;225;p9"/>
            <p:cNvGrpSpPr/>
            <p:nvPr/>
          </p:nvGrpSpPr>
          <p:grpSpPr>
            <a:xfrm>
              <a:off x="2133600" y="3063766"/>
              <a:ext cx="324961" cy="433385"/>
              <a:chOff x="2555399" y="2919415"/>
              <a:chExt cx="324961" cy="433385"/>
            </a:xfrm>
          </p:grpSpPr>
          <p:sp>
            <p:nvSpPr>
              <p:cNvPr id="226" name="Google Shape;226;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27" name="Google Shape;227;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28" name="Google Shape;228;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29" name="Google Shape;229;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grpSp>
        <p:nvGrpSpPr>
          <p:cNvPr id="230" name="Google Shape;230;p9"/>
          <p:cNvGrpSpPr/>
          <p:nvPr/>
        </p:nvGrpSpPr>
        <p:grpSpPr>
          <a:xfrm>
            <a:off x="7370380" y="4169477"/>
            <a:ext cx="324961" cy="433385"/>
            <a:chOff x="2555399" y="2919415"/>
            <a:chExt cx="324961" cy="433385"/>
          </a:xfrm>
        </p:grpSpPr>
        <p:sp>
          <p:nvSpPr>
            <p:cNvPr id="231" name="Google Shape;231;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32" name="Google Shape;232;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33" name="Google Shape;233;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34" name="Google Shape;234;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nvGrpSpPr>
          <p:cNvPr id="5" name="Group 4">
            <a:extLst>
              <a:ext uri="{FF2B5EF4-FFF2-40B4-BE49-F238E27FC236}">
                <a16:creationId xmlns:a16="http://schemas.microsoft.com/office/drawing/2014/main" id="{88C1D2CA-BF9B-2E66-CF5C-569B4636266C}"/>
              </a:ext>
            </a:extLst>
          </p:cNvPr>
          <p:cNvGrpSpPr/>
          <p:nvPr/>
        </p:nvGrpSpPr>
        <p:grpSpPr>
          <a:xfrm>
            <a:off x="-753011" y="3367495"/>
            <a:ext cx="7227887" cy="737066"/>
            <a:chOff x="-800308" y="3626070"/>
            <a:chExt cx="7227887" cy="737066"/>
          </a:xfrm>
        </p:grpSpPr>
        <p:sp>
          <p:nvSpPr>
            <p:cNvPr id="2" name="Arc 1">
              <a:extLst>
                <a:ext uri="{FF2B5EF4-FFF2-40B4-BE49-F238E27FC236}">
                  <a16:creationId xmlns:a16="http://schemas.microsoft.com/office/drawing/2014/main" id="{9732872F-23BD-E4B0-19AB-4BE03521A15E}"/>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4" name="Straight Connector 3">
              <a:extLst>
                <a:ext uri="{FF2B5EF4-FFF2-40B4-BE49-F238E27FC236}">
                  <a16:creationId xmlns:a16="http://schemas.microsoft.com/office/drawing/2014/main" id="{DB3CB1D9-3CFD-5753-C159-590E5C3584F2}"/>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6" name="Group 5">
            <a:extLst>
              <a:ext uri="{FF2B5EF4-FFF2-40B4-BE49-F238E27FC236}">
                <a16:creationId xmlns:a16="http://schemas.microsoft.com/office/drawing/2014/main" id="{6C804C62-9CC5-21EA-F4D8-FA2602C0BD8E}"/>
              </a:ext>
            </a:extLst>
          </p:cNvPr>
          <p:cNvGrpSpPr/>
          <p:nvPr/>
        </p:nvGrpSpPr>
        <p:grpSpPr>
          <a:xfrm>
            <a:off x="-753011" y="3582957"/>
            <a:ext cx="7227887" cy="737066"/>
            <a:chOff x="-800308" y="3626070"/>
            <a:chExt cx="7227887" cy="737066"/>
          </a:xfrm>
        </p:grpSpPr>
        <p:sp>
          <p:nvSpPr>
            <p:cNvPr id="7" name="Arc 6">
              <a:extLst>
                <a:ext uri="{FF2B5EF4-FFF2-40B4-BE49-F238E27FC236}">
                  <a16:creationId xmlns:a16="http://schemas.microsoft.com/office/drawing/2014/main" id="{E685F519-F304-81C4-F3B2-12E30CF1D371}"/>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8" name="Straight Connector 7">
              <a:extLst>
                <a:ext uri="{FF2B5EF4-FFF2-40B4-BE49-F238E27FC236}">
                  <a16:creationId xmlns:a16="http://schemas.microsoft.com/office/drawing/2014/main" id="{FE0EBA33-35F3-B9BC-CCAA-B13703D57B51}"/>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9" name="Group 8">
            <a:extLst>
              <a:ext uri="{FF2B5EF4-FFF2-40B4-BE49-F238E27FC236}">
                <a16:creationId xmlns:a16="http://schemas.microsoft.com/office/drawing/2014/main" id="{B3132A01-0DB5-B45E-8876-E31CFBDEC134}"/>
              </a:ext>
            </a:extLst>
          </p:cNvPr>
          <p:cNvGrpSpPr/>
          <p:nvPr/>
        </p:nvGrpSpPr>
        <p:grpSpPr>
          <a:xfrm>
            <a:off x="-753011" y="3798419"/>
            <a:ext cx="7227887" cy="737066"/>
            <a:chOff x="-800308" y="3626070"/>
            <a:chExt cx="7227887" cy="737066"/>
          </a:xfrm>
        </p:grpSpPr>
        <p:sp>
          <p:nvSpPr>
            <p:cNvPr id="10" name="Arc 9">
              <a:extLst>
                <a:ext uri="{FF2B5EF4-FFF2-40B4-BE49-F238E27FC236}">
                  <a16:creationId xmlns:a16="http://schemas.microsoft.com/office/drawing/2014/main" id="{65B9D361-C7FA-EA76-472C-D34E7212BA8E}"/>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1" name="Straight Connector 10">
              <a:extLst>
                <a:ext uri="{FF2B5EF4-FFF2-40B4-BE49-F238E27FC236}">
                  <a16:creationId xmlns:a16="http://schemas.microsoft.com/office/drawing/2014/main" id="{5E2F9D21-C48E-52F9-5C3E-0E64C276B839}"/>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nvGrpSpPr>
          <p:cNvPr id="15" name="Group 14">
            <a:extLst>
              <a:ext uri="{FF2B5EF4-FFF2-40B4-BE49-F238E27FC236}">
                <a16:creationId xmlns:a16="http://schemas.microsoft.com/office/drawing/2014/main" id="{0E816EBE-B5A2-FCA2-C52C-CB2CAE6305A6}"/>
              </a:ext>
            </a:extLst>
          </p:cNvPr>
          <p:cNvGrpSpPr/>
          <p:nvPr/>
        </p:nvGrpSpPr>
        <p:grpSpPr>
          <a:xfrm>
            <a:off x="-753011" y="3803947"/>
            <a:ext cx="7227887" cy="947000"/>
            <a:chOff x="-808191" y="3952160"/>
            <a:chExt cx="7227887" cy="947000"/>
          </a:xfrm>
        </p:grpSpPr>
        <p:grpSp>
          <p:nvGrpSpPr>
            <p:cNvPr id="235" name="Google Shape;235;p9"/>
            <p:cNvGrpSpPr/>
            <p:nvPr/>
          </p:nvGrpSpPr>
          <p:grpSpPr>
            <a:xfrm>
              <a:off x="2124269" y="3952160"/>
              <a:ext cx="324961" cy="433385"/>
              <a:chOff x="2555399" y="2919415"/>
              <a:chExt cx="324961" cy="433385"/>
            </a:xfrm>
          </p:grpSpPr>
          <p:sp>
            <p:nvSpPr>
              <p:cNvPr id="236" name="Google Shape;236;p9"/>
              <p:cNvSpPr/>
              <p:nvPr/>
            </p:nvSpPr>
            <p:spPr>
              <a:xfrm>
                <a:off x="2555399" y="2919415"/>
                <a:ext cx="324961" cy="193675"/>
              </a:xfrm>
              <a:custGeom>
                <a:avLst/>
                <a:gdLst/>
                <a:ahLst/>
                <a:cxnLst/>
                <a:rect l="l" t="t" r="r" b="b"/>
                <a:pathLst>
                  <a:path w="124" h="62" extrusionOk="0">
                    <a:moveTo>
                      <a:pt x="0" y="0"/>
                    </a:moveTo>
                    <a:lnTo>
                      <a:pt x="62" y="62"/>
                    </a:lnTo>
                    <a:lnTo>
                      <a:pt x="124" y="0"/>
                    </a:lnTo>
                    <a:lnTo>
                      <a:pt x="0" y="0"/>
                    </a:lnTo>
                    <a:close/>
                  </a:path>
                </a:pathLst>
              </a:custGeom>
              <a:solidFill>
                <a:srgbClr val="0000FF"/>
              </a:solidFill>
              <a:ln w="28575" cap="flat" cmpd="sng">
                <a:solidFill>
                  <a:srgbClr val="0000FF"/>
                </a:solidFill>
                <a:prstDash val="solid"/>
                <a:round/>
                <a:headEnd type="none" w="sm" len="sm"/>
                <a:tailEnd type="none" w="sm" len="sm"/>
              </a:ln>
            </p:spPr>
            <p:txBody>
              <a:bodyPr spcFirstLastPara="1" wrap="square" lIns="91425" tIns="45700" rIns="91425" bIns="45700" anchor="t" anchorCtr="0">
                <a:noAutofit/>
              </a:bodyPr>
              <a:lstStyle/>
              <a:p>
                <a:pPr marL="0" marR="0" lvl="0" indent="0" algn="ctr" rtl="0">
                  <a:spcBef>
                    <a:spcPts val="0"/>
                  </a:spcBef>
                  <a:spcAft>
                    <a:spcPts val="0"/>
                  </a:spcAft>
                  <a:buNone/>
                </a:pPr>
                <a:endParaRPr sz="2400">
                  <a:solidFill>
                    <a:schemeClr val="dk1"/>
                  </a:solidFill>
                  <a:latin typeface="Times New Roman"/>
                  <a:ea typeface="Times New Roman"/>
                  <a:cs typeface="Times New Roman"/>
                  <a:sym typeface="Times New Roman"/>
                </a:endParaRPr>
              </a:p>
            </p:txBody>
          </p:sp>
          <p:cxnSp>
            <p:nvCxnSpPr>
              <p:cNvPr id="237" name="Google Shape;237;p9"/>
              <p:cNvCxnSpPr/>
              <p:nvPr/>
            </p:nvCxnSpPr>
            <p:spPr>
              <a:xfrm rot="10800000">
                <a:off x="2571748" y="3191196"/>
                <a:ext cx="304800" cy="0"/>
              </a:xfrm>
              <a:prstGeom prst="straightConnector1">
                <a:avLst/>
              </a:prstGeom>
              <a:noFill/>
              <a:ln w="28575" cap="flat" cmpd="sng">
                <a:solidFill>
                  <a:srgbClr val="0000FF"/>
                </a:solidFill>
                <a:prstDash val="solid"/>
                <a:round/>
                <a:headEnd type="none" w="med" len="med"/>
                <a:tailEnd type="none" w="med" len="med"/>
              </a:ln>
            </p:spPr>
          </p:cxnSp>
          <p:cxnSp>
            <p:nvCxnSpPr>
              <p:cNvPr id="238" name="Google Shape;238;p9"/>
              <p:cNvCxnSpPr/>
              <p:nvPr/>
            </p:nvCxnSpPr>
            <p:spPr>
              <a:xfrm>
                <a:off x="2629575" y="3278187"/>
                <a:ext cx="176609" cy="0"/>
              </a:xfrm>
              <a:prstGeom prst="straightConnector1">
                <a:avLst/>
              </a:prstGeom>
              <a:noFill/>
              <a:ln w="28575" cap="flat" cmpd="sng">
                <a:solidFill>
                  <a:srgbClr val="0000FF"/>
                </a:solidFill>
                <a:prstDash val="solid"/>
                <a:round/>
                <a:headEnd type="none" w="med" len="med"/>
                <a:tailEnd type="none" w="med" len="med"/>
              </a:ln>
            </p:spPr>
          </p:cxnSp>
          <p:cxnSp>
            <p:nvCxnSpPr>
              <p:cNvPr id="239" name="Google Shape;239;p9"/>
              <p:cNvCxnSpPr/>
              <p:nvPr/>
            </p:nvCxnSpPr>
            <p:spPr>
              <a:xfrm rot="10800000">
                <a:off x="2696686" y="3352800"/>
                <a:ext cx="37088" cy="0"/>
              </a:xfrm>
              <a:prstGeom prst="straightConnector1">
                <a:avLst/>
              </a:prstGeom>
              <a:noFill/>
              <a:ln w="28575" cap="flat" cmpd="sng">
                <a:solidFill>
                  <a:srgbClr val="0000FF"/>
                </a:solidFill>
                <a:prstDash val="solid"/>
                <a:round/>
                <a:headEnd type="none" w="med" len="med"/>
                <a:tailEnd type="none" w="med" len="med"/>
              </a:ln>
            </p:spPr>
          </p:cxnSp>
        </p:grpSp>
        <p:grpSp>
          <p:nvGrpSpPr>
            <p:cNvPr id="12" name="Group 11">
              <a:extLst>
                <a:ext uri="{FF2B5EF4-FFF2-40B4-BE49-F238E27FC236}">
                  <a16:creationId xmlns:a16="http://schemas.microsoft.com/office/drawing/2014/main" id="{8367B251-FF78-92C7-27AE-94E09B6B16F1}"/>
                </a:ext>
              </a:extLst>
            </p:cNvPr>
            <p:cNvGrpSpPr/>
            <p:nvPr/>
          </p:nvGrpSpPr>
          <p:grpSpPr>
            <a:xfrm>
              <a:off x="-808191" y="4162094"/>
              <a:ext cx="7227887" cy="737066"/>
              <a:chOff x="-800308" y="3626070"/>
              <a:chExt cx="7227887" cy="737066"/>
            </a:xfrm>
          </p:grpSpPr>
          <p:sp>
            <p:nvSpPr>
              <p:cNvPr id="13" name="Arc 12">
                <a:extLst>
                  <a:ext uri="{FF2B5EF4-FFF2-40B4-BE49-F238E27FC236}">
                    <a16:creationId xmlns:a16="http://schemas.microsoft.com/office/drawing/2014/main" id="{835D6397-F3CF-077D-6A78-B4B7FCE66FD8}"/>
                  </a:ext>
                </a:extLst>
              </p:cNvPr>
              <p:cNvSpPr/>
              <p:nvPr/>
            </p:nvSpPr>
            <p:spPr>
              <a:xfrm>
                <a:off x="-800308" y="3626070"/>
                <a:ext cx="7227887" cy="737066"/>
              </a:xfrm>
              <a:prstGeom prst="arc">
                <a:avLst/>
              </a:prstGeom>
              <a:ln w="38100">
                <a:solidFill>
                  <a:srgbClr val="0000FF"/>
                </a:solidFill>
              </a:ln>
            </p:spPr>
            <p:style>
              <a:lnRef idx="1">
                <a:schemeClr val="accent1"/>
              </a:lnRef>
              <a:fillRef idx="0">
                <a:schemeClr val="accent1"/>
              </a:fillRef>
              <a:effectRef idx="0">
                <a:schemeClr val="accent1"/>
              </a:effectRef>
              <a:fontRef idx="minor">
                <a:schemeClr val="tx1"/>
              </a:fontRef>
            </p:style>
            <p:txBody>
              <a:bodyPr rtlCol="0" anchor="ctr"/>
              <a:lstStyle/>
              <a:p>
                <a:pPr algn="ctr"/>
                <a:endParaRPr lang="en-US"/>
              </a:p>
            </p:txBody>
          </p:sp>
          <p:cxnSp>
            <p:nvCxnSpPr>
              <p:cNvPr id="14" name="Straight Connector 13">
                <a:extLst>
                  <a:ext uri="{FF2B5EF4-FFF2-40B4-BE49-F238E27FC236}">
                    <a16:creationId xmlns:a16="http://schemas.microsoft.com/office/drawing/2014/main" id="{9DE2CF9E-A229-3E5A-F2D9-4B016DDBD0A1}"/>
                  </a:ext>
                </a:extLst>
              </p:cNvPr>
              <p:cNvCxnSpPr/>
              <p:nvPr/>
            </p:nvCxnSpPr>
            <p:spPr>
              <a:xfrm flipH="1">
                <a:off x="1001713" y="3626071"/>
                <a:ext cx="1808114" cy="0"/>
              </a:xfrm>
              <a:prstGeom prst="line">
                <a:avLst/>
              </a:prstGeom>
              <a:ln w="38100">
                <a:solidFill>
                  <a:srgbClr val="0000FF"/>
                </a:solidFill>
              </a:ln>
            </p:spPr>
            <p:style>
              <a:lnRef idx="1">
                <a:schemeClr val="accent1"/>
              </a:lnRef>
              <a:fillRef idx="0">
                <a:schemeClr val="accent1"/>
              </a:fillRef>
              <a:effectRef idx="0">
                <a:schemeClr val="accent1"/>
              </a:effectRef>
              <a:fontRef idx="minor">
                <a:schemeClr val="tx1"/>
              </a:fontRef>
            </p:style>
          </p:cxnSp>
        </p:grpSp>
      </p:grpSp>
    </p:spTree>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224"/>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xit" presetSubtype="0" fill="hold" nodeType="clickEffect">
                                  <p:stCondLst>
                                    <p:cond delay="0"/>
                                  </p:stCondLst>
                                  <p:childTnLst>
                                    <p:set>
                                      <p:cBhvr>
                                        <p:cTn id="10" dur="1" fill="hold">
                                          <p:stCondLst>
                                            <p:cond delay="0"/>
                                          </p:stCondLst>
                                        </p:cTn>
                                        <p:tgtEl>
                                          <p:spTgt spid="16"/>
                                        </p:tgtEl>
                                        <p:attrNameLst>
                                          <p:attrName>style.visibility</p:attrName>
                                        </p:attrNameLst>
                                      </p:cBhvr>
                                      <p:to>
                                        <p:strVal val="hidden"/>
                                      </p:to>
                                    </p:set>
                                  </p:childTnLst>
                                </p:cTn>
                              </p:par>
                              <p:par>
                                <p:cTn id="11" presetID="1" presetClass="exit" presetSubtype="0" fill="hold" grpId="1" nodeType="withEffect">
                                  <p:stCondLst>
                                    <p:cond delay="0"/>
                                  </p:stCondLst>
                                  <p:childTnLst>
                                    <p:set>
                                      <p:cBhvr>
                                        <p:cTn id="12" dur="1" fill="hold">
                                          <p:stCondLst>
                                            <p:cond delay="0"/>
                                          </p:stCondLst>
                                        </p:cTn>
                                        <p:tgtEl>
                                          <p:spTgt spid="224"/>
                                        </p:tgtEl>
                                        <p:attrNameLst>
                                          <p:attrName>style.visibility</p:attrName>
                                        </p:attrNameLst>
                                      </p:cBhvr>
                                      <p:to>
                                        <p:strVal val="hidden"/>
                                      </p:to>
                                    </p:set>
                                  </p:childTnLst>
                                </p:cTn>
                              </p:par>
                              <p:par>
                                <p:cTn id="13" presetID="1" presetClass="entr" presetSubtype="0" fill="hold" nodeType="withEffect">
                                  <p:stCondLst>
                                    <p:cond delay="0"/>
                                  </p:stCondLst>
                                  <p:childTnLst>
                                    <p:set>
                                      <p:cBhvr>
                                        <p:cTn id="14" dur="1" fill="hold">
                                          <p:stCondLst>
                                            <p:cond delay="0"/>
                                          </p:stCondLst>
                                        </p:cTn>
                                        <p:tgtEl>
                                          <p:spTgt spid="5"/>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xit" presetSubtype="0" fill="hold" nodeType="clickEffect">
                                  <p:stCondLst>
                                    <p:cond delay="0"/>
                                  </p:stCondLst>
                                  <p:childTnLst>
                                    <p:set>
                                      <p:cBhvr>
                                        <p:cTn id="18" dur="1" fill="hold">
                                          <p:stCondLst>
                                            <p:cond delay="0"/>
                                          </p:stCondLst>
                                        </p:cTn>
                                        <p:tgtEl>
                                          <p:spTgt spid="5"/>
                                        </p:tgtEl>
                                        <p:attrNameLst>
                                          <p:attrName>style.visibility</p:attrName>
                                        </p:attrNameLst>
                                      </p:cBhvr>
                                      <p:to>
                                        <p:strVal val="hidden"/>
                                      </p:to>
                                    </p:set>
                                  </p:childTnLst>
                                </p:cTn>
                              </p:par>
                              <p:par>
                                <p:cTn id="19" presetID="1" presetClass="entr" presetSubtype="0" fill="hold" nodeType="withEffect">
                                  <p:stCondLst>
                                    <p:cond delay="0"/>
                                  </p:stCondLst>
                                  <p:childTnLst>
                                    <p:set>
                                      <p:cBhvr>
                                        <p:cTn id="20" dur="1" fill="hold">
                                          <p:stCondLst>
                                            <p:cond delay="0"/>
                                          </p:stCondLst>
                                        </p:cTn>
                                        <p:tgtEl>
                                          <p:spTgt spid="6"/>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xit" presetSubtype="0" fill="hold" nodeType="clickEffect">
                                  <p:stCondLst>
                                    <p:cond delay="0"/>
                                  </p:stCondLst>
                                  <p:childTnLst>
                                    <p:set>
                                      <p:cBhvr>
                                        <p:cTn id="24" dur="1" fill="hold">
                                          <p:stCondLst>
                                            <p:cond delay="0"/>
                                          </p:stCondLst>
                                        </p:cTn>
                                        <p:tgtEl>
                                          <p:spTgt spid="6"/>
                                        </p:tgtEl>
                                        <p:attrNameLst>
                                          <p:attrName>style.visibility</p:attrName>
                                        </p:attrNameLst>
                                      </p:cBhvr>
                                      <p:to>
                                        <p:strVal val="hidden"/>
                                      </p:to>
                                    </p:set>
                                  </p:childTnLst>
                                </p:cTn>
                              </p:par>
                              <p:par>
                                <p:cTn id="25" presetID="1" presetClass="entr" presetSubtype="0" fill="hold" nodeType="withEffect">
                                  <p:stCondLst>
                                    <p:cond delay="0"/>
                                  </p:stCondLst>
                                  <p:childTnLst>
                                    <p:set>
                                      <p:cBhvr>
                                        <p:cTn id="26" dur="1" fill="hold">
                                          <p:stCondLst>
                                            <p:cond delay="0"/>
                                          </p:stCondLst>
                                        </p:cTn>
                                        <p:tgtEl>
                                          <p:spTgt spid="9"/>
                                        </p:tgtEl>
                                        <p:attrNameLst>
                                          <p:attrName>style.visibility</p:attrName>
                                        </p:attrNameLst>
                                      </p:cBhvr>
                                      <p:to>
                                        <p:strVal val="visible"/>
                                      </p:to>
                                    </p:set>
                                  </p:childTnLst>
                                </p:cTn>
                              </p:par>
                            </p:childTnLst>
                          </p:cTn>
                        </p:par>
                      </p:childTnLst>
                    </p:cTn>
                  </p:par>
                  <p:par>
                    <p:cTn id="27" fill="hold">
                      <p:stCondLst>
                        <p:cond delay="indefinite"/>
                      </p:stCondLst>
                      <p:childTnLst>
                        <p:par>
                          <p:cTn id="28" fill="hold">
                            <p:stCondLst>
                              <p:cond delay="0"/>
                            </p:stCondLst>
                            <p:childTnLst>
                              <p:par>
                                <p:cTn id="29" presetID="1" presetClass="exit" presetSubtype="0" fill="hold" nodeType="clickEffect">
                                  <p:stCondLst>
                                    <p:cond delay="0"/>
                                  </p:stCondLst>
                                  <p:childTnLst>
                                    <p:set>
                                      <p:cBhvr>
                                        <p:cTn id="30" dur="1" fill="hold">
                                          <p:stCondLst>
                                            <p:cond delay="0"/>
                                          </p:stCondLst>
                                        </p:cTn>
                                        <p:tgtEl>
                                          <p:spTgt spid="9"/>
                                        </p:tgtEl>
                                        <p:attrNameLst>
                                          <p:attrName>style.visibility</p:attrName>
                                        </p:attrNameLst>
                                      </p:cBhvr>
                                      <p:to>
                                        <p:strVal val="hidden"/>
                                      </p:to>
                                    </p:set>
                                  </p:childTnLst>
                                </p:cTn>
                              </p:par>
                              <p:par>
                                <p:cTn id="31" presetID="1" presetClass="entr" presetSubtype="0" fill="hold" nodeType="withEffect">
                                  <p:stCondLst>
                                    <p:cond delay="0"/>
                                  </p:stCondLst>
                                  <p:childTnLst>
                                    <p:set>
                                      <p:cBhvr>
                                        <p:cTn id="32" dur="1" fill="hold">
                                          <p:stCondLst>
                                            <p:cond delay="0"/>
                                          </p:stCondLst>
                                        </p:cTn>
                                        <p:tgtEl>
                                          <p:spTgt spid="15"/>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4" grpId="0" animBg="1"/>
      <p:bldP spid="224" grpId="1" animBg="1"/>
    </p:bldLst>
  </p:timing>
</p:sld>
</file>

<file path=ppt/theme/theme1.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Module">
  <a:themeElements>
    <a:clrScheme name="Module">
      <a:dk1>
        <a:srgbClr val="000000"/>
      </a:dk1>
      <a:lt1>
        <a:srgbClr val="FFFFFF"/>
      </a:lt1>
      <a:dk2>
        <a:srgbClr val="5A6378"/>
      </a:dk2>
      <a:lt2>
        <a:srgbClr val="D4D4D6"/>
      </a:lt2>
      <a:accent1>
        <a:srgbClr val="F0AD00"/>
      </a:accent1>
      <a:accent2>
        <a:srgbClr val="60B5CC"/>
      </a:accent2>
      <a:accent3>
        <a:srgbClr val="E66C7D"/>
      </a:accent3>
      <a:accent4>
        <a:srgbClr val="6BB76D"/>
      </a:accent4>
      <a:accent5>
        <a:srgbClr val="E88651"/>
      </a:accent5>
      <a:accent6>
        <a:srgbClr val="C64847"/>
      </a:accent6>
      <a:hlink>
        <a:srgbClr val="168BBA"/>
      </a:hlink>
      <a:folHlink>
        <a:srgbClr val="6800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3.xml><?xml version="1.0" encoding="utf-8"?>
<a:theme xmlns:a="http://schemas.openxmlformats.org/drawingml/2006/main" name="Office Theme">
  <a:themeElements>
    <a:clrScheme name="">
      <a:dk1>
        <a:srgbClr val="000000"/>
      </a:dk1>
      <a:lt1>
        <a:srgbClr val="FFFFFF"/>
      </a:lt1>
      <a:dk2>
        <a:srgbClr val="000000"/>
      </a:dk2>
      <a:lt2>
        <a:srgbClr val="808080"/>
      </a:lt2>
      <a:accent1>
        <a:srgbClr val="BBE0E3"/>
      </a:accent1>
      <a:accent2>
        <a:srgbClr val="333399"/>
      </a:accent2>
      <a:accent3>
        <a:srgbClr val="FFFFFF"/>
      </a:accent3>
      <a:accent4>
        <a:srgbClr val="000000"/>
      </a:accent4>
      <a:accent5>
        <a:srgbClr val="DAEDEF"/>
      </a:accent5>
      <a:accent6>
        <a:srgbClr val="2D2D8A"/>
      </a:accent6>
      <a:hlink>
        <a:srgbClr val="009999"/>
      </a:hlink>
      <a:folHlink>
        <a:srgbClr val="99CC00"/>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1515</TotalTime>
  <Words>453</Words>
  <Application>Microsoft Office PowerPoint</Application>
  <PresentationFormat>On-screen Show (4:3)</PresentationFormat>
  <Paragraphs>73</Paragraphs>
  <Slides>16</Slides>
  <Notes>15</Notes>
  <HiddenSlides>0</HiddenSlides>
  <MMClips>0</MMClips>
  <ScaleCrop>false</ScaleCrop>
  <HeadingPairs>
    <vt:vector size="8" baseType="variant">
      <vt:variant>
        <vt:lpstr>Fonts Used</vt:lpstr>
      </vt:variant>
      <vt:variant>
        <vt:i4>5</vt:i4>
      </vt:variant>
      <vt:variant>
        <vt:lpstr>Theme</vt:lpstr>
      </vt:variant>
      <vt:variant>
        <vt:i4>2</vt:i4>
      </vt:variant>
      <vt:variant>
        <vt:lpstr>Embedded OLE Servers</vt:lpstr>
      </vt:variant>
      <vt:variant>
        <vt:i4>1</vt:i4>
      </vt:variant>
      <vt:variant>
        <vt:lpstr>Slide Titles</vt:lpstr>
      </vt:variant>
      <vt:variant>
        <vt:i4>16</vt:i4>
      </vt:variant>
    </vt:vector>
  </HeadingPairs>
  <TitlesOfParts>
    <vt:vector size="24" baseType="lpstr">
      <vt:lpstr>Arial</vt:lpstr>
      <vt:lpstr>Calibri</vt:lpstr>
      <vt:lpstr>Noto Sans Symbols</vt:lpstr>
      <vt:lpstr>Times</vt:lpstr>
      <vt:lpstr>Times New Roman</vt:lpstr>
      <vt:lpstr>Module</vt:lpstr>
      <vt:lpstr>Module</vt:lpstr>
      <vt:lpstr>Visio.Drawing.11</vt:lpstr>
      <vt:lpstr>Transient Simulations</vt:lpstr>
      <vt:lpstr>Lecture Objectives</vt:lpstr>
      <vt:lpstr>Storage Parameters</vt:lpstr>
      <vt:lpstr>LPF Package</vt:lpstr>
      <vt:lpstr>Defining Initial Conditions</vt:lpstr>
      <vt:lpstr>Model-Generated Heads</vt:lpstr>
      <vt:lpstr>Steady State Initial Condition</vt:lpstr>
      <vt:lpstr>Example</vt:lpstr>
      <vt:lpstr>Flat Water Table Initial Condition</vt:lpstr>
      <vt:lpstr>Steady State Initial Condition</vt:lpstr>
      <vt:lpstr>Initial Conditions</vt:lpstr>
      <vt:lpstr>Stress Periods &amp; Time Steps</vt:lpstr>
      <vt:lpstr>Time Steps</vt:lpstr>
      <vt:lpstr>Time Step Rule of Thumb</vt:lpstr>
      <vt:lpstr>Changing Head (CHD) Package</vt:lpstr>
      <vt:lpstr>CHD Package</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Transient Simulations</dc:title>
  <dc:creator>Civil and Environmental Engin</dc:creator>
  <cp:lastModifiedBy>Norm Jones</cp:lastModifiedBy>
  <cp:revision>13</cp:revision>
  <cp:lastPrinted>2022-11-14T20:32:23Z</cp:lastPrinted>
  <dcterms:created xsi:type="dcterms:W3CDTF">2000-05-06T05:16:54Z</dcterms:created>
  <dcterms:modified xsi:type="dcterms:W3CDTF">2022-11-15T21:02:28Z</dcterms:modified>
</cp:coreProperties>
</file>