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2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9FE-AA3A-4C29-A74D-98B3BFEF3C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54-C61D-4668-BDD5-78F806F2D1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Agricultural Drains,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In-Class Task Script</a:t>
            </a:r>
          </a:p>
          <a:p>
            <a:r>
              <a:rPr lang="en-US" dirty="0" smtClean="0"/>
              <a:t>CE En 547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6-8. Save, Run, View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5255632" cy="523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Build the Grid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220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6" y="1143000"/>
            <a:ext cx="3372693" cy="27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27" y="1371600"/>
            <a:ext cx="38195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941749"/>
            <a:ext cx="60007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Turn on MODFLOW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1527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24050"/>
            <a:ext cx="50101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</a:t>
            </a:r>
            <a:r>
              <a:rPr lang="en-US" dirty="0" smtClean="0"/>
              <a:t>Initialize MODFLOW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85900"/>
            <a:ext cx="2514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4994608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</a:t>
            </a:r>
            <a:r>
              <a:rPr lang="en-US" dirty="0" smtClean="0"/>
              <a:t>Starting Heads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600200"/>
            <a:ext cx="52101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Assign 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2101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Assign Recharge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48958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Spec Head Boundaries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8101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5562600" y="3171826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5562600" y="3552826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(other side)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2960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5105400" y="28956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5105400" y="3276600"/>
            <a:ext cx="9144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Agricultural Drains, Part 1</vt:lpstr>
      <vt:lpstr>1. Build the Grid</vt:lpstr>
      <vt:lpstr>2a. Turn on MODFLOW Interface</vt:lpstr>
      <vt:lpstr>2b. Initialize MODFLOW</vt:lpstr>
      <vt:lpstr>2c. Starting Heads</vt:lpstr>
      <vt:lpstr>3. Assign K</vt:lpstr>
      <vt:lpstr>4. Assign Recharge</vt:lpstr>
      <vt:lpstr>5. Spec Head Boundaries</vt:lpstr>
      <vt:lpstr>5. (other side)</vt:lpstr>
      <vt:lpstr>6-8. Save, Run,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Drains, Part 2</dc:title>
  <dc:creator>Norm Jones</dc:creator>
  <cp:lastModifiedBy>Norm Jones</cp:lastModifiedBy>
  <cp:revision>6</cp:revision>
  <dcterms:created xsi:type="dcterms:W3CDTF">2010-09-20T22:35:27Z</dcterms:created>
  <dcterms:modified xsi:type="dcterms:W3CDTF">2012-01-25T20:47:06Z</dcterms:modified>
</cp:coreProperties>
</file>