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9" r:id="rId15"/>
    <p:sldId id="276" r:id="rId16"/>
    <p:sldId id="270" r:id="rId17"/>
    <p:sldId id="268" r:id="rId18"/>
    <p:sldId id="272" r:id="rId19"/>
    <p:sldId id="273" r:id="rId20"/>
    <p:sldId id="274" r:id="rId21"/>
    <p:sldId id="275" r:id="rId22"/>
    <p:sldId id="277" r:id="rId23"/>
    <p:sldId id="278" r:id="rId24"/>
    <p:sldId id="281" r:id="rId25"/>
    <p:sldId id="279" r:id="rId26"/>
    <p:sldId id="280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4FDC2-275F-4188-9B48-C084F3850D26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88D43-F218-4B20-A022-14A88567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98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E5DBD-767C-45BB-A6D9-2BE982D1736B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BDC2C-5CB9-42DD-BA52-24C4B9CD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8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BDC2C-5CB9-42DD-BA52-24C4B9CD74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0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BDC2C-5CB9-42DD-BA52-24C4B9CD74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BDC2C-5CB9-42DD-BA52-24C4B9CD74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BDC2C-5CB9-42DD-BA52-24C4B9CD74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9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BDC2C-5CB9-42DD-BA52-24C4B9CD7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3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BDC2C-5CB9-42DD-BA52-24C4B9CD74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65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BDC2C-5CB9-42DD-BA52-24C4B9CD74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1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BDC2C-5CB9-42DD-BA52-24C4B9CD74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60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BDC2C-5CB9-42DD-BA52-24C4B9CD74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5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BDC2C-5CB9-42DD-BA52-24C4B9CD74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2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F9FE-AA3A-4C29-A74D-98B3BFEF3C8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Agricultural Drains,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In-Class Task Script</a:t>
            </a:r>
          </a:p>
          <a:p>
            <a:r>
              <a:rPr lang="en-US" dirty="0" smtClean="0"/>
              <a:t>CE En 547</a:t>
            </a:r>
          </a:p>
          <a:p>
            <a:r>
              <a:rPr lang="en-US" dirty="0" smtClean="0"/>
              <a:t>Brigham Young University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2c. Flow Budget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342017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342017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6864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Set contours to fixed interval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8928660">
            <a:off x="5501963" y="1859524"/>
            <a:ext cx="9144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6508126" y="2196249"/>
            <a:ext cx="9144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351706">
            <a:off x="2484029" y="1775906"/>
            <a:ext cx="9144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Convert to CAD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30384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971800"/>
            <a:ext cx="29051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3b. Rebuild the Model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45149"/>
            <a:ext cx="3545629" cy="296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48075"/>
            <a:ext cx="60007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 rot="10800000">
            <a:off x="7620000" y="4495800"/>
            <a:ext cx="9144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609600"/>
            <a:ext cx="4257675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33400" y="762000"/>
            <a:ext cx="1905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Redo previous steps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16002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Be sure to set HK/VK ratio to 1 (default is 3) or change VK option and set VK to 4.0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3c. Compare Contours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7543800" cy="273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48000" y="5410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much difference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3d. New Flow Budget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295400"/>
            <a:ext cx="320284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4a. Save Another Copy of Contours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3688" y="2514600"/>
            <a:ext cx="3476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4b. Change VK=HK/5=0.8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447800"/>
            <a:ext cx="52101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7262607" cy="344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971800" y="5486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Flatter water table surface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1a. Add a well in the interior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0767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81400"/>
            <a:ext cx="58388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5a. Save another copy of head contours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9463" y="2928938"/>
            <a:ext cx="25050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5b. Remove Head BC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371601"/>
            <a:ext cx="6019800" cy="217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505200"/>
            <a:ext cx="23622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rot="10800000">
            <a:off x="3886200" y="4419600"/>
            <a:ext cx="9144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5b. Add Drains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590675"/>
            <a:ext cx="7446963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652588"/>
            <a:ext cx="7123113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285" y="1476619"/>
            <a:ext cx="4771429" cy="3904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5c. </a:t>
            </a:r>
            <a:r>
              <a:rPr lang="en-US" dirty="0" smtClean="0"/>
              <a:t>PCG </a:t>
            </a:r>
            <a:r>
              <a:rPr lang="en-US" dirty="0" smtClean="0"/>
              <a:t>Solver and Options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5562600" y="3200400"/>
            <a:ext cx="9144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5c. Save and Run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7170737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895600" y="5410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Almost identical. Why?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36099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5d. Change conductance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0" y="1524000"/>
            <a:ext cx="32480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K=.5, L=50, width=6, thickness=3</a:t>
            </a:r>
          </a:p>
          <a:p>
            <a:r>
              <a:rPr lang="en-US" dirty="0" smtClean="0"/>
              <a:t>C = KA/L</a:t>
            </a:r>
          </a:p>
          <a:p>
            <a:r>
              <a:rPr lang="en-US" dirty="0" smtClean="0"/>
              <a:t>C= 0.5*(50*6)/3=50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3581400" y="3276600"/>
            <a:ext cx="9144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0" y="3505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and double-click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239000" cy="236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971800" y="4648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Heads are higher.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04938"/>
            <a:ext cx="59055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1b. (diff pumping rate)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57325"/>
            <a:ext cx="45434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057400"/>
            <a:ext cx="36099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66863"/>
            <a:ext cx="62484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2a. Flow Budget – change zones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1295400"/>
            <a:ext cx="59245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ight Arrow 3"/>
          <p:cNvSpPr/>
          <p:nvPr/>
        </p:nvSpPr>
        <p:spPr>
          <a:xfrm rot="10800000">
            <a:off x="5048250" y="3733800"/>
            <a:ext cx="9144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1638" y="871538"/>
            <a:ext cx="58007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ight Arrow 3"/>
          <p:cNvSpPr/>
          <p:nvPr/>
        </p:nvSpPr>
        <p:spPr>
          <a:xfrm rot="10800000">
            <a:off x="4800600" y="3429000"/>
            <a:ext cx="9144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2b. View Budget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26384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447800"/>
            <a:ext cx="33698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2c. Remove Well and Re-Run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7013" y="1366838"/>
            <a:ext cx="36099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ight Arrow 3"/>
          <p:cNvSpPr/>
          <p:nvPr/>
        </p:nvSpPr>
        <p:spPr>
          <a:xfrm rot="10800000">
            <a:off x="4419600" y="4953000"/>
            <a:ext cx="9144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194</Words>
  <Application>Microsoft Office PowerPoint</Application>
  <PresentationFormat>On-screen Show (4:3)</PresentationFormat>
  <Paragraphs>45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Agricultural Drains, Part 2</vt:lpstr>
      <vt:lpstr>1a. Add a well in the interior</vt:lpstr>
      <vt:lpstr>PowerPoint Presentation</vt:lpstr>
      <vt:lpstr>1b. (diff pumping rate)</vt:lpstr>
      <vt:lpstr>PowerPoint Presentation</vt:lpstr>
      <vt:lpstr>2a. Flow Budget – change zones</vt:lpstr>
      <vt:lpstr>PowerPoint Presentation</vt:lpstr>
      <vt:lpstr>2b. View Budget</vt:lpstr>
      <vt:lpstr>2c. Remove Well and Re-Run</vt:lpstr>
      <vt:lpstr>2c. Flow Budget</vt:lpstr>
      <vt:lpstr>3a. Set contours to fixed interval</vt:lpstr>
      <vt:lpstr>3a. Convert to CAD</vt:lpstr>
      <vt:lpstr>3b. Rebuild the Model</vt:lpstr>
      <vt:lpstr>PowerPoint Presentation</vt:lpstr>
      <vt:lpstr>3c. Compare Contours</vt:lpstr>
      <vt:lpstr>3d. New Flow Budget</vt:lpstr>
      <vt:lpstr>4a. Save Another Copy of Contours</vt:lpstr>
      <vt:lpstr>4b. Change VK=HK/5=0.8</vt:lpstr>
      <vt:lpstr>Compare</vt:lpstr>
      <vt:lpstr>5a. Save another copy of head contours</vt:lpstr>
      <vt:lpstr>5b. Remove Head BC</vt:lpstr>
      <vt:lpstr>5b. Add Drains</vt:lpstr>
      <vt:lpstr>PowerPoint Presentation</vt:lpstr>
      <vt:lpstr>5c. PCG Solver and Options</vt:lpstr>
      <vt:lpstr>5c. Save and Run</vt:lpstr>
      <vt:lpstr>5d. Change conductance</vt:lpstr>
      <vt:lpstr>Compare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Agricultural Drains, Part 2</dc:title>
  <dc:creator>Norm Jones</dc:creator>
  <cp:lastModifiedBy>Norm Jones</cp:lastModifiedBy>
  <cp:revision>18</cp:revision>
  <cp:lastPrinted>2012-01-26T16:20:11Z</cp:lastPrinted>
  <dcterms:created xsi:type="dcterms:W3CDTF">2010-09-20T22:35:27Z</dcterms:created>
  <dcterms:modified xsi:type="dcterms:W3CDTF">2016-09-23T15:54:28Z</dcterms:modified>
</cp:coreProperties>
</file>