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1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4FDC2-275F-4188-9B48-C084F3850D26}" type="datetimeFigureOut">
              <a:rPr lang="en-US" smtClean="0"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88D43-F218-4B20-A022-14A88567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8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F9FE-AA3A-4C29-A74D-98B3BFEF3C8F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Fremont River,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In-Class Task Script</a:t>
            </a:r>
          </a:p>
          <a:p>
            <a:r>
              <a:rPr lang="en-US" dirty="0" smtClean="0"/>
              <a:t>CE En 547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Download, unzip, and open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81800" y="2286000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want to save as a different name.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43889"/>
            <a:ext cx="4724400" cy="440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Select cells using polygon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6765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67200" y="5334000"/>
            <a:ext cx="2976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Double-click to close polygon.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3343275" cy="274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38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Create GHB cells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26193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733800"/>
            <a:ext cx="5838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19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2c. Compute Conductance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1828800"/>
            <a:ext cx="20088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= KA/L</a:t>
            </a:r>
          </a:p>
          <a:p>
            <a:r>
              <a:rPr lang="en-US" dirty="0" smtClean="0"/>
              <a:t>C = (0.2)*(40*40)/2</a:t>
            </a:r>
          </a:p>
          <a:p>
            <a:r>
              <a:rPr lang="en-US" dirty="0" smtClean="0"/>
              <a:t>C = 160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85" y="3124200"/>
            <a:ext cx="5838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82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Save and Run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64763"/>
            <a:ext cx="4762500" cy="472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37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4a-b. Select cells and toggle barrier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029200"/>
            <a:ext cx="2638425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61073"/>
            <a:ext cx="5334000" cy="350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59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 Barrier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16478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371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Turn off annotation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352800"/>
            <a:ext cx="170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brown line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79" y="3962400"/>
            <a:ext cx="18669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743200"/>
            <a:ext cx="5025639" cy="267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035392" y="2209800"/>
            <a:ext cx="423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 wish to increase HFB symbol thickness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8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Save and Run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00200"/>
            <a:ext cx="4948237" cy="4404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45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96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Fremont River, Part 2</vt:lpstr>
      <vt:lpstr>1. Download, unzip, and open file</vt:lpstr>
      <vt:lpstr>2a. Select cells using polygon</vt:lpstr>
      <vt:lpstr>2b. Create GHB cells</vt:lpstr>
      <vt:lpstr>2c. Compute Conductance</vt:lpstr>
      <vt:lpstr>3. Save and Run</vt:lpstr>
      <vt:lpstr>4a-b. Select cells and toggle barrier</vt:lpstr>
      <vt:lpstr>Confirm Barrier</vt:lpstr>
      <vt:lpstr>Save and Run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Drains, Part 2</dc:title>
  <dc:creator>Norm Jones</dc:creator>
  <cp:lastModifiedBy>Norm Jones</cp:lastModifiedBy>
  <cp:revision>27</cp:revision>
  <cp:lastPrinted>2012-01-26T16:20:11Z</cp:lastPrinted>
  <dcterms:created xsi:type="dcterms:W3CDTF">2010-09-20T22:35:27Z</dcterms:created>
  <dcterms:modified xsi:type="dcterms:W3CDTF">2012-01-27T22:18:15Z</dcterms:modified>
</cp:coreProperties>
</file>