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83" r:id="rId3"/>
    <p:sldId id="284" r:id="rId4"/>
    <p:sldId id="285" r:id="rId5"/>
    <p:sldId id="286" r:id="rId6"/>
    <p:sldId id="295" r:id="rId7"/>
    <p:sldId id="287" r:id="rId8"/>
    <p:sldId id="288" r:id="rId9"/>
    <p:sldId id="289" r:id="rId10"/>
    <p:sldId id="291" r:id="rId11"/>
    <p:sldId id="292" r:id="rId12"/>
    <p:sldId id="293" r:id="rId13"/>
    <p:sldId id="29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BBBD3C2-7306-48DD-9725-17D438BE64FA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015FA5B-DB8F-4720-AE92-6311B32E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1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9FE-AA3A-4C29-A74D-98B3BFEF3C8F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Fremont River,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In-Class Task Script</a:t>
            </a:r>
          </a:p>
          <a:p>
            <a:r>
              <a:rPr lang="en-US" dirty="0" smtClean="0"/>
              <a:t>CE En 547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Enter Recharge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29604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Create drains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25622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5838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Create Wells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600200"/>
            <a:ext cx="22002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5838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16027" y="5201330"/>
            <a:ext cx="295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Q=-300 for the other one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Check, save, and run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46459"/>
            <a:ext cx="6286499" cy="501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885825"/>
            <a:ext cx="68389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600200"/>
            <a:ext cx="449097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104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map.gpr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Create a one-layer grid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1"/>
            <a:ext cx="3200400" cy="26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74307"/>
            <a:ext cx="60007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Save Project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95400"/>
            <a:ext cx="56197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Turn on MODFLOW Interface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305752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50101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1371600"/>
            <a:ext cx="4191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only necessary for some older versions of GMS. With version 9.x, the interface should already be on by default.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Initialize MODFLOW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393013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6" y="1295400"/>
            <a:ext cx="23336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39719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Constant Head on Right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0769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Enter 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2101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100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Fremont River, Part 1</vt:lpstr>
      <vt:lpstr>PowerPoint Presentation</vt:lpstr>
      <vt:lpstr>Background Image</vt:lpstr>
      <vt:lpstr>1. Create a one-layer grid</vt:lpstr>
      <vt:lpstr>2. Save Project</vt:lpstr>
      <vt:lpstr>3. Turn on MODFLOW Interface</vt:lpstr>
      <vt:lpstr>4. Initialize MODFLOW</vt:lpstr>
      <vt:lpstr>5. Constant Head on Right</vt:lpstr>
      <vt:lpstr>6. Enter K</vt:lpstr>
      <vt:lpstr>7. Enter Recharge</vt:lpstr>
      <vt:lpstr>8. Create drains</vt:lpstr>
      <vt:lpstr>9. Create Wells</vt:lpstr>
      <vt:lpstr>10. Check, save, and run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Drains, Part 2</dc:title>
  <dc:creator>Norm Jones</dc:creator>
  <cp:lastModifiedBy>Norm Jones</cp:lastModifiedBy>
  <cp:revision>18</cp:revision>
  <cp:lastPrinted>2013-09-24T15:24:54Z</cp:lastPrinted>
  <dcterms:created xsi:type="dcterms:W3CDTF">2010-09-20T22:35:27Z</dcterms:created>
  <dcterms:modified xsi:type="dcterms:W3CDTF">2013-09-24T17:27:46Z</dcterms:modified>
</cp:coreProperties>
</file>