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90" y="-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4FDC2-275F-4188-9B48-C084F3850D26}" type="datetimeFigureOut">
              <a:rPr lang="en-US" smtClean="0"/>
              <a:t>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88D43-F218-4B20-A022-14A88567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98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F9FE-AA3A-4C29-A74D-98B3BFEF3C8F}" type="datetimeFigureOut">
              <a:rPr lang="en-US" smtClean="0"/>
              <a:pPr/>
              <a:t>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Agricultural Drains, Part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In-Class Task Script</a:t>
            </a:r>
          </a:p>
          <a:p>
            <a:r>
              <a:rPr lang="en-US" dirty="0" smtClean="0"/>
              <a:t>CE En 547</a:t>
            </a:r>
          </a:p>
          <a:p>
            <a:r>
              <a:rPr lang="en-US" dirty="0" smtClean="0"/>
              <a:t>Brigham Young University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Open project in GMS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71600"/>
            <a:ext cx="4933950" cy="5219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56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Select cells and mark as GHB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251460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895600"/>
            <a:ext cx="5838825" cy="294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744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2a. Save and run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38977"/>
            <a:ext cx="4467225" cy="485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48400" y="3124200"/>
            <a:ext cx="1764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changes in head. Pond acts as a sink.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75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2b. Flow Budget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26479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3218986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>
          <a:xfrm rot="10800000">
            <a:off x="6477000" y="2819400"/>
            <a:ext cx="743414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1401" y="3886200"/>
            <a:ext cx="1600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the pond a source or a sink? </a:t>
            </a:r>
          </a:p>
          <a:p>
            <a:endParaRPr lang="en-US" dirty="0"/>
          </a:p>
          <a:p>
            <a:r>
              <a:rPr lang="en-US" dirty="0" smtClean="0"/>
              <a:t>How would spec head cells compare in this case?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10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3a. Change conductance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24400" y="1608221"/>
            <a:ext cx="26196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 size = 50 </a:t>
            </a:r>
            <a:r>
              <a:rPr lang="en-US" dirty="0" err="1" smtClean="0"/>
              <a:t>ft</a:t>
            </a:r>
            <a:r>
              <a:rPr lang="en-US" dirty="0" smtClean="0"/>
              <a:t> x 50 </a:t>
            </a:r>
            <a:r>
              <a:rPr lang="en-US" dirty="0" err="1" smtClean="0"/>
              <a:t>ft</a:t>
            </a:r>
            <a:r>
              <a:rPr lang="en-US" dirty="0" smtClean="0"/>
              <a:t> </a:t>
            </a:r>
          </a:p>
          <a:p>
            <a:r>
              <a:rPr lang="en-US" dirty="0" smtClean="0"/>
              <a:t>C =KA/L = (0.01)(50*50)/1</a:t>
            </a:r>
          </a:p>
          <a:p>
            <a:r>
              <a:rPr lang="en-US" dirty="0" smtClean="0"/>
              <a:t>C = 25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49" y="1676400"/>
            <a:ext cx="3653131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2743200"/>
            <a:ext cx="3387506" cy="387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64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3b. Save and run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4171950" cy="471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24600" y="2438400"/>
            <a:ext cx="1811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Heads are higher.</a:t>
            </a:r>
          </a:p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74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3c. Flow Budget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3319579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 rot="10800000">
            <a:off x="3352800" y="2667000"/>
            <a:ext cx="743414" cy="7620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638800" y="2895600"/>
            <a:ext cx="2371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Less discharge to pond.</a:t>
            </a:r>
          </a:p>
          <a:p>
            <a:endParaRPr lang="en-US" dirty="0"/>
          </a:p>
          <a:p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32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114</Words>
  <Application>Microsoft Office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Agricultural Drains, Part 3</vt:lpstr>
      <vt:lpstr>1. Open project in GMS</vt:lpstr>
      <vt:lpstr>1. Select cells and mark as GHB</vt:lpstr>
      <vt:lpstr>2a. Save and run</vt:lpstr>
      <vt:lpstr>2b. Flow Budget</vt:lpstr>
      <vt:lpstr>3a. Change conductance</vt:lpstr>
      <vt:lpstr>3b. Save and run</vt:lpstr>
      <vt:lpstr>3c. Flow Budget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Agricultural Drains, Part 2</dc:title>
  <dc:creator>Norm Jones</dc:creator>
  <cp:lastModifiedBy>Norm Jones</cp:lastModifiedBy>
  <cp:revision>20</cp:revision>
  <cp:lastPrinted>2012-01-26T16:20:11Z</cp:lastPrinted>
  <dcterms:created xsi:type="dcterms:W3CDTF">2010-09-20T22:35:27Z</dcterms:created>
  <dcterms:modified xsi:type="dcterms:W3CDTF">2012-01-27T18:28:59Z</dcterms:modified>
</cp:coreProperties>
</file>