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4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02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4FDC2-275F-4188-9B48-C084F3850D26}" type="datetimeFigureOut">
              <a:rPr lang="en-US" smtClean="0"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88D43-F218-4B20-A022-14A88567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8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F9FE-AA3A-4C29-A74D-98B3BFEF3C8F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Big Lake</a:t>
            </a:r>
            <a:br>
              <a:rPr lang="en-US" dirty="0" smtClean="0"/>
            </a:br>
            <a:r>
              <a:rPr lang="en-US" dirty="0" smtClean="0"/>
              <a:t>Regional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In-Class Task Script</a:t>
            </a:r>
          </a:p>
          <a:p>
            <a:r>
              <a:rPr lang="en-US" dirty="0" smtClean="0"/>
              <a:t>CE En 547</a:t>
            </a:r>
          </a:p>
          <a:p>
            <a:r>
              <a:rPr lang="en-US" dirty="0" smtClean="0"/>
              <a:t>Brigham Young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Create river arcs.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76400"/>
            <a:ext cx="4191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81200"/>
            <a:ext cx="4191000" cy="3473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0773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676400"/>
            <a:ext cx="4255273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7a. Mark as rivers and assign conductance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454770"/>
            <a:ext cx="4762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352800"/>
            <a:ext cx="397202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98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81137"/>
            <a:ext cx="41148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7b. Assign Stage and RBOT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523875" cy="118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909083"/>
            <a:ext cx="498157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781800" y="2731532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 for all nodes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724634" y="1592818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Or double-click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07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8. Create general head boundary for lake.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81200"/>
            <a:ext cx="3905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057400"/>
            <a:ext cx="219075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447925"/>
            <a:ext cx="2209800" cy="87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36" y="4342237"/>
            <a:ext cx="361950" cy="103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267200"/>
            <a:ext cx="3000375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54" y="3881437"/>
            <a:ext cx="4104421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96982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9. Create Wells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12670"/>
            <a:ext cx="3238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047750"/>
            <a:ext cx="36195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983076"/>
            <a:ext cx="7866063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9600" y="2819400"/>
            <a:ext cx="91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Create in order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1012670"/>
            <a:ext cx="1771650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48267"/>
            <a:ext cx="3190875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1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10. Duplicate boundary to build k coverage.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306705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091658"/>
            <a:ext cx="321945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5200"/>
            <a:ext cx="4343400" cy="3321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2726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Create K polygons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048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447800"/>
            <a:ext cx="643731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5527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947531"/>
            <a:ext cx="499110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 Build polygons, assign K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6400"/>
            <a:ext cx="222885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8702"/>
            <a:ext cx="4095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772400" y="4855839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Repeat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683" y="1284364"/>
            <a:ext cx="2822367" cy="229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7566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Make recharge-</a:t>
            </a:r>
            <a:r>
              <a:rPr lang="en-US" dirty="0" err="1" smtClean="0"/>
              <a:t>elev</a:t>
            </a:r>
            <a:r>
              <a:rPr lang="en-US" dirty="0" smtClean="0"/>
              <a:t> coverage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2571750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5" y="3581400"/>
            <a:ext cx="3095625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99129"/>
            <a:ext cx="4707769" cy="428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07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86" y="3733800"/>
            <a:ext cx="2933700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11. Build Poly, assign values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00200"/>
            <a:ext cx="19907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449444"/>
            <a:ext cx="323850" cy="104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93719"/>
            <a:ext cx="4184123" cy="240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35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Download, unzip, and open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0" y="2285999"/>
            <a:ext cx="121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May want to save as a different name.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0"/>
            <a:ext cx="6096000" cy="4862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307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12. Create Grid Frame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447800"/>
            <a:ext cx="2362200" cy="2469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160102"/>
            <a:ext cx="3238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676400"/>
            <a:ext cx="4648200" cy="4083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9610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13. Build Grid</a:t>
            </a:r>
            <a:endParaRPr 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19812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609600"/>
            <a:ext cx="3429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4976812" cy="4507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00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14. Initialize MODFLOW</a:t>
            </a:r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729368"/>
            <a:ext cx="22193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3596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15. Activate Cells in Coverage</a:t>
            </a:r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76400"/>
            <a:ext cx="2114550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371600"/>
            <a:ext cx="5505450" cy="493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937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16. Map -&gt; MODFLOW</a:t>
            </a:r>
            <a:endParaRPr lang="en-US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2171700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59740"/>
            <a:ext cx="26289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3063075"/>
            <a:ext cx="4038600" cy="326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8705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17. Assign Starting Heads</a:t>
            </a:r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3009900" cy="290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403311"/>
            <a:ext cx="20574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3228975"/>
            <a:ext cx="34290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665" y="4876800"/>
            <a:ext cx="28384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0963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18. Run the Model Checker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20574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200400"/>
            <a:ext cx="5638800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146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19. Save and run the model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872" y="1447800"/>
            <a:ext cx="6443662" cy="4845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74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Set Units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18478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55322"/>
            <a:ext cx="2571750" cy="256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7024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Create a MODFLOW Conceptual Model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51" y="2057400"/>
            <a:ext cx="408622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1200"/>
            <a:ext cx="318135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02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4</a:t>
            </a:r>
            <a:r>
              <a:rPr lang="en-US" dirty="0"/>
              <a:t>. Create a boundary coverage using three arcs.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399"/>
            <a:ext cx="314325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286000"/>
            <a:ext cx="5105400" cy="400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3962400" y="2438400"/>
            <a:ext cx="2057400" cy="533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2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63701"/>
            <a:ext cx="6334125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cont. (use three arcs)</a:t>
            </a:r>
            <a:endParaRPr lang="en-US" dirty="0"/>
          </a:p>
        </p:txBody>
      </p:sp>
      <p:sp>
        <p:nvSpPr>
          <p:cNvPr id="3" name="Left Arrow 2"/>
          <p:cNvSpPr/>
          <p:nvPr/>
        </p:nvSpPr>
        <p:spPr>
          <a:xfrm>
            <a:off x="6324600" y="4267200"/>
            <a:ext cx="6096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639833" y="5181600"/>
            <a:ext cx="6096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>
            <a:off x="5350727" y="2438400"/>
            <a:ext cx="609600" cy="457200"/>
          </a:xfrm>
          <a:prstGeom prst="lef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363701"/>
            <a:ext cx="45720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6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Duplicate boundary coverage to create source/sink coverage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291465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02" y="3657600"/>
            <a:ext cx="20478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497091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Double-click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244" y="1837163"/>
            <a:ext cx="4600227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4343400" y="1981200"/>
            <a:ext cx="1524000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05200" y="2943224"/>
            <a:ext cx="1524000" cy="202768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Create Spec Head Boundary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5048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51478"/>
            <a:ext cx="3705225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172200" y="2037278"/>
            <a:ext cx="26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Multi-select and right-click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32" y="4191000"/>
            <a:ext cx="4099586" cy="251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3931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810" y="2742735"/>
            <a:ext cx="3124200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Continued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00" y="1524000"/>
            <a:ext cx="523875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455823"/>
            <a:ext cx="4208526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990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199</Words>
  <Application>Microsoft Office PowerPoint</Application>
  <PresentationFormat>On-screen Show (4:3)</PresentationFormat>
  <Paragraphs>37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Big Lake Regional Model</vt:lpstr>
      <vt:lpstr>1. Download, unzip, and open file</vt:lpstr>
      <vt:lpstr>2. Set Units</vt:lpstr>
      <vt:lpstr>3. Create a MODFLOW Conceptual Model</vt:lpstr>
      <vt:lpstr>4. Create a boundary coverage using three arcs.</vt:lpstr>
      <vt:lpstr>4. cont. (use three arcs)</vt:lpstr>
      <vt:lpstr>5. Duplicate boundary coverage to create source/sink coverage</vt:lpstr>
      <vt:lpstr>6. Create Spec Head Boundary</vt:lpstr>
      <vt:lpstr>6. Continued</vt:lpstr>
      <vt:lpstr>7. Create river arcs.</vt:lpstr>
      <vt:lpstr>7a. Mark as rivers and assign conductance</vt:lpstr>
      <vt:lpstr>7b. Assign Stage and RBOT</vt:lpstr>
      <vt:lpstr>8. Create general head boundary for lake.</vt:lpstr>
      <vt:lpstr>9. Create Wells</vt:lpstr>
      <vt:lpstr>10. Duplicate boundary to build k coverage.</vt:lpstr>
      <vt:lpstr>10. Create K polygons</vt:lpstr>
      <vt:lpstr>10. Build polygons, assign K</vt:lpstr>
      <vt:lpstr>11. Make recharge-elev coverage</vt:lpstr>
      <vt:lpstr>11. Build Poly, assign values</vt:lpstr>
      <vt:lpstr>12. Create Grid Frame</vt:lpstr>
      <vt:lpstr>13. Build Grid</vt:lpstr>
      <vt:lpstr>14. Initialize MODFLOW</vt:lpstr>
      <vt:lpstr>15. Activate Cells in Coverage</vt:lpstr>
      <vt:lpstr>16. Map -&gt; MODFLOW</vt:lpstr>
      <vt:lpstr>17. Assign Starting Heads</vt:lpstr>
      <vt:lpstr>18. Run the Model Checker</vt:lpstr>
      <vt:lpstr>19. Save and run the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Drains, Part 2</dc:title>
  <dc:creator>Norm Jones</dc:creator>
  <cp:lastModifiedBy>Norm Jones</cp:lastModifiedBy>
  <cp:revision>51</cp:revision>
  <cp:lastPrinted>2012-01-26T16:20:11Z</cp:lastPrinted>
  <dcterms:created xsi:type="dcterms:W3CDTF">2010-09-20T22:35:27Z</dcterms:created>
  <dcterms:modified xsi:type="dcterms:W3CDTF">2012-02-17T00:49:15Z</dcterms:modified>
</cp:coreProperties>
</file>