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3"/>
    <p:restoredTop sz="94694"/>
  </p:normalViewPr>
  <p:slideViewPr>
    <p:cSldViewPr snapToGrid="0">
      <p:cViewPr varScale="1">
        <p:scale>
          <a:sx n="107" d="100"/>
          <a:sy n="107" d="100"/>
        </p:scale>
        <p:origin x="24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6411-F5E8-7620-61F9-AEF91C06F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21D460-291E-E582-D5CB-0F63A9B1C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DF77-256B-672D-27FD-57DB5ED88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DD91-008F-B9A3-D68A-5DE04606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77B6-CEBE-83FE-2B96-176EDF59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28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9014-1C6D-FC42-57F0-7A58923F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573C9-51BA-CA9C-5309-22C8E3316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C11A8-4F01-2455-0434-A2F7B8A5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B7A26-33C9-DF72-809E-F1F55F36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D68EE-C5F3-0177-E008-BAED6076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8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8C5B54-E971-2C91-8E81-8D5BB1071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523D6-1DB4-C5EC-7702-0BE2FEB82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8DFAB-F15F-C29C-423F-82133711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DDDA0-01B9-B608-7546-BB71DD4E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0FEBA-ADF1-C91B-A57F-84111F3D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96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ADA1-EE23-076B-577B-ADE106D4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40903-79BE-19BD-5DFA-4EB1CFF18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08EA-632B-183D-1BCF-E0D3E935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A0173-4A03-E22D-0E6A-A4AC275C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403F-F3CA-16C2-6479-5F063927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23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8211-3CFD-4005-92E1-3D9FFD61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078B-3808-900A-B0F1-1A2469463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D1E42-112B-84F1-477D-CFC8C964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E97D9-0D03-03C8-00CE-DAB0EEDD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031E-7F1F-3ABF-6D22-0D4FD7587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6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AC294-44F9-1D4B-72F8-BDFD43AA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2243-482A-973C-B34E-B5A4EB5FC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D15FA-54D6-F142-6F06-BC4C7E38F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7A9CA-83FB-D52A-37CA-F62ED50D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FAC80-6B9D-4B46-7A1B-1EE08559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697D7-EDB3-0018-0CDA-CF108819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1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6E4C-4D98-2AAF-D432-95E185F2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42D16-17CA-7DB6-F3DF-A936D5594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5F1E0-BB51-A84E-6EC6-7030D876D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808DF-9D13-AB86-BE4F-BD890E760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D99C3-4C85-019D-8B34-6B7603478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E844E-C0A9-3C15-53DC-D194AC87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0C28A-B1CC-42EF-D055-278BBF05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7E22C-6964-7F01-5F24-8777A80C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5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FCF5-9784-F3EB-0847-F695DFE2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69597-4795-0BEA-108D-9CEC6D47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8EEB2A-B6BB-A7BB-7378-571F870F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0F009-243E-28FD-C1F1-DF69B422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4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EFC9A-DD17-A7B3-5C27-0BCDAFB2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E08BE-F45F-A477-3783-343049C1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F1385-5220-2F56-B4F2-C4B879D0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CAD8-6307-B510-3AE3-9367BD2B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8120-FB59-8E3F-F91C-41C002B93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34B45-7438-D40B-31B9-F3DD8C574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6E647-4E2F-B00B-5142-6959D122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183E9-DBBA-E3E4-F9C2-3FEAC669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D1989-B48D-BE0B-3038-C3815BCC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5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17FD-D51A-4ECE-BEC8-43D100B0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63505-D9DD-7AE7-CE9D-7E8DB89082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21121-8C88-EEB6-2DF1-07299F374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D4029-308E-4257-04D6-FF5CCE6E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F736D-6B65-1FEB-A019-E9C8C611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4C251-1827-A1B8-44D4-D8CFF42C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7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FABD3-13B8-61D1-F8FE-2430B613B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F11DF-CEC7-009A-8555-CDC9C0EB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2E26C-D29F-F7B8-5B05-C6D4FD918E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4E254-F978-744F-B3E1-D1E62C0E9B1C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142A-B9BB-8536-3A95-8597001E4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80FA-F4D7-1467-BBA9-E82F9F781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C531C9-0295-5440-9A42-88F28BD40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C39D288-90F3-4891-87E0-413D48FD2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02" y="289787"/>
            <a:ext cx="11513995" cy="627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95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99444F-E5F3-4A98-15BE-D167641B9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84" y="214692"/>
            <a:ext cx="10342419" cy="637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69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83AA5C-B0BB-04F1-8BF3-54E854E93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7" y="85324"/>
            <a:ext cx="12206970" cy="677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6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DB7A07-4337-D1B6-2C3E-E81FA7A26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010" y="306788"/>
            <a:ext cx="11430989" cy="607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1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3CB26-95D6-E3E2-A14A-066A4A3B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23" y="711447"/>
            <a:ext cx="7772400" cy="41763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FCE75C-8B18-8E74-F3B7-D380C6D3C6EE}"/>
              </a:ext>
            </a:extLst>
          </p:cNvPr>
          <p:cNvSpPr txBox="1"/>
          <p:nvPr/>
        </p:nvSpPr>
        <p:spPr>
          <a:xfrm>
            <a:off x="8324603" y="926275"/>
            <a:ext cx="31944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got this by flipping the sign on:</a:t>
            </a:r>
          </a:p>
          <a:p>
            <a:endParaRPr lang="en-US" dirty="0"/>
          </a:p>
          <a:p>
            <a:r>
              <a:rPr lang="en-US" dirty="0"/>
              <a:t>alpha (reverts to the true angle)</a:t>
            </a:r>
          </a:p>
          <a:p>
            <a:endParaRPr lang="en-US" dirty="0"/>
          </a:p>
          <a:p>
            <a:r>
              <a:rPr lang="en-US" dirty="0"/>
              <a:t>c  and tan(phi). This ensures that the shear force is going in the proper direction against the sliding angle of </a:t>
            </a:r>
            <a:r>
              <a:rPr lang="en-US"/>
              <a:t>the slope.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95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43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 Jones</dc:creator>
  <cp:lastModifiedBy>Norm Jones</cp:lastModifiedBy>
  <cp:revision>4</cp:revision>
  <dcterms:created xsi:type="dcterms:W3CDTF">2025-07-09T21:14:23Z</dcterms:created>
  <dcterms:modified xsi:type="dcterms:W3CDTF">2025-07-11T15:37:42Z</dcterms:modified>
</cp:coreProperties>
</file>