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09EF-D3C0-1DE4-AAC3-C64C552B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8DBA8-9D2B-421D-2F6A-FA11D91EB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3776-BFD7-E80B-D301-20CB9DE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0FC3-9A95-0BB2-FCAA-EB53E4FF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D3D0-80AA-7CF4-D9DB-9FC3DD4B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850-ED17-AC33-F60A-3464FB58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77C68-D599-6356-E50B-C02A57EF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8041-7F6A-704F-FB26-D7EDFC7B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A3A5-14FF-814C-6007-7C7BE159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2396-E942-F343-08E0-A3CEC23D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0024F-D384-222C-68E0-7BA00490D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57913-A0D8-7307-876F-90B6EE06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F4B0-C877-7507-C531-6FBCD666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FEF3-48E8-2B85-2A4B-CFFDD250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A2CF-C392-2B4F-C8C1-EED7D96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48DA-5D39-FF7E-1FB2-A5A7B837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7264-C43A-7981-2CB3-40466FA2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7FC8-EDC2-E50E-1C59-FD031374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6AC-0880-662C-ED4C-218B6E64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B17-AC1D-E680-399E-AD8BC7D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691-9959-2B0F-1709-4FDD1B3A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04D4-4933-715A-8A51-3407B200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E9C6-A8CD-968F-089E-50389C8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34EB-31C1-8AFA-F8AF-1B5DC82C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1E12-98C9-6626-308E-99DA9226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5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A9EE-A73E-E52C-E51F-FF8BC5D5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5FDD-E6CF-78EB-1151-31980EBA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DB17-7B41-F506-A355-CDC5952A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94B36-0858-0220-DCE8-7C4CFEE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43E0-3891-DC02-68B2-F7CEA89C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4BB45-6384-34AE-29A1-E6E04A94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76C8-2DCC-6C88-0435-D2ADE350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195F-7FFB-7E2C-41D0-A88C9036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11C2-C84D-6B56-585F-03ACC829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13DEB-2508-AB9C-1453-6B2E17C9B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C1264-5197-8407-A732-C1448A0F8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D3778-680F-8447-624D-85D16AB0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1D645-4534-88EC-3524-CE91ED59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0BD50-40DD-CAB3-A0E9-7794E17E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162D-AB67-B09C-13EF-45C6E38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801A6-CC04-C0BA-EDE7-C583820C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62A2B-CA8A-4D43-D211-F4F4A613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CB4E4-10EA-8A51-F7EF-323011C5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6404E-C63C-F299-3A67-8EC7E88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A3C3-3A29-3C4D-A8C6-7E713C9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BDF7-3DBF-1CC5-ECE4-2A08960D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4DD-0E5B-4550-933B-C7EF7E76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D2C-7D1A-A2CB-7562-2D41055F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20073-7E67-9C40-D355-C0E94B96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F799C-2167-3691-269B-AEA8CDA6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F18B-1414-3D41-73E8-1F58AD75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44433-1632-CEF5-1910-B6E858E5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7E2D-207E-1C75-4053-52397795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F15D2-7C8B-57D4-9B17-F25A75D4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ECDA6-B492-3805-CF28-7920488A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C7B29-E43F-2076-3F0D-2FF645EA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6208-6EA7-043C-D5E6-EFD01F6E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D6C75-CC99-E830-6EC9-DE456094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73AD2-8536-8200-236E-CB04E344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FCE1-4BD1-E62D-901A-E8451CFE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B700-FB4A-D5FC-1DFF-3579F5410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784EA-5BDE-B54A-88C5-8FF0EAC46B03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EA42-AAA5-8470-F942-A0DD224D5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9B3A-4F7C-1450-D716-DFAD0C88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82154-7BDF-A745-8D5D-DA81DB9A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CA17A-F422-3734-EBD2-A36ECBBC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6" y="1618735"/>
            <a:ext cx="5416416" cy="3834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BB5B4-F92A-679E-3263-5E710170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25" y="702361"/>
            <a:ext cx="3888585" cy="54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2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 Jones</dc:creator>
  <cp:lastModifiedBy>Norm Jones</cp:lastModifiedBy>
  <cp:revision>1</cp:revision>
  <dcterms:created xsi:type="dcterms:W3CDTF">2025-06-20T21:37:54Z</dcterms:created>
  <dcterms:modified xsi:type="dcterms:W3CDTF">2025-06-20T21:38:54Z</dcterms:modified>
</cp:coreProperties>
</file>