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DA24-1452-FECF-6F96-3B1F5095E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E8F5-9053-F823-A24F-2A2CA7B2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16F2-46A3-E442-4275-EBEF156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00F4-357C-863B-39BD-8855C116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4376-920A-F11F-DA17-2AD620A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58F-7175-16F0-FE65-440A32C4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4C04-80E6-1E0D-AC50-FE66FB8D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F90F-D6AA-9D9C-093D-24FCCC13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5ADE-A00E-84A9-0ACE-7676460B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8D5-4F20-EE60-8C6D-087B0842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47C40-2489-55AA-2AE9-9DDB7B760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91F3-A534-506F-27D5-D050DF04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9D5C-9C38-C32F-0744-9901EFC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21FC-D026-C616-3CF4-71817EE0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6C4D8-B21C-5C0F-3584-E1091BB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E35-F34C-557D-888B-FB0EE085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20CB-9A80-0950-876D-093EA5F1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49F7-7308-FCFB-378C-9BCC8CF5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CA69-BBDA-532D-DCEB-E388BCDC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E8C2-053E-C77F-B4E8-789816DA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7CD4-8A1C-9128-F4E8-56987280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224F-B430-06F7-FF33-8B0FF1CA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04BF-B537-7467-65B7-1C08FF8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9B65-9AB8-6592-A6B0-0E4E0A82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AEC8-1CA6-81BD-BE1A-1714445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268-BF2B-6C14-3705-F53FE95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36F1-EF81-BE41-F57D-0A517F428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85382-EF00-9394-1A44-86C15270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22126-5110-D093-0187-291AA38C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56FA-21CC-2533-99D0-199C13AD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6094-C6FF-0D66-B435-DD9841C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02F6-16B3-C4E3-710A-5978F1F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106D-130B-8B5E-3ED8-B5F3CDF2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522C-C7DA-296B-8E0F-DFB5F5C1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60992-8612-0A6C-25B8-624F8BDDF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96AF-F212-D266-38C1-0C63DD1F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D31E1-0A04-1A7C-0396-5418A9A0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8340D-0B97-3C1A-6932-8DAE69B1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8003F-9460-BBAF-3BF3-5898FCB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4E3-D1C6-27C8-302D-2477B86B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A1566-6705-CDEB-D8B6-7A63526E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32959-BF6B-480D-0ED6-0BB275A6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A69BC-FDD3-F60B-69F8-3B61523D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D647-F376-6E73-14B1-C947E878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45D55-0802-2255-2AF9-04BE814B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896B8-C016-1560-D408-B87DBE44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EC13-FEEA-02EA-F0A2-0347C97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15E9-B554-2BC7-4A99-C48B98C4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7F268-84B0-CC07-9486-9F85CCF2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E2C94-5EEA-97DE-E107-22C37FD8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D0202-DAB8-E251-3D37-2D30EEC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9FE6-7286-E834-67CB-25790EA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EC80-C90D-E1E1-139F-CD8D01AA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57B46-2ED5-EBA3-F0FA-865D5802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F2A0E-3C56-72CC-A273-C66DA0FD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B45E5-DD4F-BA0E-B75B-9972ABE2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C80A-7A3F-CDAE-915A-FDAC27C8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C09AF-F82B-9202-BE4A-9835FFC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37CF5-FAB3-0325-9739-236DA3AD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174CD-9552-638A-A72A-0621A120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A054-E4B9-C0B2-A369-540D211DC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24515-B0EF-EF45-99A9-8C9E93BBC1B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0990-48CE-E3E7-82D0-AB2F19ACB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5E91-059B-E922-9F9A-D0B1537D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B9D0E-FC4D-C827-98A2-54C75971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9694"/>
            <a:ext cx="7772400" cy="51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9F21E-79B2-BE4E-033C-D62677AC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3818"/>
            <a:ext cx="7772400" cy="4290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F6C83-8382-365D-0649-6BE406338C3A}"/>
              </a:ext>
            </a:extLst>
          </p:cNvPr>
          <p:cNvSpPr txBox="1"/>
          <p:nvPr/>
        </p:nvSpPr>
        <p:spPr>
          <a:xfrm>
            <a:off x="1359243" y="444843"/>
            <a:ext cx="153223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Dload</a:t>
            </a:r>
            <a:r>
              <a:rPr lang="en-US" dirty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8669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020F6-E585-B6F0-74C4-45C5BB59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4" y="495117"/>
            <a:ext cx="7772400" cy="4113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5F8B2-6DE1-0498-CE7F-79C537CA3758}"/>
              </a:ext>
            </a:extLst>
          </p:cNvPr>
          <p:cNvSpPr txBox="1"/>
          <p:nvPr/>
        </p:nvSpPr>
        <p:spPr>
          <a:xfrm>
            <a:off x="1606378" y="5189838"/>
            <a:ext cx="611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dload</a:t>
            </a:r>
            <a:r>
              <a:rPr lang="en-US" dirty="0"/>
              <a:t> magnitude = 1000 </a:t>
            </a:r>
            <a:r>
              <a:rPr lang="en-US" dirty="0" err="1"/>
              <a:t>psf</a:t>
            </a:r>
            <a:endParaRPr lang="en-US" dirty="0"/>
          </a:p>
          <a:p>
            <a:endParaRPr lang="en-US" dirty="0"/>
          </a:p>
          <a:p>
            <a:r>
              <a:rPr lang="en-US" dirty="0"/>
              <a:t>UTEXAS: FS = 2.041, theta = 6.948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C9D94-569D-206A-AFEC-5263D096F9BB}"/>
              </a:ext>
            </a:extLst>
          </p:cNvPr>
          <p:cNvSpPr txBox="1"/>
          <p:nvPr/>
        </p:nvSpPr>
        <p:spPr>
          <a:xfrm>
            <a:off x="6870357" y="485620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Converges as you increase </a:t>
            </a:r>
            <a:r>
              <a:rPr lang="en-US" dirty="0" err="1"/>
              <a:t>dload</a:t>
            </a:r>
            <a:r>
              <a:rPr lang="en-US" dirty="0"/>
              <a:t> up to about 500. Then it crashes.</a:t>
            </a:r>
          </a:p>
        </p:txBody>
      </p:sp>
    </p:spTree>
    <p:extLst>
      <p:ext uri="{BB962C8B-B14F-4D97-AF65-F5344CB8AC3E}">
        <p14:creationId xmlns:p14="http://schemas.microsoft.com/office/powerpoint/2010/main" val="243422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4EC30D-6170-A6AA-D516-2B941EF6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8123"/>
            <a:ext cx="7772400" cy="31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0A7041-A5D3-9542-E075-50A57560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0181"/>
            <a:ext cx="7772400" cy="42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6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31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 Jones</dc:creator>
  <cp:lastModifiedBy>Norm Jones</cp:lastModifiedBy>
  <cp:revision>4</cp:revision>
  <dcterms:created xsi:type="dcterms:W3CDTF">2025-06-25T16:04:47Z</dcterms:created>
  <dcterms:modified xsi:type="dcterms:W3CDTF">2025-07-03T19:20:19Z</dcterms:modified>
</cp:coreProperties>
</file>