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8"/>
    <p:restoredTop sz="94694"/>
  </p:normalViewPr>
  <p:slideViewPr>
    <p:cSldViewPr snapToGrid="0">
      <p:cViewPr varScale="1">
        <p:scale>
          <a:sx n="107" d="100"/>
          <a:sy n="107" d="100"/>
        </p:scale>
        <p:origin x="14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411-F5E8-7620-61F9-AEF91C06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1D460-291E-E582-D5CB-0F63A9B1C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DF77-256B-672D-27FD-57DB5ED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DD91-008F-B9A3-D68A-5DE04606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77B6-CEBE-83FE-2B96-176EDF59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014-1C6D-FC42-57F0-7A58923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573C9-51BA-CA9C-5309-22C8E331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C11A8-4F01-2455-0434-A2F7B8A5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A26-33C9-DF72-809E-F1F55F36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68EE-C5F3-0177-E008-BAED607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C5B54-E971-2C91-8E81-8D5BB1071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523D6-1DB4-C5EC-7702-0BE2FEB8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DFAB-F15F-C29C-423F-8213371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DDA0-01B9-B608-7546-BB71DD4E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FEBA-ADF1-C91B-A57F-84111F3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ADA1-EE23-076B-577B-ADE106D4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0903-79BE-19BD-5DFA-4EB1CFF1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08EA-632B-183D-1BCF-E0D3E935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0173-4A03-E22D-0E6A-A4AC275C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403F-F3CA-16C2-6479-5F063927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211-3CFD-4005-92E1-3D9FFD61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078B-3808-900A-B0F1-1A246946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1E42-112B-84F1-477D-CFC8C964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97D9-0D03-03C8-00CE-DAB0EEDD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031E-7F1F-3ABF-6D22-0D4FD75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C294-44F9-1D4B-72F8-BDFD43AA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2243-482A-973C-B34E-B5A4EB5F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D15FA-54D6-F142-6F06-BC4C7E38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A9CA-83FB-D52A-37CA-F62ED50D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AC80-6B9D-4B46-7A1B-1EE08559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97D7-EDB3-0018-0CDA-CF108819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E4C-4D98-2AAF-D432-95E185F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2D16-17CA-7DB6-F3DF-A936D559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5F1E0-BB51-A84E-6EC6-7030D87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808DF-9D13-AB86-BE4F-BD890E760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D99C3-4C85-019D-8B34-6B7603478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E844E-C0A9-3C15-53DC-D194AC8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0C28A-B1CC-42EF-D055-278BBF0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7E22C-6964-7F01-5F24-8777A80C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CF5-9784-F3EB-0847-F695DFE2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69597-4795-0BEA-108D-9CEC6D4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EEB2A-B6BB-A7BB-7378-571F870F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F009-243E-28FD-C1F1-DF69B422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FC9A-DD17-A7B3-5C27-0BCDAFB2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E08BE-F45F-A477-3783-343049C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1385-5220-2F56-B4F2-C4B879D0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CAD8-6307-B510-3AE3-9367BD2B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120-FB59-8E3F-F91C-41C002B9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34B45-7438-D40B-31B9-F3DD8C574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6E647-4E2F-B00B-5142-6959D122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83E9-DBBA-E3E4-F9C2-3FEAC669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1989-B48D-BE0B-3038-C3815BC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7FD-D51A-4ECE-BEC8-43D100B0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3505-D9DD-7AE7-CE9D-7E8DB8908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21121-8C88-EEB6-2DF1-07299F37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4029-308E-4257-04D6-FF5CCE6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736D-6B65-1FEB-A019-E9C8C611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4C251-1827-A1B8-44D4-D8CFF42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FABD3-13B8-61D1-F8FE-2430B613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11DF-CEC7-009A-8555-CDC9C0EB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26C-D29F-F7B8-5B05-C6D4FD91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4E254-F978-744F-B3E1-D1E62C0E9B1C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142A-B9BB-8536-3A95-8597001E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80FA-F4D7-1467-BBA9-E82F9F78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39D288-90F3-4891-87E0-413D48FD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2" y="289787"/>
            <a:ext cx="11513995" cy="62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9444F-E5F3-4A98-15BE-D167641B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4" y="214692"/>
            <a:ext cx="10342419" cy="63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3AA5C-B0BB-04F1-8BF3-54E854E9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7" y="85324"/>
            <a:ext cx="12206970" cy="6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DB7A07-4337-D1B6-2C3E-E81FA7A2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0" y="306788"/>
            <a:ext cx="11430989" cy="60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1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9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2</cp:revision>
  <dcterms:created xsi:type="dcterms:W3CDTF">2025-07-09T21:14:23Z</dcterms:created>
  <dcterms:modified xsi:type="dcterms:W3CDTF">2025-07-09T23:32:53Z</dcterms:modified>
</cp:coreProperties>
</file>