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DA24-1452-FECF-6F96-3B1F5095E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DE8F5-9053-F823-A24F-2A2CA7B28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B16F2-46A3-E442-4275-EBEF156E6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700F4-357C-863B-39BD-8855C1163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24376-920A-F11F-DA17-2AD620AF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85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E58F-7175-16F0-FE65-440A32C4B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54C04-80E6-1E0D-AC50-FE66FB8D8C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5F90F-D6AA-9D9C-093D-24FCCC13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F5ADE-A00E-84A9-0ACE-7676460BE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2B8D5-4F20-EE60-8C6D-087B0842C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59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847C40-2489-55AA-2AE9-9DDB7B760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BE91F3-A534-506F-27D5-D050DF041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09D5C-9C38-C32F-0744-9901EFC16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921FC-D026-C616-3CF4-71817EE0D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6C4D8-B21C-5C0F-3584-E1091BB9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47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5E35-F34C-557D-888B-FB0EE0859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D20CB-9A80-0950-876D-093EA5F1F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49F7-7308-FCFB-378C-9BCC8CF5E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1CA69-BBDA-532D-DCEB-E388BCDC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BE8C2-053E-C77F-B4E8-789816DAB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0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7CD4-8A1C-9128-F4E8-569872808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B224F-B430-06F7-FF33-8B0FF1CAB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304BF-B537-7467-65B7-1C08FF8E4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9B65-9AB8-6592-A6B0-0E4E0A82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0AEC8-1CA6-81BD-BE1A-171444592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04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7268-BF2B-6C14-3705-F53FE9563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436F1-EF81-BE41-F57D-0A517F4283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85382-EF00-9394-1A44-86C1527065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22126-5110-D093-0187-291AA38C4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5B56FA-21CC-2533-99D0-199C13AD2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E6094-C6FF-0D66-B435-DD9841C91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6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02F6-16B3-C4E3-710A-5978F1FF9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7106D-130B-8B5E-3ED8-B5F3CDF27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8C522C-C7DA-296B-8E0F-DFB5F5C1FD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60992-8612-0A6C-25B8-624F8BDDF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1F96AF-F212-D266-38C1-0C63DD1F9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D31E1-0A04-1A7C-0396-5418A9A0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68340D-0B97-3C1A-6932-8DAE69B1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08003F-9460-BBAF-3BF3-5898FCB81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76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514E3-D1C6-27C8-302D-2477B86BB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BA1566-6705-CDEB-D8B6-7A63526E8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32959-BF6B-480D-0ED6-0BB275A6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A69BC-FDD3-F60B-69F8-3B61523DB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416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77D647-F376-6E73-14B1-C947E878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545D55-0802-2255-2AF9-04BE814B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896B8-C016-1560-D408-B87DBE448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EC13-FEEA-02EA-F0A2-0347C973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315E9-B554-2BC7-4A99-C48B98C4B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C7F268-84B0-CC07-9486-9F85CCF25F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E2C94-5EEA-97DE-E107-22C37FD8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DD0202-DAB8-E251-3D37-2D30EEC5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BC9FE6-7286-E834-67CB-25790EA7F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56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0EC80-C90D-E1E1-139F-CD8D01AA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E57B46-2ED5-EBA3-F0FA-865D58027F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F2A0E-3C56-72CC-A273-C66DA0FD2C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BB45E5-DD4F-BA0E-B75B-9972ABE2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CC80A-7A3F-CDAE-915A-FDAC27C8A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C09AF-F82B-9202-BE4A-9835FFC4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4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737CF5-FAB3-0325-9739-236DA3AD8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174CD-9552-638A-A72A-0621A1207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DA054-E4B9-C0B2-A369-540D211DC7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124515-B0EF-EF45-99A9-8C9E93BBC1B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F0990-48CE-E3E7-82D0-AB2F19ACB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5E91-059B-E922-9F9A-D0B1537DC3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39CDBC-DBE9-8340-A635-9ED0ADB3D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FB9D0E-FC4D-C827-98A2-54C759713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29694"/>
            <a:ext cx="7772400" cy="519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729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49F21E-79B2-BE4E-033C-D62677ACE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83818"/>
            <a:ext cx="7772400" cy="42903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CF6C83-8382-365D-0649-6BE406338C3A}"/>
              </a:ext>
            </a:extLst>
          </p:cNvPr>
          <p:cNvSpPr txBox="1"/>
          <p:nvPr/>
        </p:nvSpPr>
        <p:spPr>
          <a:xfrm>
            <a:off x="1359243" y="444843"/>
            <a:ext cx="1532238" cy="37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Dload</a:t>
            </a:r>
            <a:r>
              <a:rPr lang="en-US" dirty="0"/>
              <a:t> = 1000</a:t>
            </a:r>
          </a:p>
        </p:txBody>
      </p:sp>
    </p:spTree>
    <p:extLst>
      <p:ext uri="{BB962C8B-B14F-4D97-AF65-F5344CB8AC3E}">
        <p14:creationId xmlns:p14="http://schemas.microsoft.com/office/powerpoint/2010/main" val="386693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4020F6-E585-B6F0-74C4-45C5BB597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14" y="495117"/>
            <a:ext cx="7772400" cy="41131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65F8B2-6DE1-0498-CE7F-79C537CA3758}"/>
              </a:ext>
            </a:extLst>
          </p:cNvPr>
          <p:cNvSpPr txBox="1"/>
          <p:nvPr/>
        </p:nvSpPr>
        <p:spPr>
          <a:xfrm>
            <a:off x="1606378" y="5189838"/>
            <a:ext cx="61165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dload</a:t>
            </a:r>
            <a:r>
              <a:rPr lang="en-US" dirty="0"/>
              <a:t> magnitude = 1000 </a:t>
            </a:r>
            <a:r>
              <a:rPr lang="en-US" dirty="0" err="1"/>
              <a:t>psf</a:t>
            </a:r>
            <a:endParaRPr lang="en-US" dirty="0"/>
          </a:p>
          <a:p>
            <a:endParaRPr lang="en-US" dirty="0"/>
          </a:p>
          <a:p>
            <a:r>
              <a:rPr lang="en-US" dirty="0"/>
              <a:t>UTEXAS: FS = 2.041, theta = 6.948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0C9D94-569D-206A-AFEC-5263D096F9BB}"/>
              </a:ext>
            </a:extLst>
          </p:cNvPr>
          <p:cNvSpPr txBox="1"/>
          <p:nvPr/>
        </p:nvSpPr>
        <p:spPr>
          <a:xfrm>
            <a:off x="6870357" y="4856205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Converges as you increase </a:t>
            </a:r>
            <a:r>
              <a:rPr lang="en-US" dirty="0" err="1"/>
              <a:t>dload</a:t>
            </a:r>
            <a:r>
              <a:rPr lang="en-US" dirty="0"/>
              <a:t> up to about 500. Then </a:t>
            </a:r>
            <a:r>
              <a:rPr lang="en-US"/>
              <a:t>it crashes.</a:t>
            </a:r>
          </a:p>
        </p:txBody>
      </p:sp>
    </p:spTree>
    <p:extLst>
      <p:ext uri="{BB962C8B-B14F-4D97-AF65-F5344CB8AC3E}">
        <p14:creationId xmlns:p14="http://schemas.microsoft.com/office/powerpoint/2010/main" val="24342279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</TotalTime>
  <Words>31</Words>
  <Application>Microsoft Macintosh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Norm Jones</dc:creator>
  <cp:lastModifiedBy>Norm Jones</cp:lastModifiedBy>
  <cp:revision>2</cp:revision>
  <dcterms:created xsi:type="dcterms:W3CDTF">2025-06-25T16:04:47Z</dcterms:created>
  <dcterms:modified xsi:type="dcterms:W3CDTF">2025-06-26T18:14:32Z</dcterms:modified>
</cp:coreProperties>
</file>