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96" r:id="rId4"/>
  </p:sldMasterIdLst>
  <p:notesMasterIdLst>
    <p:notesMasterId r:id="rId37"/>
  </p:notesMasterIdLst>
  <p:handoutMasterIdLst>
    <p:handoutMasterId r:id="rId38"/>
  </p:handoutMasterIdLst>
  <p:sldIdLst>
    <p:sldId id="256" r:id="rId5"/>
    <p:sldId id="263" r:id="rId6"/>
    <p:sldId id="912" r:id="rId7"/>
    <p:sldId id="911" r:id="rId8"/>
    <p:sldId id="273" r:id="rId9"/>
    <p:sldId id="916" r:id="rId10"/>
    <p:sldId id="909" r:id="rId11"/>
    <p:sldId id="913" r:id="rId12"/>
    <p:sldId id="917" r:id="rId13"/>
    <p:sldId id="282" r:id="rId14"/>
    <p:sldId id="283" r:id="rId15"/>
    <p:sldId id="284" r:id="rId16"/>
    <p:sldId id="918" r:id="rId17"/>
    <p:sldId id="285" r:id="rId18"/>
    <p:sldId id="287" r:id="rId19"/>
    <p:sldId id="926" r:id="rId20"/>
    <p:sldId id="930" r:id="rId21"/>
    <p:sldId id="929" r:id="rId22"/>
    <p:sldId id="908" r:id="rId23"/>
    <p:sldId id="927" r:id="rId24"/>
    <p:sldId id="286" r:id="rId25"/>
    <p:sldId id="277" r:id="rId26"/>
    <p:sldId id="290" r:id="rId27"/>
    <p:sldId id="288" r:id="rId28"/>
    <p:sldId id="928" r:id="rId29"/>
    <p:sldId id="931" r:id="rId30"/>
    <p:sldId id="932" r:id="rId31"/>
    <p:sldId id="933" r:id="rId32"/>
    <p:sldId id="289" r:id="rId33"/>
    <p:sldId id="279" r:id="rId34"/>
    <p:sldId id="906" r:id="rId35"/>
    <p:sldId id="91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819C231-ABAC-47A2-B92B-EA74AF8AB923}">
          <p14:sldIdLst>
            <p14:sldId id="256"/>
          </p14:sldIdLst>
        </p14:section>
        <p14:section name="Background" id="{439F535E-3CDA-4ADC-9F97-A9074FCF8360}">
          <p14:sldIdLst>
            <p14:sldId id="263"/>
            <p14:sldId id="912"/>
            <p14:sldId id="911"/>
          </p14:sldIdLst>
        </p14:section>
        <p14:section name="Data Wrangle" id="{76205CF9-469F-4D89-8091-4D70202A0EF7}">
          <p14:sldIdLst>
            <p14:sldId id="273"/>
            <p14:sldId id="916"/>
          </p14:sldIdLst>
        </p14:section>
        <p14:section name="Error Rate" id="{4CDD541B-C8B2-4E8E-80D6-B2392778688C}">
          <p14:sldIdLst>
            <p14:sldId id="909"/>
            <p14:sldId id="913"/>
            <p14:sldId id="917"/>
            <p14:sldId id="282"/>
            <p14:sldId id="283"/>
            <p14:sldId id="284"/>
          </p14:sldIdLst>
        </p14:section>
        <p14:section name="Influencing Factors" id="{B2A0C9DC-6D3B-42A8-A681-444F3A366FF3}">
          <p14:sldIdLst>
            <p14:sldId id="918"/>
            <p14:sldId id="285"/>
          </p14:sldIdLst>
        </p14:section>
        <p14:section name="Conclusion" id="{C5DA29CD-3F03-4189-929B-88DE65F6CFA5}">
          <p14:sldIdLst>
            <p14:sldId id="287"/>
            <p14:sldId id="926"/>
            <p14:sldId id="930"/>
          </p14:sldIdLst>
        </p14:section>
        <p14:section name="Appendix" id="{192D8EB8-DFE8-40FF-973C-5B626F321135}">
          <p14:sldIdLst>
            <p14:sldId id="929"/>
            <p14:sldId id="908"/>
            <p14:sldId id="927"/>
            <p14:sldId id="286"/>
            <p14:sldId id="277"/>
            <p14:sldId id="290"/>
            <p14:sldId id="288"/>
            <p14:sldId id="928"/>
            <p14:sldId id="931"/>
            <p14:sldId id="932"/>
            <p14:sldId id="933"/>
          </p14:sldIdLst>
        </p14:section>
        <p14:section name="References" id="{44B8FDE4-13D5-4248-8CEC-FE0D549DDBE2}">
          <p14:sldIdLst>
            <p14:sldId id="289"/>
            <p14:sldId id="279"/>
            <p14:sldId id="906"/>
            <p14:sldId id="91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2F61"/>
    <a:srgbClr val="FFFFFF"/>
    <a:srgbClr val="E7E8EA"/>
    <a:srgbClr val="CCCDD2"/>
    <a:srgbClr val="CC9900"/>
    <a:srgbClr val="AED3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inimized">
    <p:restoredLeft sz="0" autoAdjust="0"/>
    <p:restoredTop sz="0" autoAdjust="0"/>
  </p:normalViewPr>
  <p:slideViewPr>
    <p:cSldViewPr snapToGrid="0">
      <p:cViewPr varScale="1">
        <p:scale>
          <a:sx n="23" d="100"/>
          <a:sy n="23" d="100"/>
        </p:scale>
        <p:origin x="4614" y="3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is Lowery" userId="8e48e959-6c90-4da9-ad69-4624b2bfeeb2" providerId="ADAL" clId="{076C5E3E-0481-4F94-AAF6-25D6157C56B7}"/>
    <pc:docChg chg="undo redo custSel modSld">
      <pc:chgData name="Alexis Lowery" userId="8e48e959-6c90-4da9-ad69-4624b2bfeeb2" providerId="ADAL" clId="{076C5E3E-0481-4F94-AAF6-25D6157C56B7}" dt="2023-10-18T06:38:07.140" v="1104" actId="14100"/>
      <pc:docMkLst>
        <pc:docMk/>
      </pc:docMkLst>
      <pc:sldChg chg="addSp delSp modSp mod">
        <pc:chgData name="Alexis Lowery" userId="8e48e959-6c90-4da9-ad69-4624b2bfeeb2" providerId="ADAL" clId="{076C5E3E-0481-4F94-AAF6-25D6157C56B7}" dt="2023-10-17T22:33:39.392" v="850" actId="5793"/>
        <pc:sldMkLst>
          <pc:docMk/>
          <pc:sldMk cId="2276742065" sldId="263"/>
        </pc:sldMkLst>
        <pc:spChg chg="mod">
          <ac:chgData name="Alexis Lowery" userId="8e48e959-6c90-4da9-ad69-4624b2bfeeb2" providerId="ADAL" clId="{076C5E3E-0481-4F94-AAF6-25D6157C56B7}" dt="2023-10-17T22:33:39.392" v="850" actId="5793"/>
          <ac:spMkLst>
            <pc:docMk/>
            <pc:sldMk cId="2276742065" sldId="263"/>
            <ac:spMk id="3" creationId="{00000000-0000-0000-0000-000000000000}"/>
          </ac:spMkLst>
        </pc:spChg>
        <pc:spChg chg="add mod">
          <ac:chgData name="Alexis Lowery" userId="8e48e959-6c90-4da9-ad69-4624b2bfeeb2" providerId="ADAL" clId="{076C5E3E-0481-4F94-AAF6-25D6157C56B7}" dt="2023-10-17T22:14:52.514" v="513" actId="164"/>
          <ac:spMkLst>
            <pc:docMk/>
            <pc:sldMk cId="2276742065" sldId="263"/>
            <ac:spMk id="10" creationId="{1FC72DA4-51D7-F1C6-A9D6-47C863BB3B70}"/>
          </ac:spMkLst>
        </pc:spChg>
        <pc:spChg chg="add mod">
          <ac:chgData name="Alexis Lowery" userId="8e48e959-6c90-4da9-ad69-4624b2bfeeb2" providerId="ADAL" clId="{076C5E3E-0481-4F94-AAF6-25D6157C56B7}" dt="2023-10-17T22:14:52.514" v="513" actId="164"/>
          <ac:spMkLst>
            <pc:docMk/>
            <pc:sldMk cId="2276742065" sldId="263"/>
            <ac:spMk id="11" creationId="{24149ECA-1148-D176-5C4C-5DD022940C8F}"/>
          </ac:spMkLst>
        </pc:spChg>
        <pc:spChg chg="add mod">
          <ac:chgData name="Alexis Lowery" userId="8e48e959-6c90-4da9-ad69-4624b2bfeeb2" providerId="ADAL" clId="{076C5E3E-0481-4F94-AAF6-25D6157C56B7}" dt="2023-10-17T22:14:52.514" v="513" actId="164"/>
          <ac:spMkLst>
            <pc:docMk/>
            <pc:sldMk cId="2276742065" sldId="263"/>
            <ac:spMk id="12" creationId="{C6C2DD0C-61A7-CDF0-62C6-841B1EEDA49B}"/>
          </ac:spMkLst>
        </pc:spChg>
        <pc:spChg chg="add mod">
          <ac:chgData name="Alexis Lowery" userId="8e48e959-6c90-4da9-ad69-4624b2bfeeb2" providerId="ADAL" clId="{076C5E3E-0481-4F94-AAF6-25D6157C56B7}" dt="2023-10-17T22:14:52.514" v="513" actId="164"/>
          <ac:spMkLst>
            <pc:docMk/>
            <pc:sldMk cId="2276742065" sldId="263"/>
            <ac:spMk id="13" creationId="{E236930B-CBA5-4ADF-1457-18D78FAC4BD2}"/>
          </ac:spMkLst>
        </pc:spChg>
        <pc:grpChg chg="add mod">
          <ac:chgData name="Alexis Lowery" userId="8e48e959-6c90-4da9-ad69-4624b2bfeeb2" providerId="ADAL" clId="{076C5E3E-0481-4F94-AAF6-25D6157C56B7}" dt="2023-10-17T22:14:52.514" v="513" actId="164"/>
          <ac:grpSpMkLst>
            <pc:docMk/>
            <pc:sldMk cId="2276742065" sldId="263"/>
            <ac:grpSpMk id="9" creationId="{C5118C97-B4AE-EF8C-3817-1434E2C4FF2D}"/>
          </ac:grpSpMkLst>
        </pc:grpChg>
        <pc:grpChg chg="add mod ord">
          <ac:chgData name="Alexis Lowery" userId="8e48e959-6c90-4da9-ad69-4624b2bfeeb2" providerId="ADAL" clId="{076C5E3E-0481-4F94-AAF6-25D6157C56B7}" dt="2023-10-17T22:15:18.857" v="520" actId="164"/>
          <ac:grpSpMkLst>
            <pc:docMk/>
            <pc:sldMk cId="2276742065" sldId="263"/>
            <ac:grpSpMk id="14" creationId="{34761A20-38CC-9E3D-B102-15A65C54D104}"/>
          </ac:grpSpMkLst>
        </pc:grpChg>
        <pc:grpChg chg="add mod">
          <ac:chgData name="Alexis Lowery" userId="8e48e959-6c90-4da9-ad69-4624b2bfeeb2" providerId="ADAL" clId="{076C5E3E-0481-4F94-AAF6-25D6157C56B7}" dt="2023-10-17T22:15:18.857" v="520" actId="164"/>
          <ac:grpSpMkLst>
            <pc:docMk/>
            <pc:sldMk cId="2276742065" sldId="263"/>
            <ac:grpSpMk id="15" creationId="{B0C35325-2160-84BC-3DC3-6243B460BBFD}"/>
          </ac:grpSpMkLst>
        </pc:grpChg>
        <pc:grpChg chg="del mod">
          <ac:chgData name="Alexis Lowery" userId="8e48e959-6c90-4da9-ad69-4624b2bfeeb2" providerId="ADAL" clId="{076C5E3E-0481-4F94-AAF6-25D6157C56B7}" dt="2023-10-17T22:10:10.293" v="415" actId="165"/>
          <ac:grpSpMkLst>
            <pc:docMk/>
            <pc:sldMk cId="2276742065" sldId="263"/>
            <ac:grpSpMk id="98" creationId="{C27A5E6A-A315-EBB1-69A2-E325B92A6296}"/>
          </ac:grpSpMkLst>
        </pc:grpChg>
        <pc:picChg chg="mod topLvl">
          <ac:chgData name="Alexis Lowery" userId="8e48e959-6c90-4da9-ad69-4624b2bfeeb2" providerId="ADAL" clId="{076C5E3E-0481-4F94-AAF6-25D6157C56B7}" dt="2023-10-17T22:14:52.514" v="513" actId="164"/>
          <ac:picMkLst>
            <pc:docMk/>
            <pc:sldMk cId="2276742065" sldId="263"/>
            <ac:picMk id="83" creationId="{14334B54-8DB9-E981-AF52-7B85D2214967}"/>
          </ac:picMkLst>
        </pc:picChg>
        <pc:picChg chg="mod topLvl">
          <ac:chgData name="Alexis Lowery" userId="8e48e959-6c90-4da9-ad69-4624b2bfeeb2" providerId="ADAL" clId="{076C5E3E-0481-4F94-AAF6-25D6157C56B7}" dt="2023-10-17T22:14:52.514" v="513" actId="164"/>
          <ac:picMkLst>
            <pc:docMk/>
            <pc:sldMk cId="2276742065" sldId="263"/>
            <ac:picMk id="84" creationId="{5143C9FE-83DD-48E3-D337-724805DD01DE}"/>
          </ac:picMkLst>
        </pc:picChg>
        <pc:picChg chg="mod topLvl">
          <ac:chgData name="Alexis Lowery" userId="8e48e959-6c90-4da9-ad69-4624b2bfeeb2" providerId="ADAL" clId="{076C5E3E-0481-4F94-AAF6-25D6157C56B7}" dt="2023-10-17T22:14:52.514" v="513" actId="164"/>
          <ac:picMkLst>
            <pc:docMk/>
            <pc:sldMk cId="2276742065" sldId="263"/>
            <ac:picMk id="85" creationId="{9ADB14C7-8E12-CBF7-233E-7C955B5E2424}"/>
          </ac:picMkLst>
        </pc:picChg>
        <pc:picChg chg="mod topLvl">
          <ac:chgData name="Alexis Lowery" userId="8e48e959-6c90-4da9-ad69-4624b2bfeeb2" providerId="ADAL" clId="{076C5E3E-0481-4F94-AAF6-25D6157C56B7}" dt="2023-10-17T22:14:52.514" v="513" actId="164"/>
          <ac:picMkLst>
            <pc:docMk/>
            <pc:sldMk cId="2276742065" sldId="263"/>
            <ac:picMk id="86" creationId="{BB77C52E-1E94-4719-BE5B-2C75C19C2FDD}"/>
          </ac:picMkLst>
        </pc:picChg>
        <pc:cxnChg chg="add mod">
          <ac:chgData name="Alexis Lowery" userId="8e48e959-6c90-4da9-ad69-4624b2bfeeb2" providerId="ADAL" clId="{076C5E3E-0481-4F94-AAF6-25D6157C56B7}" dt="2023-10-17T22:14:36.125" v="512" actId="12788"/>
          <ac:cxnSpMkLst>
            <pc:docMk/>
            <pc:sldMk cId="2276742065" sldId="263"/>
            <ac:cxnSpMk id="7" creationId="{2F2D3D7F-E737-0A94-930E-CE6C6BC94EE5}"/>
          </ac:cxnSpMkLst>
        </pc:cxnChg>
        <pc:cxnChg chg="add mod ord">
          <ac:chgData name="Alexis Lowery" userId="8e48e959-6c90-4da9-ad69-4624b2bfeeb2" providerId="ADAL" clId="{076C5E3E-0481-4F94-AAF6-25D6157C56B7}" dt="2023-10-17T22:14:36.125" v="512" actId="12788"/>
          <ac:cxnSpMkLst>
            <pc:docMk/>
            <pc:sldMk cId="2276742065" sldId="263"/>
            <ac:cxnSpMk id="8" creationId="{DB93A3A9-37B6-B370-3609-2569C1DE9167}"/>
          </ac:cxnSpMkLst>
        </pc:cxnChg>
        <pc:cxnChg chg="mod ord topLvl">
          <ac:chgData name="Alexis Lowery" userId="8e48e959-6c90-4da9-ad69-4624b2bfeeb2" providerId="ADAL" clId="{076C5E3E-0481-4F94-AAF6-25D6157C56B7}" dt="2023-10-17T22:15:18.857" v="520" actId="164"/>
          <ac:cxnSpMkLst>
            <pc:docMk/>
            <pc:sldMk cId="2276742065" sldId="263"/>
            <ac:cxnSpMk id="88" creationId="{41B35E38-C77B-04EF-FF8B-390B7CE1B133}"/>
          </ac:cxnSpMkLst>
        </pc:cxnChg>
        <pc:cxnChg chg="mod ord topLvl">
          <ac:chgData name="Alexis Lowery" userId="8e48e959-6c90-4da9-ad69-4624b2bfeeb2" providerId="ADAL" clId="{076C5E3E-0481-4F94-AAF6-25D6157C56B7}" dt="2023-10-17T22:15:18.857" v="520" actId="164"/>
          <ac:cxnSpMkLst>
            <pc:docMk/>
            <pc:sldMk cId="2276742065" sldId="263"/>
            <ac:cxnSpMk id="89" creationId="{CF3C03DE-ACFD-FD0E-BD52-DE5426A453BD}"/>
          </ac:cxnSpMkLst>
        </pc:cxnChg>
        <pc:cxnChg chg="mod ord topLvl">
          <ac:chgData name="Alexis Lowery" userId="8e48e959-6c90-4da9-ad69-4624b2bfeeb2" providerId="ADAL" clId="{076C5E3E-0481-4F94-AAF6-25D6157C56B7}" dt="2023-10-17T22:15:18.857" v="520" actId="164"/>
          <ac:cxnSpMkLst>
            <pc:docMk/>
            <pc:sldMk cId="2276742065" sldId="263"/>
            <ac:cxnSpMk id="93" creationId="{8694F6A9-DC11-3D41-189E-7E9AEDA1984E}"/>
          </ac:cxnSpMkLst>
        </pc:cxnChg>
      </pc:sldChg>
      <pc:sldChg chg="modSp mod">
        <pc:chgData name="Alexis Lowery" userId="8e48e959-6c90-4da9-ad69-4624b2bfeeb2" providerId="ADAL" clId="{076C5E3E-0481-4F94-AAF6-25D6157C56B7}" dt="2023-10-18T06:38:07.140" v="1104" actId="14100"/>
        <pc:sldMkLst>
          <pc:docMk/>
          <pc:sldMk cId="2806630179" sldId="283"/>
        </pc:sldMkLst>
        <pc:spChg chg="mod">
          <ac:chgData name="Alexis Lowery" userId="8e48e959-6c90-4da9-ad69-4624b2bfeeb2" providerId="ADAL" clId="{076C5E3E-0481-4F94-AAF6-25D6157C56B7}" dt="2023-10-18T06:38:07.140" v="1104" actId="14100"/>
          <ac:spMkLst>
            <pc:docMk/>
            <pc:sldMk cId="2806630179" sldId="283"/>
            <ac:spMk id="2" creationId="{00000000-0000-0000-0000-000000000000}"/>
          </ac:spMkLst>
        </pc:spChg>
        <pc:spChg chg="mod">
          <ac:chgData name="Alexis Lowery" userId="8e48e959-6c90-4da9-ad69-4624b2bfeeb2" providerId="ADAL" clId="{076C5E3E-0481-4F94-AAF6-25D6157C56B7}" dt="2023-10-18T04:57:21.961" v="1033" actId="6549"/>
          <ac:spMkLst>
            <pc:docMk/>
            <pc:sldMk cId="2806630179" sldId="283"/>
            <ac:spMk id="3" creationId="{00000000-0000-0000-0000-000000000000}"/>
          </ac:spMkLst>
        </pc:spChg>
      </pc:sldChg>
      <pc:sldChg chg="modSp mod">
        <pc:chgData name="Alexis Lowery" userId="8e48e959-6c90-4da9-ad69-4624b2bfeeb2" providerId="ADAL" clId="{076C5E3E-0481-4F94-AAF6-25D6157C56B7}" dt="2023-10-18T06:37:51.907" v="1091" actId="20577"/>
        <pc:sldMkLst>
          <pc:docMk/>
          <pc:sldMk cId="2177845355" sldId="284"/>
        </pc:sldMkLst>
        <pc:spChg chg="mod">
          <ac:chgData name="Alexis Lowery" userId="8e48e959-6c90-4da9-ad69-4624b2bfeeb2" providerId="ADAL" clId="{076C5E3E-0481-4F94-AAF6-25D6157C56B7}" dt="2023-10-18T06:37:51.907" v="1091" actId="20577"/>
          <ac:spMkLst>
            <pc:docMk/>
            <pc:sldMk cId="2177845355" sldId="284"/>
            <ac:spMk id="7" creationId="{AFFD956B-F0F7-7131-35A4-FF97817435CD}"/>
          </ac:spMkLst>
        </pc:spChg>
      </pc:sldChg>
      <pc:sldChg chg="modSp mod">
        <pc:chgData name="Alexis Lowery" userId="8e48e959-6c90-4da9-ad69-4624b2bfeeb2" providerId="ADAL" clId="{076C5E3E-0481-4F94-AAF6-25D6157C56B7}" dt="2023-10-18T06:37:40.330" v="1080" actId="20577"/>
        <pc:sldMkLst>
          <pc:docMk/>
          <pc:sldMk cId="1775939659" sldId="287"/>
        </pc:sldMkLst>
        <pc:graphicFrameChg chg="modGraphic">
          <ac:chgData name="Alexis Lowery" userId="8e48e959-6c90-4da9-ad69-4624b2bfeeb2" providerId="ADAL" clId="{076C5E3E-0481-4F94-AAF6-25D6157C56B7}" dt="2023-10-18T06:37:40.330" v="1080" actId="20577"/>
          <ac:graphicFrameMkLst>
            <pc:docMk/>
            <pc:sldMk cId="1775939659" sldId="287"/>
            <ac:graphicFrameMk id="6" creationId="{4B4B42A3-63E8-09AC-2E14-0A89BFBD112D}"/>
          </ac:graphicFrameMkLst>
        </pc:graphicFrameChg>
      </pc:sldChg>
      <pc:sldChg chg="modSp mod">
        <pc:chgData name="Alexis Lowery" userId="8e48e959-6c90-4da9-ad69-4624b2bfeeb2" providerId="ADAL" clId="{076C5E3E-0481-4F94-AAF6-25D6157C56B7}" dt="2023-10-18T06:37:27.694" v="1057" actId="20577"/>
        <pc:sldMkLst>
          <pc:docMk/>
          <pc:sldMk cId="3666316994" sldId="908"/>
        </pc:sldMkLst>
        <pc:spChg chg="mod">
          <ac:chgData name="Alexis Lowery" userId="8e48e959-6c90-4da9-ad69-4624b2bfeeb2" providerId="ADAL" clId="{076C5E3E-0481-4F94-AAF6-25D6157C56B7}" dt="2023-10-18T06:37:27.694" v="1057" actId="20577"/>
          <ac:spMkLst>
            <pc:docMk/>
            <pc:sldMk cId="3666316994" sldId="908"/>
            <ac:spMk id="3" creationId="{D04FE41E-4D3B-1304-B673-5A711EA7ECAA}"/>
          </ac:spMkLst>
        </pc:spChg>
      </pc:sldChg>
      <pc:sldChg chg="addSp delSp modSp mod modAnim">
        <pc:chgData name="Alexis Lowery" userId="8e48e959-6c90-4da9-ad69-4624b2bfeeb2" providerId="ADAL" clId="{076C5E3E-0481-4F94-AAF6-25D6157C56B7}" dt="2023-10-17T22:34:57.669" v="968" actId="20577"/>
        <pc:sldMkLst>
          <pc:docMk/>
          <pc:sldMk cId="3999174386" sldId="912"/>
        </pc:sldMkLst>
        <pc:spChg chg="mod">
          <ac:chgData name="Alexis Lowery" userId="8e48e959-6c90-4da9-ad69-4624b2bfeeb2" providerId="ADAL" clId="{076C5E3E-0481-4F94-AAF6-25D6157C56B7}" dt="2023-10-17T22:34:57.669" v="968" actId="20577"/>
          <ac:spMkLst>
            <pc:docMk/>
            <pc:sldMk cId="3999174386" sldId="912"/>
            <ac:spMk id="9" creationId="{86167C14-1419-2CCC-9EEB-0920595528AD}"/>
          </ac:spMkLst>
        </pc:spChg>
        <pc:grpChg chg="del">
          <ac:chgData name="Alexis Lowery" userId="8e48e959-6c90-4da9-ad69-4624b2bfeeb2" providerId="ADAL" clId="{076C5E3E-0481-4F94-AAF6-25D6157C56B7}" dt="2023-10-17T21:41:23.051" v="48" actId="165"/>
          <ac:grpSpMkLst>
            <pc:docMk/>
            <pc:sldMk cId="3999174386" sldId="912"/>
            <ac:grpSpMk id="175" creationId="{C6ABDA62-C886-FDB7-9374-835711C0D015}"/>
          </ac:grpSpMkLst>
        </pc:grpChg>
        <pc:grpChg chg="del">
          <ac:chgData name="Alexis Lowery" userId="8e48e959-6c90-4da9-ad69-4624b2bfeeb2" providerId="ADAL" clId="{076C5E3E-0481-4F94-AAF6-25D6157C56B7}" dt="2023-10-17T21:41:23.051" v="48" actId="165"/>
          <ac:grpSpMkLst>
            <pc:docMk/>
            <pc:sldMk cId="3999174386" sldId="912"/>
            <ac:grpSpMk id="181" creationId="{5DB523BC-8B0A-A890-07BC-5F2A0F012806}"/>
          </ac:grpSpMkLst>
        </pc:grpChg>
        <pc:grpChg chg="del">
          <ac:chgData name="Alexis Lowery" userId="8e48e959-6c90-4da9-ad69-4624b2bfeeb2" providerId="ADAL" clId="{076C5E3E-0481-4F94-AAF6-25D6157C56B7}" dt="2023-10-17T21:41:23.051" v="48" actId="165"/>
          <ac:grpSpMkLst>
            <pc:docMk/>
            <pc:sldMk cId="3999174386" sldId="912"/>
            <ac:grpSpMk id="187" creationId="{7191068C-5BED-4867-1B6D-76797C0E2839}"/>
          </ac:grpSpMkLst>
        </pc:grpChg>
        <pc:grpChg chg="del">
          <ac:chgData name="Alexis Lowery" userId="8e48e959-6c90-4da9-ad69-4624b2bfeeb2" providerId="ADAL" clId="{076C5E3E-0481-4F94-AAF6-25D6157C56B7}" dt="2023-10-17T21:41:23.051" v="48" actId="165"/>
          <ac:grpSpMkLst>
            <pc:docMk/>
            <pc:sldMk cId="3999174386" sldId="912"/>
            <ac:grpSpMk id="193" creationId="{225A2F8A-5D4E-9EE3-B197-511CBD457C35}"/>
          </ac:grpSpMkLst>
        </pc:grpChg>
        <pc:grpChg chg="del">
          <ac:chgData name="Alexis Lowery" userId="8e48e959-6c90-4da9-ad69-4624b2bfeeb2" providerId="ADAL" clId="{076C5E3E-0481-4F94-AAF6-25D6157C56B7}" dt="2023-10-17T21:41:23.051" v="48" actId="165"/>
          <ac:grpSpMkLst>
            <pc:docMk/>
            <pc:sldMk cId="3999174386" sldId="912"/>
            <ac:grpSpMk id="199" creationId="{7A2A92E4-E1F2-4FE9-4C72-7E08863BA083}"/>
          </ac:grpSpMkLst>
        </pc:grpChg>
        <pc:grpChg chg="del">
          <ac:chgData name="Alexis Lowery" userId="8e48e959-6c90-4da9-ad69-4624b2bfeeb2" providerId="ADAL" clId="{076C5E3E-0481-4F94-AAF6-25D6157C56B7}" dt="2023-10-17T21:41:23.051" v="48" actId="165"/>
          <ac:grpSpMkLst>
            <pc:docMk/>
            <pc:sldMk cId="3999174386" sldId="912"/>
            <ac:grpSpMk id="205" creationId="{F033FB9D-BA8B-3A59-9564-D11506CA96CE}"/>
          </ac:grpSpMkLst>
        </pc:grpChg>
        <pc:grpChg chg="del">
          <ac:chgData name="Alexis Lowery" userId="8e48e959-6c90-4da9-ad69-4624b2bfeeb2" providerId="ADAL" clId="{076C5E3E-0481-4F94-AAF6-25D6157C56B7}" dt="2023-10-17T21:41:23.051" v="48" actId="165"/>
          <ac:grpSpMkLst>
            <pc:docMk/>
            <pc:sldMk cId="3999174386" sldId="912"/>
            <ac:grpSpMk id="211" creationId="{A1E94F5B-CFC2-B95F-5CBA-E5DE46503492}"/>
          </ac:grpSpMkLst>
        </pc:grpChg>
        <pc:grpChg chg="del">
          <ac:chgData name="Alexis Lowery" userId="8e48e959-6c90-4da9-ad69-4624b2bfeeb2" providerId="ADAL" clId="{076C5E3E-0481-4F94-AAF6-25D6157C56B7}" dt="2023-10-17T21:41:23.051" v="48" actId="165"/>
          <ac:grpSpMkLst>
            <pc:docMk/>
            <pc:sldMk cId="3999174386" sldId="912"/>
            <ac:grpSpMk id="217" creationId="{018CDC4D-9A67-4984-6091-41744B2B6496}"/>
          </ac:grpSpMkLst>
        </pc:grpChg>
        <pc:cxnChg chg="add mod">
          <ac:chgData name="Alexis Lowery" userId="8e48e959-6c90-4da9-ad69-4624b2bfeeb2" providerId="ADAL" clId="{076C5E3E-0481-4F94-AAF6-25D6157C56B7}" dt="2023-10-17T21:45:34.505" v="105" actId="1035"/>
          <ac:cxnSpMkLst>
            <pc:docMk/>
            <pc:sldMk cId="3999174386" sldId="912"/>
            <ac:cxnSpMk id="55" creationId="{32035338-6520-74FE-B304-7A49293454D1}"/>
          </ac:cxnSpMkLst>
        </pc:cxnChg>
        <pc:cxnChg chg="mod">
          <ac:chgData name="Alexis Lowery" userId="8e48e959-6c90-4da9-ad69-4624b2bfeeb2" providerId="ADAL" clId="{076C5E3E-0481-4F94-AAF6-25D6157C56B7}" dt="2023-10-17T21:46:29.607" v="120" actId="14100"/>
          <ac:cxnSpMkLst>
            <pc:docMk/>
            <pc:sldMk cId="3999174386" sldId="912"/>
            <ac:cxnSpMk id="136" creationId="{8FD685E2-F82E-7028-A1A8-303E470CA638}"/>
          </ac:cxnSpMkLst>
        </pc:cxnChg>
        <pc:cxnChg chg="mod">
          <ac:chgData name="Alexis Lowery" userId="8e48e959-6c90-4da9-ad69-4624b2bfeeb2" providerId="ADAL" clId="{076C5E3E-0481-4F94-AAF6-25D6157C56B7}" dt="2023-10-17T21:46:42.803" v="124" actId="14100"/>
          <ac:cxnSpMkLst>
            <pc:docMk/>
            <pc:sldMk cId="3999174386" sldId="912"/>
            <ac:cxnSpMk id="137" creationId="{3E918C73-C50C-0390-CF29-FE3B1FF520A2}"/>
          </ac:cxnSpMkLst>
        </pc:cxnChg>
        <pc:cxnChg chg="mod">
          <ac:chgData name="Alexis Lowery" userId="8e48e959-6c90-4da9-ad69-4624b2bfeeb2" providerId="ADAL" clId="{076C5E3E-0481-4F94-AAF6-25D6157C56B7}" dt="2023-10-17T21:40:08.608" v="35" actId="1038"/>
          <ac:cxnSpMkLst>
            <pc:docMk/>
            <pc:sldMk cId="3999174386" sldId="912"/>
            <ac:cxnSpMk id="138" creationId="{CE9A8659-FCE3-6B88-C01E-5AAD8C46669A}"/>
          </ac:cxnSpMkLst>
        </pc:cxnChg>
        <pc:cxnChg chg="mod">
          <ac:chgData name="Alexis Lowery" userId="8e48e959-6c90-4da9-ad69-4624b2bfeeb2" providerId="ADAL" clId="{076C5E3E-0481-4F94-AAF6-25D6157C56B7}" dt="2023-10-17T21:41:03.801" v="47" actId="14100"/>
          <ac:cxnSpMkLst>
            <pc:docMk/>
            <pc:sldMk cId="3999174386" sldId="912"/>
            <ac:cxnSpMk id="157" creationId="{4753ABA5-6465-6E2D-7163-953017C0766D}"/>
          </ac:cxnSpMkLst>
        </pc:cxnChg>
        <pc:cxnChg chg="mod">
          <ac:chgData name="Alexis Lowery" userId="8e48e959-6c90-4da9-ad69-4624b2bfeeb2" providerId="ADAL" clId="{076C5E3E-0481-4F94-AAF6-25D6157C56B7}" dt="2023-10-17T21:39:48.803" v="27" actId="14100"/>
          <ac:cxnSpMkLst>
            <pc:docMk/>
            <pc:sldMk cId="3999174386" sldId="912"/>
            <ac:cxnSpMk id="158" creationId="{B5E7018A-0DE8-31BB-570C-93A387393D13}"/>
          </ac:cxnSpMkLst>
        </pc:cxnChg>
        <pc:cxnChg chg="mod">
          <ac:chgData name="Alexis Lowery" userId="8e48e959-6c90-4da9-ad69-4624b2bfeeb2" providerId="ADAL" clId="{076C5E3E-0481-4F94-AAF6-25D6157C56B7}" dt="2023-10-17T21:39:55.655" v="28" actId="14100"/>
          <ac:cxnSpMkLst>
            <pc:docMk/>
            <pc:sldMk cId="3999174386" sldId="912"/>
            <ac:cxnSpMk id="159" creationId="{08AAAB66-60ED-68AA-646E-D05105170169}"/>
          </ac:cxnSpMkLst>
        </pc:cxnChg>
        <pc:cxnChg chg="mod">
          <ac:chgData name="Alexis Lowery" userId="8e48e959-6c90-4da9-ad69-4624b2bfeeb2" providerId="ADAL" clId="{076C5E3E-0481-4F94-AAF6-25D6157C56B7}" dt="2023-10-17T21:40:32.372" v="39" actId="14100"/>
          <ac:cxnSpMkLst>
            <pc:docMk/>
            <pc:sldMk cId="3999174386" sldId="912"/>
            <ac:cxnSpMk id="160" creationId="{82F20C57-712E-23DF-2E31-832B7E61229D}"/>
          </ac:cxnSpMkLst>
        </pc:cxnChg>
        <pc:cxnChg chg="mod">
          <ac:chgData name="Alexis Lowery" userId="8e48e959-6c90-4da9-ad69-4624b2bfeeb2" providerId="ADAL" clId="{076C5E3E-0481-4F94-AAF6-25D6157C56B7}" dt="2023-10-17T21:40:29.415" v="38" actId="14100"/>
          <ac:cxnSpMkLst>
            <pc:docMk/>
            <pc:sldMk cId="3999174386" sldId="912"/>
            <ac:cxnSpMk id="161" creationId="{E0922955-DACA-A761-B1E2-E8A39FE015EF}"/>
          </ac:cxnSpMkLst>
        </pc:cxnChg>
        <pc:cxnChg chg="mod">
          <ac:chgData name="Alexis Lowery" userId="8e48e959-6c90-4da9-ad69-4624b2bfeeb2" providerId="ADAL" clId="{076C5E3E-0481-4F94-AAF6-25D6157C56B7}" dt="2023-10-17T21:39:39.281" v="25" actId="1038"/>
          <ac:cxnSpMkLst>
            <pc:docMk/>
            <pc:sldMk cId="3999174386" sldId="912"/>
            <ac:cxnSpMk id="162" creationId="{F424F733-7283-7B06-6E49-DABBEA1B38C5}"/>
          </ac:cxnSpMkLst>
        </pc:cxnChg>
        <pc:cxnChg chg="mod">
          <ac:chgData name="Alexis Lowery" userId="8e48e959-6c90-4da9-ad69-4624b2bfeeb2" providerId="ADAL" clId="{076C5E3E-0481-4F94-AAF6-25D6157C56B7}" dt="2023-10-17T21:40:50.860" v="44" actId="14100"/>
          <ac:cxnSpMkLst>
            <pc:docMk/>
            <pc:sldMk cId="3999174386" sldId="912"/>
            <ac:cxnSpMk id="163" creationId="{648BB119-AEED-2187-5D90-7E4935BF80F0}"/>
          </ac:cxnSpMkLst>
        </pc:cxnChg>
        <pc:cxnChg chg="mod">
          <ac:chgData name="Alexis Lowery" userId="8e48e959-6c90-4da9-ad69-4624b2bfeeb2" providerId="ADAL" clId="{076C5E3E-0481-4F94-AAF6-25D6157C56B7}" dt="2023-10-17T21:40:43.463" v="42" actId="14100"/>
          <ac:cxnSpMkLst>
            <pc:docMk/>
            <pc:sldMk cId="3999174386" sldId="912"/>
            <ac:cxnSpMk id="164" creationId="{C8098132-51F2-DFBC-E5A8-90553D4D94CF}"/>
          </ac:cxnSpMkLst>
        </pc:cxnChg>
        <pc:cxnChg chg="mod">
          <ac:chgData name="Alexis Lowery" userId="8e48e959-6c90-4da9-ad69-4624b2bfeeb2" providerId="ADAL" clId="{076C5E3E-0481-4F94-AAF6-25D6157C56B7}" dt="2023-10-17T21:40:57.856" v="46" actId="1038"/>
          <ac:cxnSpMkLst>
            <pc:docMk/>
            <pc:sldMk cId="3999174386" sldId="912"/>
            <ac:cxnSpMk id="165" creationId="{C31D89D8-852F-C7F7-19F6-E4E996496EC6}"/>
          </ac:cxnSpMkLst>
        </pc:cxnChg>
        <pc:cxnChg chg="mod">
          <ac:chgData name="Alexis Lowery" userId="8e48e959-6c90-4da9-ad69-4624b2bfeeb2" providerId="ADAL" clId="{076C5E3E-0481-4F94-AAF6-25D6157C56B7}" dt="2023-10-17T21:46:51.337" v="127" actId="14100"/>
          <ac:cxnSpMkLst>
            <pc:docMk/>
            <pc:sldMk cId="3999174386" sldId="912"/>
            <ac:cxnSpMk id="166" creationId="{6B8F6630-BC8D-5669-0592-F095C3A080B4}"/>
          </ac:cxnSpMkLst>
        </pc:cxnChg>
        <pc:cxnChg chg="mod">
          <ac:chgData name="Alexis Lowery" userId="8e48e959-6c90-4da9-ad69-4624b2bfeeb2" providerId="ADAL" clId="{076C5E3E-0481-4F94-AAF6-25D6157C56B7}" dt="2023-10-17T21:47:03.931" v="130" actId="14100"/>
          <ac:cxnSpMkLst>
            <pc:docMk/>
            <pc:sldMk cId="3999174386" sldId="912"/>
            <ac:cxnSpMk id="167" creationId="{C46CB818-5C7D-134A-968B-DA9D4F3A4AF9}"/>
          </ac:cxnSpMkLst>
        </pc:cxnChg>
        <pc:cxnChg chg="mod">
          <ac:chgData name="Alexis Lowery" userId="8e48e959-6c90-4da9-ad69-4624b2bfeeb2" providerId="ADAL" clId="{076C5E3E-0481-4F94-AAF6-25D6157C56B7}" dt="2023-10-17T21:40:08.608" v="35" actId="1038"/>
          <ac:cxnSpMkLst>
            <pc:docMk/>
            <pc:sldMk cId="3999174386" sldId="912"/>
            <ac:cxnSpMk id="168" creationId="{7CF89C64-EFBA-24B1-AA6C-2BBFC49C40F7}"/>
          </ac:cxnSpMkLst>
        </pc:cxnChg>
        <pc:cxnChg chg="mod">
          <ac:chgData name="Alexis Lowery" userId="8e48e959-6c90-4da9-ad69-4624b2bfeeb2" providerId="ADAL" clId="{076C5E3E-0481-4F94-AAF6-25D6157C56B7}" dt="2023-10-17T21:44:28.312" v="75" actId="14100"/>
          <ac:cxnSpMkLst>
            <pc:docMk/>
            <pc:sldMk cId="3999174386" sldId="912"/>
            <ac:cxnSpMk id="169" creationId="{B232C94D-FDAE-3D77-B092-63867F1D64AB}"/>
          </ac:cxnSpMkLst>
        </pc:cxnChg>
        <pc:cxnChg chg="mod">
          <ac:chgData name="Alexis Lowery" userId="8e48e959-6c90-4da9-ad69-4624b2bfeeb2" providerId="ADAL" clId="{076C5E3E-0481-4F94-AAF6-25D6157C56B7}" dt="2023-10-17T21:45:11.578" v="96" actId="14100"/>
          <ac:cxnSpMkLst>
            <pc:docMk/>
            <pc:sldMk cId="3999174386" sldId="912"/>
            <ac:cxnSpMk id="170" creationId="{615BF3F7-E5CC-5C01-4561-178C21417CD5}"/>
          </ac:cxnSpMkLst>
        </pc:cxnChg>
        <pc:cxnChg chg="mod">
          <ac:chgData name="Alexis Lowery" userId="8e48e959-6c90-4da9-ad69-4624b2bfeeb2" providerId="ADAL" clId="{076C5E3E-0481-4F94-AAF6-25D6157C56B7}" dt="2023-10-17T21:42:08.739" v="64" actId="1076"/>
          <ac:cxnSpMkLst>
            <pc:docMk/>
            <pc:sldMk cId="3999174386" sldId="912"/>
            <ac:cxnSpMk id="171" creationId="{E0D71689-5C66-9BDE-E098-F32A2B9F1B45}"/>
          </ac:cxnSpMkLst>
        </pc:cxnChg>
        <pc:cxnChg chg="mod">
          <ac:chgData name="Alexis Lowery" userId="8e48e959-6c90-4da9-ad69-4624b2bfeeb2" providerId="ADAL" clId="{076C5E3E-0481-4F94-AAF6-25D6157C56B7}" dt="2023-10-17T21:46:08.084" v="114" actId="14100"/>
          <ac:cxnSpMkLst>
            <pc:docMk/>
            <pc:sldMk cId="3999174386" sldId="912"/>
            <ac:cxnSpMk id="172" creationId="{596EA727-D576-3C86-62FB-D14EB954C592}"/>
          </ac:cxnSpMkLst>
        </pc:cxnChg>
        <pc:cxnChg chg="mod">
          <ac:chgData name="Alexis Lowery" userId="8e48e959-6c90-4da9-ad69-4624b2bfeeb2" providerId="ADAL" clId="{076C5E3E-0481-4F94-AAF6-25D6157C56B7}" dt="2023-10-17T21:45:55.200" v="110" actId="14100"/>
          <ac:cxnSpMkLst>
            <pc:docMk/>
            <pc:sldMk cId="3999174386" sldId="912"/>
            <ac:cxnSpMk id="173" creationId="{06E5F3CD-4C65-5D28-EBF6-65B57DE7D57B}"/>
          </ac:cxnSpMkLst>
        </pc:cxnChg>
        <pc:cxnChg chg="mod">
          <ac:chgData name="Alexis Lowery" userId="8e48e959-6c90-4da9-ad69-4624b2bfeeb2" providerId="ADAL" clId="{076C5E3E-0481-4F94-AAF6-25D6157C56B7}" dt="2023-10-17T21:40:08.608" v="35" actId="1038"/>
          <ac:cxnSpMkLst>
            <pc:docMk/>
            <pc:sldMk cId="3999174386" sldId="912"/>
            <ac:cxnSpMk id="174" creationId="{B2C85EA6-D378-DFAF-C6BE-9C746FBEA8F3}"/>
          </ac:cxnSpMkLst>
        </pc:cxnChg>
        <pc:cxnChg chg="mod topLvl">
          <ac:chgData name="Alexis Lowery" userId="8e48e959-6c90-4da9-ad69-4624b2bfeeb2" providerId="ADAL" clId="{076C5E3E-0481-4F94-AAF6-25D6157C56B7}" dt="2023-10-17T21:41:23.051" v="48" actId="165"/>
          <ac:cxnSpMkLst>
            <pc:docMk/>
            <pc:sldMk cId="3999174386" sldId="912"/>
            <ac:cxnSpMk id="178" creationId="{D7A8C19B-1191-E2AE-5851-374D6E8D9740}"/>
          </ac:cxnSpMkLst>
        </pc:cxnChg>
        <pc:cxnChg chg="mod topLvl">
          <ac:chgData name="Alexis Lowery" userId="8e48e959-6c90-4da9-ad69-4624b2bfeeb2" providerId="ADAL" clId="{076C5E3E-0481-4F94-AAF6-25D6157C56B7}" dt="2023-10-17T21:41:23.051" v="48" actId="165"/>
          <ac:cxnSpMkLst>
            <pc:docMk/>
            <pc:sldMk cId="3999174386" sldId="912"/>
            <ac:cxnSpMk id="179" creationId="{22509620-CB7C-8C5F-1B70-83BDDE1A7C94}"/>
          </ac:cxnSpMkLst>
        </pc:cxnChg>
        <pc:cxnChg chg="mod topLvl">
          <ac:chgData name="Alexis Lowery" userId="8e48e959-6c90-4da9-ad69-4624b2bfeeb2" providerId="ADAL" clId="{076C5E3E-0481-4F94-AAF6-25D6157C56B7}" dt="2023-10-17T21:46:37.317" v="122" actId="14100"/>
          <ac:cxnSpMkLst>
            <pc:docMk/>
            <pc:sldMk cId="3999174386" sldId="912"/>
            <ac:cxnSpMk id="180" creationId="{20AED1E8-17E4-F84A-551D-9C7109E068EC}"/>
          </ac:cxnSpMkLst>
        </pc:cxnChg>
        <pc:cxnChg chg="mod topLvl">
          <ac:chgData name="Alexis Lowery" userId="8e48e959-6c90-4da9-ad69-4624b2bfeeb2" providerId="ADAL" clId="{076C5E3E-0481-4F94-AAF6-25D6157C56B7}" dt="2023-10-17T21:41:23.051" v="48" actId="165"/>
          <ac:cxnSpMkLst>
            <pc:docMk/>
            <pc:sldMk cId="3999174386" sldId="912"/>
            <ac:cxnSpMk id="184" creationId="{3CADA513-5BDB-0FCA-9133-C4B497663316}"/>
          </ac:cxnSpMkLst>
        </pc:cxnChg>
        <pc:cxnChg chg="mod topLvl">
          <ac:chgData name="Alexis Lowery" userId="8e48e959-6c90-4da9-ad69-4624b2bfeeb2" providerId="ADAL" clId="{076C5E3E-0481-4F94-AAF6-25D6157C56B7}" dt="2023-10-17T21:41:23.051" v="48" actId="165"/>
          <ac:cxnSpMkLst>
            <pc:docMk/>
            <pc:sldMk cId="3999174386" sldId="912"/>
            <ac:cxnSpMk id="185" creationId="{2AB8E970-1239-D841-31C0-37DE505C4276}"/>
          </ac:cxnSpMkLst>
        </pc:cxnChg>
        <pc:cxnChg chg="mod topLvl">
          <ac:chgData name="Alexis Lowery" userId="8e48e959-6c90-4da9-ad69-4624b2bfeeb2" providerId="ADAL" clId="{076C5E3E-0481-4F94-AAF6-25D6157C56B7}" dt="2023-10-17T21:46:20.402" v="116" actId="14100"/>
          <ac:cxnSpMkLst>
            <pc:docMk/>
            <pc:sldMk cId="3999174386" sldId="912"/>
            <ac:cxnSpMk id="186" creationId="{D5F592BC-CBE2-03D5-6BBE-4A3F75B95BC2}"/>
          </ac:cxnSpMkLst>
        </pc:cxnChg>
        <pc:cxnChg chg="mod topLvl">
          <ac:chgData name="Alexis Lowery" userId="8e48e959-6c90-4da9-ad69-4624b2bfeeb2" providerId="ADAL" clId="{076C5E3E-0481-4F94-AAF6-25D6157C56B7}" dt="2023-10-17T21:41:23.051" v="48" actId="165"/>
          <ac:cxnSpMkLst>
            <pc:docMk/>
            <pc:sldMk cId="3999174386" sldId="912"/>
            <ac:cxnSpMk id="190" creationId="{217EAF2E-0B8A-A929-6E25-1C0EA1010ED6}"/>
          </ac:cxnSpMkLst>
        </pc:cxnChg>
        <pc:cxnChg chg="mod topLvl">
          <ac:chgData name="Alexis Lowery" userId="8e48e959-6c90-4da9-ad69-4624b2bfeeb2" providerId="ADAL" clId="{076C5E3E-0481-4F94-AAF6-25D6157C56B7}" dt="2023-10-17T21:41:23.051" v="48" actId="165"/>
          <ac:cxnSpMkLst>
            <pc:docMk/>
            <pc:sldMk cId="3999174386" sldId="912"/>
            <ac:cxnSpMk id="191" creationId="{F24528E9-C9B5-F7D1-ECF0-C18150853CCD}"/>
          </ac:cxnSpMkLst>
        </pc:cxnChg>
        <pc:cxnChg chg="del mod topLvl">
          <ac:chgData name="Alexis Lowery" userId="8e48e959-6c90-4da9-ad69-4624b2bfeeb2" providerId="ADAL" clId="{076C5E3E-0481-4F94-AAF6-25D6157C56B7}" dt="2023-10-17T21:45:29.543" v="102" actId="478"/>
          <ac:cxnSpMkLst>
            <pc:docMk/>
            <pc:sldMk cId="3999174386" sldId="912"/>
            <ac:cxnSpMk id="192" creationId="{215F575E-C6A0-F729-A10B-048C4BE8FD4D}"/>
          </ac:cxnSpMkLst>
        </pc:cxnChg>
        <pc:cxnChg chg="mod topLvl">
          <ac:chgData name="Alexis Lowery" userId="8e48e959-6c90-4da9-ad69-4624b2bfeeb2" providerId="ADAL" clId="{076C5E3E-0481-4F94-AAF6-25D6157C56B7}" dt="2023-10-17T21:41:23.051" v="48" actId="165"/>
          <ac:cxnSpMkLst>
            <pc:docMk/>
            <pc:sldMk cId="3999174386" sldId="912"/>
            <ac:cxnSpMk id="196" creationId="{C402D8C5-DF8C-E949-CCA5-F2F256688131}"/>
          </ac:cxnSpMkLst>
        </pc:cxnChg>
        <pc:cxnChg chg="mod topLvl">
          <ac:chgData name="Alexis Lowery" userId="8e48e959-6c90-4da9-ad69-4624b2bfeeb2" providerId="ADAL" clId="{076C5E3E-0481-4F94-AAF6-25D6157C56B7}" dt="2023-10-17T21:41:23.051" v="48" actId="165"/>
          <ac:cxnSpMkLst>
            <pc:docMk/>
            <pc:sldMk cId="3999174386" sldId="912"/>
            <ac:cxnSpMk id="197" creationId="{EAA66FD6-C674-028C-561B-29C2D81440AD}"/>
          </ac:cxnSpMkLst>
        </pc:cxnChg>
        <pc:cxnChg chg="mod topLvl">
          <ac:chgData name="Alexis Lowery" userId="8e48e959-6c90-4da9-ad69-4624b2bfeeb2" providerId="ADAL" clId="{076C5E3E-0481-4F94-AAF6-25D6157C56B7}" dt="2023-10-17T21:44:23.513" v="74" actId="1038"/>
          <ac:cxnSpMkLst>
            <pc:docMk/>
            <pc:sldMk cId="3999174386" sldId="912"/>
            <ac:cxnSpMk id="198" creationId="{014BE66C-CBEC-C865-91EF-501BE245C77F}"/>
          </ac:cxnSpMkLst>
        </pc:cxnChg>
        <pc:cxnChg chg="mod topLvl">
          <ac:chgData name="Alexis Lowery" userId="8e48e959-6c90-4da9-ad69-4624b2bfeeb2" providerId="ADAL" clId="{076C5E3E-0481-4F94-AAF6-25D6157C56B7}" dt="2023-10-17T21:41:23.051" v="48" actId="165"/>
          <ac:cxnSpMkLst>
            <pc:docMk/>
            <pc:sldMk cId="3999174386" sldId="912"/>
            <ac:cxnSpMk id="202" creationId="{ED225BA0-C72E-C317-8BF9-20133CCAE6F5}"/>
          </ac:cxnSpMkLst>
        </pc:cxnChg>
        <pc:cxnChg chg="mod topLvl">
          <ac:chgData name="Alexis Lowery" userId="8e48e959-6c90-4da9-ad69-4624b2bfeeb2" providerId="ADAL" clId="{076C5E3E-0481-4F94-AAF6-25D6157C56B7}" dt="2023-10-17T21:41:23.051" v="48" actId="165"/>
          <ac:cxnSpMkLst>
            <pc:docMk/>
            <pc:sldMk cId="3999174386" sldId="912"/>
            <ac:cxnSpMk id="203" creationId="{EF59B31A-2D92-7B91-8235-957421E95CB7}"/>
          </ac:cxnSpMkLst>
        </pc:cxnChg>
        <pc:cxnChg chg="mod topLvl">
          <ac:chgData name="Alexis Lowery" userId="8e48e959-6c90-4da9-ad69-4624b2bfeeb2" providerId="ADAL" clId="{076C5E3E-0481-4F94-AAF6-25D6157C56B7}" dt="2023-10-17T21:46:48.802" v="126" actId="14100"/>
          <ac:cxnSpMkLst>
            <pc:docMk/>
            <pc:sldMk cId="3999174386" sldId="912"/>
            <ac:cxnSpMk id="204" creationId="{5F2D2262-CC96-78BF-DE82-2690D7F01B8B}"/>
          </ac:cxnSpMkLst>
        </pc:cxnChg>
        <pc:cxnChg chg="mod topLvl">
          <ac:chgData name="Alexis Lowery" userId="8e48e959-6c90-4da9-ad69-4624b2bfeeb2" providerId="ADAL" clId="{076C5E3E-0481-4F94-AAF6-25D6157C56B7}" dt="2023-10-17T21:41:23.051" v="48" actId="165"/>
          <ac:cxnSpMkLst>
            <pc:docMk/>
            <pc:sldMk cId="3999174386" sldId="912"/>
            <ac:cxnSpMk id="208" creationId="{D1B37B26-BEAE-BF56-8EF6-F8DB55FBF9B3}"/>
          </ac:cxnSpMkLst>
        </pc:cxnChg>
        <pc:cxnChg chg="mod topLvl">
          <ac:chgData name="Alexis Lowery" userId="8e48e959-6c90-4da9-ad69-4624b2bfeeb2" providerId="ADAL" clId="{076C5E3E-0481-4F94-AAF6-25D6157C56B7}" dt="2023-10-17T21:41:23.051" v="48" actId="165"/>
          <ac:cxnSpMkLst>
            <pc:docMk/>
            <pc:sldMk cId="3999174386" sldId="912"/>
            <ac:cxnSpMk id="209" creationId="{79DC7F25-EF2C-BF0C-45EF-C8B2E019D0CF}"/>
          </ac:cxnSpMkLst>
        </pc:cxnChg>
        <pc:cxnChg chg="mod topLvl">
          <ac:chgData name="Alexis Lowery" userId="8e48e959-6c90-4da9-ad69-4624b2bfeeb2" providerId="ADAL" clId="{076C5E3E-0481-4F94-AAF6-25D6157C56B7}" dt="2023-10-17T21:47:02.037" v="129" actId="14100"/>
          <ac:cxnSpMkLst>
            <pc:docMk/>
            <pc:sldMk cId="3999174386" sldId="912"/>
            <ac:cxnSpMk id="210" creationId="{43C0A36B-3ED2-0AF2-58F0-995FDC581D8F}"/>
          </ac:cxnSpMkLst>
        </pc:cxnChg>
        <pc:cxnChg chg="mod topLvl">
          <ac:chgData name="Alexis Lowery" userId="8e48e959-6c90-4da9-ad69-4624b2bfeeb2" providerId="ADAL" clId="{076C5E3E-0481-4F94-AAF6-25D6157C56B7}" dt="2023-10-17T21:41:23.051" v="48" actId="165"/>
          <ac:cxnSpMkLst>
            <pc:docMk/>
            <pc:sldMk cId="3999174386" sldId="912"/>
            <ac:cxnSpMk id="214" creationId="{BE8FBD1C-2128-5CF9-DAD8-11FA6B792DC4}"/>
          </ac:cxnSpMkLst>
        </pc:cxnChg>
        <pc:cxnChg chg="mod topLvl">
          <ac:chgData name="Alexis Lowery" userId="8e48e959-6c90-4da9-ad69-4624b2bfeeb2" providerId="ADAL" clId="{076C5E3E-0481-4F94-AAF6-25D6157C56B7}" dt="2023-10-17T21:41:23.051" v="48" actId="165"/>
          <ac:cxnSpMkLst>
            <pc:docMk/>
            <pc:sldMk cId="3999174386" sldId="912"/>
            <ac:cxnSpMk id="215" creationId="{408EB250-B4E6-C136-B5C9-F4D1398F2498}"/>
          </ac:cxnSpMkLst>
        </pc:cxnChg>
        <pc:cxnChg chg="mod topLvl">
          <ac:chgData name="Alexis Lowery" userId="8e48e959-6c90-4da9-ad69-4624b2bfeeb2" providerId="ADAL" clId="{076C5E3E-0481-4F94-AAF6-25D6157C56B7}" dt="2023-10-17T21:45:48.138" v="108" actId="14100"/>
          <ac:cxnSpMkLst>
            <pc:docMk/>
            <pc:sldMk cId="3999174386" sldId="912"/>
            <ac:cxnSpMk id="216" creationId="{373CC3AD-BE02-BFCC-F6D4-AD7C271C5F64}"/>
          </ac:cxnSpMkLst>
        </pc:cxnChg>
        <pc:cxnChg chg="mod topLvl">
          <ac:chgData name="Alexis Lowery" userId="8e48e959-6c90-4da9-ad69-4624b2bfeeb2" providerId="ADAL" clId="{076C5E3E-0481-4F94-AAF6-25D6157C56B7}" dt="2023-10-17T21:41:23.051" v="48" actId="165"/>
          <ac:cxnSpMkLst>
            <pc:docMk/>
            <pc:sldMk cId="3999174386" sldId="912"/>
            <ac:cxnSpMk id="220" creationId="{F28839DF-824C-0918-2576-9F847E8B797C}"/>
          </ac:cxnSpMkLst>
        </pc:cxnChg>
        <pc:cxnChg chg="mod topLvl">
          <ac:chgData name="Alexis Lowery" userId="8e48e959-6c90-4da9-ad69-4624b2bfeeb2" providerId="ADAL" clId="{076C5E3E-0481-4F94-AAF6-25D6157C56B7}" dt="2023-10-17T21:41:23.051" v="48" actId="165"/>
          <ac:cxnSpMkLst>
            <pc:docMk/>
            <pc:sldMk cId="3999174386" sldId="912"/>
            <ac:cxnSpMk id="221" creationId="{8374396C-5065-942C-F1A0-430A1AB8EEDA}"/>
          </ac:cxnSpMkLst>
        </pc:cxnChg>
        <pc:cxnChg chg="mod topLvl">
          <ac:chgData name="Alexis Lowery" userId="8e48e959-6c90-4da9-ad69-4624b2bfeeb2" providerId="ADAL" clId="{076C5E3E-0481-4F94-AAF6-25D6157C56B7}" dt="2023-10-17T21:46:05.915" v="113" actId="14100"/>
          <ac:cxnSpMkLst>
            <pc:docMk/>
            <pc:sldMk cId="3999174386" sldId="912"/>
            <ac:cxnSpMk id="222" creationId="{DB3ACACE-550F-5F76-BFBC-5D7D94F0E4AE}"/>
          </ac:cxnSpMkLst>
        </pc:cxnChg>
      </pc:sldChg>
      <pc:sldChg chg="addSp delSp modSp mod">
        <pc:chgData name="Alexis Lowery" userId="8e48e959-6c90-4da9-ad69-4624b2bfeeb2" providerId="ADAL" clId="{076C5E3E-0481-4F94-AAF6-25D6157C56B7}" dt="2023-10-17T23:02:38.555" v="1024" actId="207"/>
        <pc:sldMkLst>
          <pc:docMk/>
          <pc:sldMk cId="576520654" sldId="913"/>
        </pc:sldMkLst>
        <pc:spChg chg="add mod">
          <ac:chgData name="Alexis Lowery" userId="8e48e959-6c90-4da9-ad69-4624b2bfeeb2" providerId="ADAL" clId="{076C5E3E-0481-4F94-AAF6-25D6157C56B7}" dt="2023-10-17T21:56:50.492" v="160" actId="1038"/>
          <ac:spMkLst>
            <pc:docMk/>
            <pc:sldMk cId="576520654" sldId="913"/>
            <ac:spMk id="3" creationId="{EAF381F8-C9F8-9879-2290-26CDC01ACE0A}"/>
          </ac:spMkLst>
        </pc:spChg>
        <pc:spChg chg="add mod">
          <ac:chgData name="Alexis Lowery" userId="8e48e959-6c90-4da9-ad69-4624b2bfeeb2" providerId="ADAL" clId="{076C5E3E-0481-4F94-AAF6-25D6157C56B7}" dt="2023-10-17T21:56:50.492" v="160" actId="1038"/>
          <ac:spMkLst>
            <pc:docMk/>
            <pc:sldMk cId="576520654" sldId="913"/>
            <ac:spMk id="5" creationId="{1242397C-6B06-D691-9DE0-F35740A2107B}"/>
          </ac:spMkLst>
        </pc:spChg>
        <pc:spChg chg="add mod">
          <ac:chgData name="Alexis Lowery" userId="8e48e959-6c90-4da9-ad69-4624b2bfeeb2" providerId="ADAL" clId="{076C5E3E-0481-4F94-AAF6-25D6157C56B7}" dt="2023-10-17T21:56:50.492" v="160" actId="1038"/>
          <ac:spMkLst>
            <pc:docMk/>
            <pc:sldMk cId="576520654" sldId="913"/>
            <ac:spMk id="6" creationId="{277B3FF9-C939-096B-A95C-971DBBC93830}"/>
          </ac:spMkLst>
        </pc:spChg>
        <pc:spChg chg="add mod">
          <ac:chgData name="Alexis Lowery" userId="8e48e959-6c90-4da9-ad69-4624b2bfeeb2" providerId="ADAL" clId="{076C5E3E-0481-4F94-AAF6-25D6157C56B7}" dt="2023-10-17T21:56:50.492" v="160" actId="1038"/>
          <ac:spMkLst>
            <pc:docMk/>
            <pc:sldMk cId="576520654" sldId="913"/>
            <ac:spMk id="7" creationId="{97D75BDC-C270-CD4E-0193-9FB40C630ED9}"/>
          </ac:spMkLst>
        </pc:spChg>
        <pc:spChg chg="add mod">
          <ac:chgData name="Alexis Lowery" userId="8e48e959-6c90-4da9-ad69-4624b2bfeeb2" providerId="ADAL" clId="{076C5E3E-0481-4F94-AAF6-25D6157C56B7}" dt="2023-10-17T21:56:50.492" v="160" actId="1038"/>
          <ac:spMkLst>
            <pc:docMk/>
            <pc:sldMk cId="576520654" sldId="913"/>
            <ac:spMk id="8" creationId="{93EDBBA8-61E0-2CCC-7B9F-B1DFD4FF8F6C}"/>
          </ac:spMkLst>
        </pc:spChg>
        <pc:spChg chg="add mod">
          <ac:chgData name="Alexis Lowery" userId="8e48e959-6c90-4da9-ad69-4624b2bfeeb2" providerId="ADAL" clId="{076C5E3E-0481-4F94-AAF6-25D6157C56B7}" dt="2023-10-17T21:56:50.492" v="160" actId="1038"/>
          <ac:spMkLst>
            <pc:docMk/>
            <pc:sldMk cId="576520654" sldId="913"/>
            <ac:spMk id="10" creationId="{C87F8DF6-A091-5DB0-0AC4-FA48E5A3D34C}"/>
          </ac:spMkLst>
        </pc:spChg>
        <pc:spChg chg="add mod">
          <ac:chgData name="Alexis Lowery" userId="8e48e959-6c90-4da9-ad69-4624b2bfeeb2" providerId="ADAL" clId="{076C5E3E-0481-4F94-AAF6-25D6157C56B7}" dt="2023-10-17T21:56:50.492" v="160" actId="1038"/>
          <ac:spMkLst>
            <pc:docMk/>
            <pc:sldMk cId="576520654" sldId="913"/>
            <ac:spMk id="11" creationId="{AD2C2AAA-02BB-11CE-6ED2-1406F3C2501D}"/>
          </ac:spMkLst>
        </pc:spChg>
        <pc:spChg chg="add mod">
          <ac:chgData name="Alexis Lowery" userId="8e48e959-6c90-4da9-ad69-4624b2bfeeb2" providerId="ADAL" clId="{076C5E3E-0481-4F94-AAF6-25D6157C56B7}" dt="2023-10-17T22:03:32.018" v="261" actId="1037"/>
          <ac:spMkLst>
            <pc:docMk/>
            <pc:sldMk cId="576520654" sldId="913"/>
            <ac:spMk id="12" creationId="{EA2E0DBF-D33D-20B2-78F6-2567FFBDC64C}"/>
          </ac:spMkLst>
        </pc:spChg>
        <pc:spChg chg="add mod">
          <ac:chgData name="Alexis Lowery" userId="8e48e959-6c90-4da9-ad69-4624b2bfeeb2" providerId="ADAL" clId="{076C5E3E-0481-4F94-AAF6-25D6157C56B7}" dt="2023-10-17T21:58:07.898" v="174" actId="207"/>
          <ac:spMkLst>
            <pc:docMk/>
            <pc:sldMk cId="576520654" sldId="913"/>
            <ac:spMk id="13" creationId="{A188AADB-DFEF-517F-430A-0162302CFEAC}"/>
          </ac:spMkLst>
        </pc:spChg>
        <pc:spChg chg="add mod">
          <ac:chgData name="Alexis Lowery" userId="8e48e959-6c90-4da9-ad69-4624b2bfeeb2" providerId="ADAL" clId="{076C5E3E-0481-4F94-AAF6-25D6157C56B7}" dt="2023-10-17T21:58:07.898" v="174" actId="207"/>
          <ac:spMkLst>
            <pc:docMk/>
            <pc:sldMk cId="576520654" sldId="913"/>
            <ac:spMk id="14" creationId="{DA30C709-BEF6-25D7-E3FD-3AF2CFF854C4}"/>
          </ac:spMkLst>
        </pc:spChg>
        <pc:spChg chg="add mod">
          <ac:chgData name="Alexis Lowery" userId="8e48e959-6c90-4da9-ad69-4624b2bfeeb2" providerId="ADAL" clId="{076C5E3E-0481-4F94-AAF6-25D6157C56B7}" dt="2023-10-17T21:58:07.898" v="174" actId="207"/>
          <ac:spMkLst>
            <pc:docMk/>
            <pc:sldMk cId="576520654" sldId="913"/>
            <ac:spMk id="15" creationId="{39295D77-8862-1681-A243-3BD35FADEF68}"/>
          </ac:spMkLst>
        </pc:spChg>
        <pc:spChg chg="add mod">
          <ac:chgData name="Alexis Lowery" userId="8e48e959-6c90-4da9-ad69-4624b2bfeeb2" providerId="ADAL" clId="{076C5E3E-0481-4F94-AAF6-25D6157C56B7}" dt="2023-10-17T21:58:32.005" v="178" actId="1076"/>
          <ac:spMkLst>
            <pc:docMk/>
            <pc:sldMk cId="576520654" sldId="913"/>
            <ac:spMk id="16" creationId="{962634F0-AF66-CFC1-A3D1-E150EA1721DB}"/>
          </ac:spMkLst>
        </pc:spChg>
        <pc:spChg chg="add mod">
          <ac:chgData name="Alexis Lowery" userId="8e48e959-6c90-4da9-ad69-4624b2bfeeb2" providerId="ADAL" clId="{076C5E3E-0481-4F94-AAF6-25D6157C56B7}" dt="2023-10-17T22:03:32.018" v="261" actId="1037"/>
          <ac:spMkLst>
            <pc:docMk/>
            <pc:sldMk cId="576520654" sldId="913"/>
            <ac:spMk id="18" creationId="{D11D1CE2-930F-C807-2EA4-1104D0BCEC5E}"/>
          </ac:spMkLst>
        </pc:spChg>
        <pc:spChg chg="add mod">
          <ac:chgData name="Alexis Lowery" userId="8e48e959-6c90-4da9-ad69-4624b2bfeeb2" providerId="ADAL" clId="{076C5E3E-0481-4F94-AAF6-25D6157C56B7}" dt="2023-10-17T22:03:32.018" v="261" actId="1037"/>
          <ac:spMkLst>
            <pc:docMk/>
            <pc:sldMk cId="576520654" sldId="913"/>
            <ac:spMk id="19" creationId="{B6F5FC83-36FF-2144-E2E2-8FB2A683AC75}"/>
          </ac:spMkLst>
        </pc:spChg>
        <pc:spChg chg="add mod">
          <ac:chgData name="Alexis Lowery" userId="8e48e959-6c90-4da9-ad69-4624b2bfeeb2" providerId="ADAL" clId="{076C5E3E-0481-4F94-AAF6-25D6157C56B7}" dt="2023-10-17T22:03:32.018" v="261" actId="1037"/>
          <ac:spMkLst>
            <pc:docMk/>
            <pc:sldMk cId="576520654" sldId="913"/>
            <ac:spMk id="20" creationId="{CA083793-4082-ED2E-0CDF-8EFFCEDA4402}"/>
          </ac:spMkLst>
        </pc:spChg>
        <pc:spChg chg="add mod">
          <ac:chgData name="Alexis Lowery" userId="8e48e959-6c90-4da9-ad69-4624b2bfeeb2" providerId="ADAL" clId="{076C5E3E-0481-4F94-AAF6-25D6157C56B7}" dt="2023-10-17T22:03:32.018" v="261" actId="1037"/>
          <ac:spMkLst>
            <pc:docMk/>
            <pc:sldMk cId="576520654" sldId="913"/>
            <ac:spMk id="21" creationId="{5243FF88-F948-B28A-6CEE-78DF7A08C0B6}"/>
          </ac:spMkLst>
        </pc:spChg>
        <pc:spChg chg="add mod">
          <ac:chgData name="Alexis Lowery" userId="8e48e959-6c90-4da9-ad69-4624b2bfeeb2" providerId="ADAL" clId="{076C5E3E-0481-4F94-AAF6-25D6157C56B7}" dt="2023-10-17T22:03:32.018" v="261" actId="1037"/>
          <ac:spMkLst>
            <pc:docMk/>
            <pc:sldMk cId="576520654" sldId="913"/>
            <ac:spMk id="22" creationId="{547C55A6-653E-FE5F-929B-B2FBE3F7B960}"/>
          </ac:spMkLst>
        </pc:spChg>
        <pc:spChg chg="add mod">
          <ac:chgData name="Alexis Lowery" userId="8e48e959-6c90-4da9-ad69-4624b2bfeeb2" providerId="ADAL" clId="{076C5E3E-0481-4F94-AAF6-25D6157C56B7}" dt="2023-10-17T22:03:32.018" v="261" actId="1037"/>
          <ac:spMkLst>
            <pc:docMk/>
            <pc:sldMk cId="576520654" sldId="913"/>
            <ac:spMk id="23" creationId="{25B29D8F-1215-F66D-0FC6-85CCA3C57DF1}"/>
          </ac:spMkLst>
        </pc:spChg>
        <pc:spChg chg="add mod">
          <ac:chgData name="Alexis Lowery" userId="8e48e959-6c90-4da9-ad69-4624b2bfeeb2" providerId="ADAL" clId="{076C5E3E-0481-4F94-AAF6-25D6157C56B7}" dt="2023-10-17T22:03:32.018" v="261" actId="1037"/>
          <ac:spMkLst>
            <pc:docMk/>
            <pc:sldMk cId="576520654" sldId="913"/>
            <ac:spMk id="24" creationId="{2217F7DF-2F15-10EB-C0E4-475AD4F07555}"/>
          </ac:spMkLst>
        </pc:spChg>
        <pc:spChg chg="add mod">
          <ac:chgData name="Alexis Lowery" userId="8e48e959-6c90-4da9-ad69-4624b2bfeeb2" providerId="ADAL" clId="{076C5E3E-0481-4F94-AAF6-25D6157C56B7}" dt="2023-10-17T22:03:32.018" v="261" actId="1037"/>
          <ac:spMkLst>
            <pc:docMk/>
            <pc:sldMk cId="576520654" sldId="913"/>
            <ac:spMk id="25" creationId="{4DF758A5-A33E-7542-7469-0959A298D2AF}"/>
          </ac:spMkLst>
        </pc:spChg>
        <pc:spChg chg="add mod">
          <ac:chgData name="Alexis Lowery" userId="8e48e959-6c90-4da9-ad69-4624b2bfeeb2" providerId="ADAL" clId="{076C5E3E-0481-4F94-AAF6-25D6157C56B7}" dt="2023-10-17T22:03:32.018" v="261" actId="1037"/>
          <ac:spMkLst>
            <pc:docMk/>
            <pc:sldMk cId="576520654" sldId="913"/>
            <ac:spMk id="26" creationId="{431F73B2-088E-CAA2-5EE2-224D314276D4}"/>
          </ac:spMkLst>
        </pc:spChg>
        <pc:spChg chg="add mod">
          <ac:chgData name="Alexis Lowery" userId="8e48e959-6c90-4da9-ad69-4624b2bfeeb2" providerId="ADAL" clId="{076C5E3E-0481-4F94-AAF6-25D6157C56B7}" dt="2023-10-17T22:18:29.504" v="558" actId="12788"/>
          <ac:spMkLst>
            <pc:docMk/>
            <pc:sldMk cId="576520654" sldId="913"/>
            <ac:spMk id="30" creationId="{BFD860E1-2349-7277-6F1A-E4A15D1C552C}"/>
          </ac:spMkLst>
        </pc:spChg>
        <pc:spChg chg="add mod topLvl">
          <ac:chgData name="Alexis Lowery" userId="8e48e959-6c90-4da9-ad69-4624b2bfeeb2" providerId="ADAL" clId="{076C5E3E-0481-4F94-AAF6-25D6157C56B7}" dt="2023-10-17T22:29:01.530" v="674" actId="165"/>
          <ac:spMkLst>
            <pc:docMk/>
            <pc:sldMk cId="576520654" sldId="913"/>
            <ac:spMk id="32" creationId="{B3110CCD-ED5C-F7AF-68E6-A344835633E4}"/>
          </ac:spMkLst>
        </pc:spChg>
        <pc:spChg chg="add mod topLvl">
          <ac:chgData name="Alexis Lowery" userId="8e48e959-6c90-4da9-ad69-4624b2bfeeb2" providerId="ADAL" clId="{076C5E3E-0481-4F94-AAF6-25D6157C56B7}" dt="2023-10-17T22:25:11.953" v="628" actId="165"/>
          <ac:spMkLst>
            <pc:docMk/>
            <pc:sldMk cId="576520654" sldId="913"/>
            <ac:spMk id="33" creationId="{91F24FA2-8EEB-ACEB-3725-48E0B78ECA47}"/>
          </ac:spMkLst>
        </pc:spChg>
        <pc:spChg chg="mod">
          <ac:chgData name="Alexis Lowery" userId="8e48e959-6c90-4da9-ad69-4624b2bfeeb2" providerId="ADAL" clId="{076C5E3E-0481-4F94-AAF6-25D6157C56B7}" dt="2023-10-17T22:43:01.106" v="969"/>
          <ac:spMkLst>
            <pc:docMk/>
            <pc:sldMk cId="576520654" sldId="913"/>
            <ac:spMk id="33" creationId="{F8479E7E-E405-8DB4-2F7E-85396665AC3B}"/>
          </ac:spMkLst>
        </pc:spChg>
        <pc:spChg chg="mod">
          <ac:chgData name="Alexis Lowery" userId="8e48e959-6c90-4da9-ad69-4624b2bfeeb2" providerId="ADAL" clId="{076C5E3E-0481-4F94-AAF6-25D6157C56B7}" dt="2023-10-17T22:43:01.106" v="969"/>
          <ac:spMkLst>
            <pc:docMk/>
            <pc:sldMk cId="576520654" sldId="913"/>
            <ac:spMk id="40" creationId="{A7067C94-59F8-478E-D9EA-47350A9C799C}"/>
          </ac:spMkLst>
        </pc:spChg>
        <pc:spChg chg="mod">
          <ac:chgData name="Alexis Lowery" userId="8e48e959-6c90-4da9-ad69-4624b2bfeeb2" providerId="ADAL" clId="{076C5E3E-0481-4F94-AAF6-25D6157C56B7}" dt="2023-10-17T22:43:01.106" v="969"/>
          <ac:spMkLst>
            <pc:docMk/>
            <pc:sldMk cId="576520654" sldId="913"/>
            <ac:spMk id="41" creationId="{0B2EC1B8-0E76-5939-E5A1-FE87D6F91C8D}"/>
          </ac:spMkLst>
        </pc:spChg>
        <pc:spChg chg="mod">
          <ac:chgData name="Alexis Lowery" userId="8e48e959-6c90-4da9-ad69-4624b2bfeeb2" providerId="ADAL" clId="{076C5E3E-0481-4F94-AAF6-25D6157C56B7}" dt="2023-10-17T22:43:01.106" v="969"/>
          <ac:spMkLst>
            <pc:docMk/>
            <pc:sldMk cId="576520654" sldId="913"/>
            <ac:spMk id="43" creationId="{6552708F-C2AB-A0CF-07B4-A6AAEEAEBAD9}"/>
          </ac:spMkLst>
        </pc:spChg>
        <pc:spChg chg="mod">
          <ac:chgData name="Alexis Lowery" userId="8e48e959-6c90-4da9-ad69-4624b2bfeeb2" providerId="ADAL" clId="{076C5E3E-0481-4F94-AAF6-25D6157C56B7}" dt="2023-10-17T22:43:01.106" v="969"/>
          <ac:spMkLst>
            <pc:docMk/>
            <pc:sldMk cId="576520654" sldId="913"/>
            <ac:spMk id="51" creationId="{0F56FA6D-338B-4321-A017-7861DA44ECE0}"/>
          </ac:spMkLst>
        </pc:spChg>
        <pc:spChg chg="mod">
          <ac:chgData name="Alexis Lowery" userId="8e48e959-6c90-4da9-ad69-4624b2bfeeb2" providerId="ADAL" clId="{076C5E3E-0481-4F94-AAF6-25D6157C56B7}" dt="2023-10-17T22:43:01.106" v="969"/>
          <ac:spMkLst>
            <pc:docMk/>
            <pc:sldMk cId="576520654" sldId="913"/>
            <ac:spMk id="52" creationId="{B6EE3BAC-24A6-2A8A-6990-2F4A022D781A}"/>
          </ac:spMkLst>
        </pc:spChg>
        <pc:spChg chg="mod">
          <ac:chgData name="Alexis Lowery" userId="8e48e959-6c90-4da9-ad69-4624b2bfeeb2" providerId="ADAL" clId="{076C5E3E-0481-4F94-AAF6-25D6157C56B7}" dt="2023-10-17T22:43:01.106" v="969"/>
          <ac:spMkLst>
            <pc:docMk/>
            <pc:sldMk cId="576520654" sldId="913"/>
            <ac:spMk id="54" creationId="{2915B605-A487-A4B0-C39C-7A4AB99EA2D2}"/>
          </ac:spMkLst>
        </pc:spChg>
        <pc:spChg chg="mod">
          <ac:chgData name="Alexis Lowery" userId="8e48e959-6c90-4da9-ad69-4624b2bfeeb2" providerId="ADAL" clId="{076C5E3E-0481-4F94-AAF6-25D6157C56B7}" dt="2023-10-17T22:25:22.650" v="631"/>
          <ac:spMkLst>
            <pc:docMk/>
            <pc:sldMk cId="576520654" sldId="913"/>
            <ac:spMk id="55" creationId="{39EC293B-9836-BCF0-BD0C-98C3F0DB6ACB}"/>
          </ac:spMkLst>
        </pc:spChg>
        <pc:spChg chg="mod">
          <ac:chgData name="Alexis Lowery" userId="8e48e959-6c90-4da9-ad69-4624b2bfeeb2" providerId="ADAL" clId="{076C5E3E-0481-4F94-AAF6-25D6157C56B7}" dt="2023-10-17T22:44:18.081" v="988" actId="207"/>
          <ac:spMkLst>
            <pc:docMk/>
            <pc:sldMk cId="576520654" sldId="913"/>
            <ac:spMk id="61" creationId="{B00D2F71-8EF2-BBEF-F36D-CC7DEE7D3A58}"/>
          </ac:spMkLst>
        </pc:spChg>
        <pc:spChg chg="mod">
          <ac:chgData name="Alexis Lowery" userId="8e48e959-6c90-4da9-ad69-4624b2bfeeb2" providerId="ADAL" clId="{076C5E3E-0481-4F94-AAF6-25D6157C56B7}" dt="2023-10-17T22:27:49.606" v="656" actId="165"/>
          <ac:spMkLst>
            <pc:docMk/>
            <pc:sldMk cId="576520654" sldId="913"/>
            <ac:spMk id="62" creationId="{05350ADA-6F71-B251-9D8A-F3B8B1B10BF2}"/>
          </ac:spMkLst>
        </pc:spChg>
        <pc:spChg chg="mod">
          <ac:chgData name="Alexis Lowery" userId="8e48e959-6c90-4da9-ad69-4624b2bfeeb2" providerId="ADAL" clId="{076C5E3E-0481-4F94-AAF6-25D6157C56B7}" dt="2023-10-17T22:43:53.874" v="983" actId="207"/>
          <ac:spMkLst>
            <pc:docMk/>
            <pc:sldMk cId="576520654" sldId="913"/>
            <ac:spMk id="65" creationId="{B5EC0049-38D8-B0CE-CFEC-A61DD342817B}"/>
          </ac:spMkLst>
        </pc:spChg>
        <pc:spChg chg="mod">
          <ac:chgData name="Alexis Lowery" userId="8e48e959-6c90-4da9-ad69-4624b2bfeeb2" providerId="ADAL" clId="{076C5E3E-0481-4F94-AAF6-25D6157C56B7}" dt="2023-10-17T22:43:53.874" v="983" actId="207"/>
          <ac:spMkLst>
            <pc:docMk/>
            <pc:sldMk cId="576520654" sldId="913"/>
            <ac:spMk id="66" creationId="{A3FF772B-B1ED-5017-A63A-AE07EB7A035A}"/>
          </ac:spMkLst>
        </pc:spChg>
        <pc:spChg chg="mod">
          <ac:chgData name="Alexis Lowery" userId="8e48e959-6c90-4da9-ad69-4624b2bfeeb2" providerId="ADAL" clId="{076C5E3E-0481-4F94-AAF6-25D6157C56B7}" dt="2023-10-17T22:44:18.081" v="988" actId="207"/>
          <ac:spMkLst>
            <pc:docMk/>
            <pc:sldMk cId="576520654" sldId="913"/>
            <ac:spMk id="73" creationId="{5EF892FC-4B01-0208-A749-72CA4E30DF78}"/>
          </ac:spMkLst>
        </pc:spChg>
        <pc:spChg chg="mod">
          <ac:chgData name="Alexis Lowery" userId="8e48e959-6c90-4da9-ad69-4624b2bfeeb2" providerId="ADAL" clId="{076C5E3E-0481-4F94-AAF6-25D6157C56B7}" dt="2023-10-17T22:44:21.842" v="989" actId="2085"/>
          <ac:spMkLst>
            <pc:docMk/>
            <pc:sldMk cId="576520654" sldId="913"/>
            <ac:spMk id="80" creationId="{9638311D-7FE2-FC35-3EE5-86C0CC4F3717}"/>
          </ac:spMkLst>
        </pc:spChg>
        <pc:spChg chg="mod">
          <ac:chgData name="Alexis Lowery" userId="8e48e959-6c90-4da9-ad69-4624b2bfeeb2" providerId="ADAL" clId="{076C5E3E-0481-4F94-AAF6-25D6157C56B7}" dt="2023-10-17T22:43:53.874" v="983" actId="207"/>
          <ac:spMkLst>
            <pc:docMk/>
            <pc:sldMk cId="576520654" sldId="913"/>
            <ac:spMk id="81" creationId="{F5507C80-2F77-BCE5-28B9-6FEA25AB7525}"/>
          </ac:spMkLst>
        </pc:spChg>
        <pc:spChg chg="mod">
          <ac:chgData name="Alexis Lowery" userId="8e48e959-6c90-4da9-ad69-4624b2bfeeb2" providerId="ADAL" clId="{076C5E3E-0481-4F94-AAF6-25D6157C56B7}" dt="2023-10-17T22:44:18.081" v="988" actId="207"/>
          <ac:spMkLst>
            <pc:docMk/>
            <pc:sldMk cId="576520654" sldId="913"/>
            <ac:spMk id="83" creationId="{8B8CFAE1-E9F8-6A8D-E127-77533FDBFBA8}"/>
          </ac:spMkLst>
        </pc:spChg>
        <pc:spChg chg="mod">
          <ac:chgData name="Alexis Lowery" userId="8e48e959-6c90-4da9-ad69-4624b2bfeeb2" providerId="ADAL" clId="{076C5E3E-0481-4F94-AAF6-25D6157C56B7}" dt="2023-10-17T23:02:38.555" v="1024" actId="207"/>
          <ac:spMkLst>
            <pc:docMk/>
            <pc:sldMk cId="576520654" sldId="913"/>
            <ac:spMk id="89" creationId="{F3F0FD6B-6F44-30D6-9014-798D34334C63}"/>
          </ac:spMkLst>
        </pc:spChg>
        <pc:spChg chg="mod">
          <ac:chgData name="Alexis Lowery" userId="8e48e959-6c90-4da9-ad69-4624b2bfeeb2" providerId="ADAL" clId="{076C5E3E-0481-4F94-AAF6-25D6157C56B7}" dt="2023-10-17T23:02:38.555" v="1024" actId="207"/>
          <ac:spMkLst>
            <pc:docMk/>
            <pc:sldMk cId="576520654" sldId="913"/>
            <ac:spMk id="94" creationId="{FA223C1D-69F9-C177-AFC3-49786D86750D}"/>
          </ac:spMkLst>
        </pc:spChg>
        <pc:spChg chg="mod">
          <ac:chgData name="Alexis Lowery" userId="8e48e959-6c90-4da9-ad69-4624b2bfeeb2" providerId="ADAL" clId="{076C5E3E-0481-4F94-AAF6-25D6157C56B7}" dt="2023-10-17T23:02:38.555" v="1024" actId="207"/>
          <ac:spMkLst>
            <pc:docMk/>
            <pc:sldMk cId="576520654" sldId="913"/>
            <ac:spMk id="99" creationId="{901D6DF3-1509-5EFE-1C0C-405C92B9AF40}"/>
          </ac:spMkLst>
        </pc:spChg>
        <pc:spChg chg="mod">
          <ac:chgData name="Alexis Lowery" userId="8e48e959-6c90-4da9-ad69-4624b2bfeeb2" providerId="ADAL" clId="{076C5E3E-0481-4F94-AAF6-25D6157C56B7}" dt="2023-10-17T23:02:38.555" v="1024" actId="207"/>
          <ac:spMkLst>
            <pc:docMk/>
            <pc:sldMk cId="576520654" sldId="913"/>
            <ac:spMk id="104" creationId="{C722735E-606E-4792-6DA4-7C7686A2C3C8}"/>
          </ac:spMkLst>
        </pc:spChg>
        <pc:spChg chg="mod">
          <ac:chgData name="Alexis Lowery" userId="8e48e959-6c90-4da9-ad69-4624b2bfeeb2" providerId="ADAL" clId="{076C5E3E-0481-4F94-AAF6-25D6157C56B7}" dt="2023-10-17T23:02:38.555" v="1024" actId="207"/>
          <ac:spMkLst>
            <pc:docMk/>
            <pc:sldMk cId="576520654" sldId="913"/>
            <ac:spMk id="109" creationId="{9966787C-9863-7414-9C4B-205D1BCFD318}"/>
          </ac:spMkLst>
        </pc:spChg>
        <pc:spChg chg="mod">
          <ac:chgData name="Alexis Lowery" userId="8e48e959-6c90-4da9-ad69-4624b2bfeeb2" providerId="ADAL" clId="{076C5E3E-0481-4F94-AAF6-25D6157C56B7}" dt="2023-10-17T23:02:38.555" v="1024" actId="207"/>
          <ac:spMkLst>
            <pc:docMk/>
            <pc:sldMk cId="576520654" sldId="913"/>
            <ac:spMk id="113" creationId="{60527FDD-8B49-642E-16ED-5F2682F7815D}"/>
          </ac:spMkLst>
        </pc:spChg>
        <pc:spChg chg="mod">
          <ac:chgData name="Alexis Lowery" userId="8e48e959-6c90-4da9-ad69-4624b2bfeeb2" providerId="ADAL" clId="{076C5E3E-0481-4F94-AAF6-25D6157C56B7}" dt="2023-10-17T23:02:38.555" v="1024" actId="207"/>
          <ac:spMkLst>
            <pc:docMk/>
            <pc:sldMk cId="576520654" sldId="913"/>
            <ac:spMk id="118" creationId="{AEE47B06-064A-87BE-BC5F-0AA197E59373}"/>
          </ac:spMkLst>
        </pc:spChg>
        <pc:spChg chg="mod">
          <ac:chgData name="Alexis Lowery" userId="8e48e959-6c90-4da9-ad69-4624b2bfeeb2" providerId="ADAL" clId="{076C5E3E-0481-4F94-AAF6-25D6157C56B7}" dt="2023-10-17T23:02:38.555" v="1024" actId="207"/>
          <ac:spMkLst>
            <pc:docMk/>
            <pc:sldMk cId="576520654" sldId="913"/>
            <ac:spMk id="123" creationId="{7F9A1971-EC8E-BB72-44A3-47C4D346D433}"/>
          </ac:spMkLst>
        </pc:spChg>
        <pc:spChg chg="mod">
          <ac:chgData name="Alexis Lowery" userId="8e48e959-6c90-4da9-ad69-4624b2bfeeb2" providerId="ADAL" clId="{076C5E3E-0481-4F94-AAF6-25D6157C56B7}" dt="2023-10-17T23:02:36.964" v="1023" actId="207"/>
          <ac:spMkLst>
            <pc:docMk/>
            <pc:sldMk cId="576520654" sldId="913"/>
            <ac:spMk id="132" creationId="{5F6A01FA-BDE5-4523-467C-F66A0C6F6AD0}"/>
          </ac:spMkLst>
        </pc:spChg>
        <pc:spChg chg="mod">
          <ac:chgData name="Alexis Lowery" userId="8e48e959-6c90-4da9-ad69-4624b2bfeeb2" providerId="ADAL" clId="{076C5E3E-0481-4F94-AAF6-25D6157C56B7}" dt="2023-10-17T23:02:36.964" v="1023" actId="207"/>
          <ac:spMkLst>
            <pc:docMk/>
            <pc:sldMk cId="576520654" sldId="913"/>
            <ac:spMk id="140" creationId="{A6B3916B-2E73-9582-F82E-AA0201A822F8}"/>
          </ac:spMkLst>
        </pc:spChg>
        <pc:spChg chg="mod">
          <ac:chgData name="Alexis Lowery" userId="8e48e959-6c90-4da9-ad69-4624b2bfeeb2" providerId="ADAL" clId="{076C5E3E-0481-4F94-AAF6-25D6157C56B7}" dt="2023-10-17T23:02:36.964" v="1023" actId="207"/>
          <ac:spMkLst>
            <pc:docMk/>
            <pc:sldMk cId="576520654" sldId="913"/>
            <ac:spMk id="142" creationId="{BAC7289B-1004-D929-1CC9-235FF799FAED}"/>
          </ac:spMkLst>
        </pc:spChg>
        <pc:spChg chg="mod">
          <ac:chgData name="Alexis Lowery" userId="8e48e959-6c90-4da9-ad69-4624b2bfeeb2" providerId="ADAL" clId="{076C5E3E-0481-4F94-AAF6-25D6157C56B7}" dt="2023-10-17T23:02:36.964" v="1023" actId="207"/>
          <ac:spMkLst>
            <pc:docMk/>
            <pc:sldMk cId="576520654" sldId="913"/>
            <ac:spMk id="144" creationId="{E3798FF8-1F32-567A-A8C6-172A9DF95491}"/>
          </ac:spMkLst>
        </pc:spChg>
        <pc:spChg chg="mod">
          <ac:chgData name="Alexis Lowery" userId="8e48e959-6c90-4da9-ad69-4624b2bfeeb2" providerId="ADAL" clId="{076C5E3E-0481-4F94-AAF6-25D6157C56B7}" dt="2023-10-17T23:02:36.964" v="1023" actId="207"/>
          <ac:spMkLst>
            <pc:docMk/>
            <pc:sldMk cId="576520654" sldId="913"/>
            <ac:spMk id="146" creationId="{DDA5ABCD-6247-5382-32D3-9C4A427B1186}"/>
          </ac:spMkLst>
        </pc:spChg>
        <pc:spChg chg="mod">
          <ac:chgData name="Alexis Lowery" userId="8e48e959-6c90-4da9-ad69-4624b2bfeeb2" providerId="ADAL" clId="{076C5E3E-0481-4F94-AAF6-25D6157C56B7}" dt="2023-10-17T23:02:36.964" v="1023" actId="207"/>
          <ac:spMkLst>
            <pc:docMk/>
            <pc:sldMk cId="576520654" sldId="913"/>
            <ac:spMk id="148" creationId="{CB730AAC-A516-ED52-0863-6E8C339C053C}"/>
          </ac:spMkLst>
        </pc:spChg>
        <pc:spChg chg="mod">
          <ac:chgData name="Alexis Lowery" userId="8e48e959-6c90-4da9-ad69-4624b2bfeeb2" providerId="ADAL" clId="{076C5E3E-0481-4F94-AAF6-25D6157C56B7}" dt="2023-10-17T23:02:36.964" v="1023" actId="207"/>
          <ac:spMkLst>
            <pc:docMk/>
            <pc:sldMk cId="576520654" sldId="913"/>
            <ac:spMk id="156" creationId="{74301B5A-892D-48DD-BC77-CE2E73787EA0}"/>
          </ac:spMkLst>
        </pc:spChg>
        <pc:spChg chg="del mod">
          <ac:chgData name="Alexis Lowery" userId="8e48e959-6c90-4da9-ad69-4624b2bfeeb2" providerId="ADAL" clId="{076C5E3E-0481-4F94-AAF6-25D6157C56B7}" dt="2023-10-17T22:01:16.013" v="217" actId="478"/>
          <ac:spMkLst>
            <pc:docMk/>
            <pc:sldMk cId="576520654" sldId="913"/>
            <ac:spMk id="164" creationId="{161B4C2A-3D22-F990-7FF2-C3D6A467A8D8}"/>
          </ac:spMkLst>
        </pc:spChg>
        <pc:spChg chg="del mod">
          <ac:chgData name="Alexis Lowery" userId="8e48e959-6c90-4da9-ad69-4624b2bfeeb2" providerId="ADAL" clId="{076C5E3E-0481-4F94-AAF6-25D6157C56B7}" dt="2023-10-17T22:01:16.013" v="217" actId="478"/>
          <ac:spMkLst>
            <pc:docMk/>
            <pc:sldMk cId="576520654" sldId="913"/>
            <ac:spMk id="165" creationId="{530B6F29-2A60-A24C-B135-1B52FD306BD4}"/>
          </ac:spMkLst>
        </pc:spChg>
        <pc:spChg chg="del mod">
          <ac:chgData name="Alexis Lowery" userId="8e48e959-6c90-4da9-ad69-4624b2bfeeb2" providerId="ADAL" clId="{076C5E3E-0481-4F94-AAF6-25D6157C56B7}" dt="2023-10-17T22:01:16.013" v="217" actId="478"/>
          <ac:spMkLst>
            <pc:docMk/>
            <pc:sldMk cId="576520654" sldId="913"/>
            <ac:spMk id="166" creationId="{1257F56F-57F0-08B3-178A-417056CCF5AE}"/>
          </ac:spMkLst>
        </pc:spChg>
        <pc:spChg chg="add mod">
          <ac:chgData name="Alexis Lowery" userId="8e48e959-6c90-4da9-ad69-4624b2bfeeb2" providerId="ADAL" clId="{076C5E3E-0481-4F94-AAF6-25D6157C56B7}" dt="2023-10-17T22:45:07.554" v="1012" actId="164"/>
          <ac:spMkLst>
            <pc:docMk/>
            <pc:sldMk cId="576520654" sldId="913"/>
            <ac:spMk id="167" creationId="{01F26C90-8007-2E24-C3FC-408B8E0D290E}"/>
          </ac:spMkLst>
        </pc:spChg>
        <pc:spChg chg="del mod">
          <ac:chgData name="Alexis Lowery" userId="8e48e959-6c90-4da9-ad69-4624b2bfeeb2" providerId="ADAL" clId="{076C5E3E-0481-4F94-AAF6-25D6157C56B7}" dt="2023-10-17T22:01:16.013" v="217" actId="478"/>
          <ac:spMkLst>
            <pc:docMk/>
            <pc:sldMk cId="576520654" sldId="913"/>
            <ac:spMk id="167" creationId="{1E950DE7-A8CB-D9BC-00D8-2945282065F8}"/>
          </ac:spMkLst>
        </pc:spChg>
        <pc:spChg chg="mod topLvl">
          <ac:chgData name="Alexis Lowery" userId="8e48e959-6c90-4da9-ad69-4624b2bfeeb2" providerId="ADAL" clId="{076C5E3E-0481-4F94-AAF6-25D6157C56B7}" dt="2023-10-17T22:25:45.303" v="635" actId="1076"/>
          <ac:spMkLst>
            <pc:docMk/>
            <pc:sldMk cId="576520654" sldId="913"/>
            <ac:spMk id="187" creationId="{38D5B5FF-543F-CAC8-40CF-9A78EE330259}"/>
          </ac:spMkLst>
        </pc:spChg>
        <pc:spChg chg="mod topLvl">
          <ac:chgData name="Alexis Lowery" userId="8e48e959-6c90-4da9-ad69-4624b2bfeeb2" providerId="ADAL" clId="{076C5E3E-0481-4F94-AAF6-25D6157C56B7}" dt="2023-10-17T22:29:01.530" v="674" actId="165"/>
          <ac:spMkLst>
            <pc:docMk/>
            <pc:sldMk cId="576520654" sldId="913"/>
            <ac:spMk id="191" creationId="{9D7118B4-7C72-793A-CE83-74A3229F7CF4}"/>
          </ac:spMkLst>
        </pc:spChg>
        <pc:spChg chg="mod topLvl">
          <ac:chgData name="Alexis Lowery" userId="8e48e959-6c90-4da9-ad69-4624b2bfeeb2" providerId="ADAL" clId="{076C5E3E-0481-4F94-AAF6-25D6157C56B7}" dt="2023-10-17T22:29:01.530" v="674" actId="165"/>
          <ac:spMkLst>
            <pc:docMk/>
            <pc:sldMk cId="576520654" sldId="913"/>
            <ac:spMk id="192" creationId="{799D0F5B-4778-E249-C94A-ED3DF042DFBC}"/>
          </ac:spMkLst>
        </pc:spChg>
        <pc:spChg chg="del">
          <ac:chgData name="Alexis Lowery" userId="8e48e959-6c90-4da9-ad69-4624b2bfeeb2" providerId="ADAL" clId="{076C5E3E-0481-4F94-AAF6-25D6157C56B7}" dt="2023-10-17T22:19:13.563" v="565" actId="478"/>
          <ac:spMkLst>
            <pc:docMk/>
            <pc:sldMk cId="576520654" sldId="913"/>
            <ac:spMk id="197" creationId="{8A4F29A7-2F5A-7086-7899-5D777DA842C3}"/>
          </ac:spMkLst>
        </pc:spChg>
        <pc:spChg chg="del mod topLvl">
          <ac:chgData name="Alexis Lowery" userId="8e48e959-6c90-4da9-ad69-4624b2bfeeb2" providerId="ADAL" clId="{076C5E3E-0481-4F94-AAF6-25D6157C56B7}" dt="2023-10-17T22:27:53.395" v="659" actId="478"/>
          <ac:spMkLst>
            <pc:docMk/>
            <pc:sldMk cId="576520654" sldId="913"/>
            <ac:spMk id="199" creationId="{84456FB7-213C-1760-A9EB-ADA841608AF2}"/>
          </ac:spMkLst>
        </pc:spChg>
        <pc:spChg chg="del mod topLvl">
          <ac:chgData name="Alexis Lowery" userId="8e48e959-6c90-4da9-ad69-4624b2bfeeb2" providerId="ADAL" clId="{076C5E3E-0481-4F94-AAF6-25D6157C56B7}" dt="2023-10-17T22:27:53.395" v="659" actId="478"/>
          <ac:spMkLst>
            <pc:docMk/>
            <pc:sldMk cId="576520654" sldId="913"/>
            <ac:spMk id="200" creationId="{D96035BE-79D2-D5AC-905E-5C2152DC498E}"/>
          </ac:spMkLst>
        </pc:spChg>
        <pc:spChg chg="del">
          <ac:chgData name="Alexis Lowery" userId="8e48e959-6c90-4da9-ad69-4624b2bfeeb2" providerId="ADAL" clId="{076C5E3E-0481-4F94-AAF6-25D6157C56B7}" dt="2023-10-17T22:19:17.983" v="566" actId="478"/>
          <ac:spMkLst>
            <pc:docMk/>
            <pc:sldMk cId="576520654" sldId="913"/>
            <ac:spMk id="205" creationId="{7C259210-8F7B-E1C7-44B8-F740D23BB7E2}"/>
          </ac:spMkLst>
        </pc:spChg>
        <pc:grpChg chg="add del mod">
          <ac:chgData name="Alexis Lowery" userId="8e48e959-6c90-4da9-ad69-4624b2bfeeb2" providerId="ADAL" clId="{076C5E3E-0481-4F94-AAF6-25D6157C56B7}" dt="2023-10-17T22:43:32.999" v="976" actId="478"/>
          <ac:grpSpMkLst>
            <pc:docMk/>
            <pc:sldMk cId="576520654" sldId="913"/>
            <ac:grpSpMk id="27" creationId="{EA266FFA-FB4B-F42D-8834-73C1B4B0993A}"/>
          </ac:grpSpMkLst>
        </pc:grpChg>
        <pc:grpChg chg="mod">
          <ac:chgData name="Alexis Lowery" userId="8e48e959-6c90-4da9-ad69-4624b2bfeeb2" providerId="ADAL" clId="{076C5E3E-0481-4F94-AAF6-25D6157C56B7}" dt="2023-10-17T22:43:01.106" v="969"/>
          <ac:grpSpMkLst>
            <pc:docMk/>
            <pc:sldMk cId="576520654" sldId="913"/>
            <ac:grpSpMk id="37" creationId="{7A176E49-AD11-6E9F-0375-D26870B559C4}"/>
          </ac:grpSpMkLst>
        </pc:grpChg>
        <pc:grpChg chg="add del mod topLvl">
          <ac:chgData name="Alexis Lowery" userId="8e48e959-6c90-4da9-ad69-4624b2bfeeb2" providerId="ADAL" clId="{076C5E3E-0481-4F94-AAF6-25D6157C56B7}" dt="2023-10-17T22:23:20.792" v="610" actId="478"/>
          <ac:grpSpMkLst>
            <pc:docMk/>
            <pc:sldMk cId="576520654" sldId="913"/>
            <ac:grpSpMk id="37" creationId="{A2EE46ED-F576-8C23-D329-0A862F7C07D5}"/>
          </ac:grpSpMkLst>
        </pc:grpChg>
        <pc:grpChg chg="mod">
          <ac:chgData name="Alexis Lowery" userId="8e48e959-6c90-4da9-ad69-4624b2bfeeb2" providerId="ADAL" clId="{076C5E3E-0481-4F94-AAF6-25D6157C56B7}" dt="2023-10-17T22:43:01.106" v="969"/>
          <ac:grpSpMkLst>
            <pc:docMk/>
            <pc:sldMk cId="576520654" sldId="913"/>
            <ac:grpSpMk id="38" creationId="{E043EE7E-D5FE-15E5-9484-F8BB6EE52FF8}"/>
          </ac:grpSpMkLst>
        </pc:grpChg>
        <pc:grpChg chg="mod">
          <ac:chgData name="Alexis Lowery" userId="8e48e959-6c90-4da9-ad69-4624b2bfeeb2" providerId="ADAL" clId="{076C5E3E-0481-4F94-AAF6-25D6157C56B7}" dt="2023-10-17T22:43:01.106" v="969"/>
          <ac:grpSpMkLst>
            <pc:docMk/>
            <pc:sldMk cId="576520654" sldId="913"/>
            <ac:grpSpMk id="39" creationId="{FC3A9418-EE26-AB18-05CE-D319DAEC226C}"/>
          </ac:grpSpMkLst>
        </pc:grpChg>
        <pc:grpChg chg="add del mod">
          <ac:chgData name="Alexis Lowery" userId="8e48e959-6c90-4da9-ad69-4624b2bfeeb2" providerId="ADAL" clId="{076C5E3E-0481-4F94-AAF6-25D6157C56B7}" dt="2023-10-17T22:21:48.028" v="601" actId="165"/>
          <ac:grpSpMkLst>
            <pc:docMk/>
            <pc:sldMk cId="576520654" sldId="913"/>
            <ac:grpSpMk id="42" creationId="{9BCA0F8F-8ABE-78D6-6B7C-AD9AA1117BB0}"/>
          </ac:grpSpMkLst>
        </pc:grpChg>
        <pc:grpChg chg="mod">
          <ac:chgData name="Alexis Lowery" userId="8e48e959-6c90-4da9-ad69-4624b2bfeeb2" providerId="ADAL" clId="{076C5E3E-0481-4F94-AAF6-25D6157C56B7}" dt="2023-10-17T22:43:01.106" v="969"/>
          <ac:grpSpMkLst>
            <pc:docMk/>
            <pc:sldMk cId="576520654" sldId="913"/>
            <ac:grpSpMk id="42" creationId="{AFFC884A-DDCC-414C-499C-582B61859E2A}"/>
          </ac:grpSpMkLst>
        </pc:grpChg>
        <pc:grpChg chg="add del mod">
          <ac:chgData name="Alexis Lowery" userId="8e48e959-6c90-4da9-ad69-4624b2bfeeb2" providerId="ADAL" clId="{076C5E3E-0481-4F94-AAF6-25D6157C56B7}" dt="2023-10-17T22:21:51.233" v="602" actId="165"/>
          <ac:grpSpMkLst>
            <pc:docMk/>
            <pc:sldMk cId="576520654" sldId="913"/>
            <ac:grpSpMk id="43" creationId="{E5501203-72F2-501E-CACC-0D8762BB23CD}"/>
          </ac:grpSpMkLst>
        </pc:grpChg>
        <pc:grpChg chg="add del mod">
          <ac:chgData name="Alexis Lowery" userId="8e48e959-6c90-4da9-ad69-4624b2bfeeb2" providerId="ADAL" clId="{076C5E3E-0481-4F94-AAF6-25D6157C56B7}" dt="2023-10-17T22:23:18.383" v="609" actId="165"/>
          <ac:grpSpMkLst>
            <pc:docMk/>
            <pc:sldMk cId="576520654" sldId="913"/>
            <ac:grpSpMk id="44" creationId="{1C46E695-70B5-25B4-35D4-756D3BBD31B4}"/>
          </ac:grpSpMkLst>
        </pc:grpChg>
        <pc:grpChg chg="mod">
          <ac:chgData name="Alexis Lowery" userId="8e48e959-6c90-4da9-ad69-4624b2bfeeb2" providerId="ADAL" clId="{076C5E3E-0481-4F94-AAF6-25D6157C56B7}" dt="2023-10-17T22:43:01.106" v="969"/>
          <ac:grpSpMkLst>
            <pc:docMk/>
            <pc:sldMk cId="576520654" sldId="913"/>
            <ac:grpSpMk id="44" creationId="{FFE944FA-0CF6-62C8-738E-6EEE3BC3A77E}"/>
          </ac:grpSpMkLst>
        </pc:grpChg>
        <pc:grpChg chg="add mod">
          <ac:chgData name="Alexis Lowery" userId="8e48e959-6c90-4da9-ad69-4624b2bfeeb2" providerId="ADAL" clId="{076C5E3E-0481-4F94-AAF6-25D6157C56B7}" dt="2023-10-17T22:25:11.953" v="628" actId="165"/>
          <ac:grpSpMkLst>
            <pc:docMk/>
            <pc:sldMk cId="576520654" sldId="913"/>
            <ac:grpSpMk id="45" creationId="{9BE4FB05-CC89-766E-FBA4-3E21688FD236}"/>
          </ac:grpSpMkLst>
        </pc:grpChg>
        <pc:grpChg chg="mod">
          <ac:chgData name="Alexis Lowery" userId="8e48e959-6c90-4da9-ad69-4624b2bfeeb2" providerId="ADAL" clId="{076C5E3E-0481-4F94-AAF6-25D6157C56B7}" dt="2023-10-17T22:43:01.106" v="969"/>
          <ac:grpSpMkLst>
            <pc:docMk/>
            <pc:sldMk cId="576520654" sldId="913"/>
            <ac:grpSpMk id="49" creationId="{08AFC9AA-1252-3436-27D8-7D6B4478B5BD}"/>
          </ac:grpSpMkLst>
        </pc:grpChg>
        <pc:grpChg chg="add mod topLvl">
          <ac:chgData name="Alexis Lowery" userId="8e48e959-6c90-4da9-ad69-4624b2bfeeb2" providerId="ADAL" clId="{076C5E3E-0481-4F94-AAF6-25D6157C56B7}" dt="2023-10-17T22:29:01.530" v="674" actId="165"/>
          <ac:grpSpMkLst>
            <pc:docMk/>
            <pc:sldMk cId="576520654" sldId="913"/>
            <ac:grpSpMk id="50" creationId="{781550DB-540F-74C6-8307-2DF0D19E76F8}"/>
          </ac:grpSpMkLst>
        </pc:grpChg>
        <pc:grpChg chg="add del mod topLvl">
          <ac:chgData name="Alexis Lowery" userId="8e48e959-6c90-4da9-ad69-4624b2bfeeb2" providerId="ADAL" clId="{076C5E3E-0481-4F94-AAF6-25D6157C56B7}" dt="2023-10-17T22:25:17.688" v="630" actId="478"/>
          <ac:grpSpMkLst>
            <pc:docMk/>
            <pc:sldMk cId="576520654" sldId="913"/>
            <ac:grpSpMk id="51" creationId="{E47507C8-3AEE-7CFE-A727-6F1DD19BFD34}"/>
          </ac:grpSpMkLst>
        </pc:grpChg>
        <pc:grpChg chg="add del mod">
          <ac:chgData name="Alexis Lowery" userId="8e48e959-6c90-4da9-ad69-4624b2bfeeb2" providerId="ADAL" clId="{076C5E3E-0481-4F94-AAF6-25D6157C56B7}" dt="2023-10-17T22:25:11.953" v="628" actId="165"/>
          <ac:grpSpMkLst>
            <pc:docMk/>
            <pc:sldMk cId="576520654" sldId="913"/>
            <ac:grpSpMk id="52" creationId="{C306B1D3-7D22-950E-4824-EB643DC7B175}"/>
          </ac:grpSpMkLst>
        </pc:grpChg>
        <pc:grpChg chg="mod">
          <ac:chgData name="Alexis Lowery" userId="8e48e959-6c90-4da9-ad69-4624b2bfeeb2" providerId="ADAL" clId="{076C5E3E-0481-4F94-AAF6-25D6157C56B7}" dt="2023-10-17T22:43:01.106" v="969"/>
          <ac:grpSpMkLst>
            <pc:docMk/>
            <pc:sldMk cId="576520654" sldId="913"/>
            <ac:grpSpMk id="53" creationId="{3477F5A9-CDD5-02D7-2752-E76B902B8047}"/>
          </ac:grpSpMkLst>
        </pc:grpChg>
        <pc:grpChg chg="add del mod">
          <ac:chgData name="Alexis Lowery" userId="8e48e959-6c90-4da9-ad69-4624b2bfeeb2" providerId="ADAL" clId="{076C5E3E-0481-4F94-AAF6-25D6157C56B7}" dt="2023-10-17T22:26:42.400" v="646" actId="478"/>
          <ac:grpSpMkLst>
            <pc:docMk/>
            <pc:sldMk cId="576520654" sldId="913"/>
            <ac:grpSpMk id="53" creationId="{8897396C-DF95-9735-8883-F94A1820B178}"/>
          </ac:grpSpMkLst>
        </pc:grpChg>
        <pc:grpChg chg="mod">
          <ac:chgData name="Alexis Lowery" userId="8e48e959-6c90-4da9-ad69-4624b2bfeeb2" providerId="ADAL" clId="{076C5E3E-0481-4F94-AAF6-25D6157C56B7}" dt="2023-10-17T22:25:22.650" v="631"/>
          <ac:grpSpMkLst>
            <pc:docMk/>
            <pc:sldMk cId="576520654" sldId="913"/>
            <ac:grpSpMk id="54" creationId="{29A6AEC6-38E2-A965-9591-1BCD68A880E6}"/>
          </ac:grpSpMkLst>
        </pc:grpChg>
        <pc:grpChg chg="mod">
          <ac:chgData name="Alexis Lowery" userId="8e48e959-6c90-4da9-ad69-4624b2bfeeb2" providerId="ADAL" clId="{076C5E3E-0481-4F94-AAF6-25D6157C56B7}" dt="2023-10-17T22:43:01.106" v="969"/>
          <ac:grpSpMkLst>
            <pc:docMk/>
            <pc:sldMk cId="576520654" sldId="913"/>
            <ac:grpSpMk id="55" creationId="{6FEB887B-8EEC-DF37-5304-C826CABC5606}"/>
          </ac:grpSpMkLst>
        </pc:grpChg>
        <pc:grpChg chg="add del mod topLvl">
          <ac:chgData name="Alexis Lowery" userId="8e48e959-6c90-4da9-ad69-4624b2bfeeb2" providerId="ADAL" clId="{076C5E3E-0481-4F94-AAF6-25D6157C56B7}" dt="2023-10-17T22:27:53.395" v="659" actId="478"/>
          <ac:grpSpMkLst>
            <pc:docMk/>
            <pc:sldMk cId="576520654" sldId="913"/>
            <ac:grpSpMk id="60" creationId="{F0D89B51-805E-3CD4-5EA7-2C6868B38F03}"/>
          </ac:grpSpMkLst>
        </pc:grpChg>
        <pc:grpChg chg="add mod">
          <ac:chgData name="Alexis Lowery" userId="8e48e959-6c90-4da9-ad69-4624b2bfeeb2" providerId="ADAL" clId="{076C5E3E-0481-4F94-AAF6-25D6157C56B7}" dt="2023-10-17T22:45:07.554" v="1012" actId="164"/>
          <ac:grpSpMkLst>
            <pc:docMk/>
            <pc:sldMk cId="576520654" sldId="913"/>
            <ac:grpSpMk id="60" creationId="{F8C2B934-89F6-8FB1-9E01-889120C156EE}"/>
          </ac:grpSpMkLst>
        </pc:grpChg>
        <pc:grpChg chg="mod">
          <ac:chgData name="Alexis Lowery" userId="8e48e959-6c90-4da9-ad69-4624b2bfeeb2" providerId="ADAL" clId="{076C5E3E-0481-4F94-AAF6-25D6157C56B7}" dt="2023-10-17T22:27:49.606" v="656" actId="165"/>
          <ac:grpSpMkLst>
            <pc:docMk/>
            <pc:sldMk cId="576520654" sldId="913"/>
            <ac:grpSpMk id="61" creationId="{74AF6EFE-469B-145D-B3CC-39C4B0932F03}"/>
          </ac:grpSpMkLst>
        </pc:grpChg>
        <pc:grpChg chg="mod">
          <ac:chgData name="Alexis Lowery" userId="8e48e959-6c90-4da9-ad69-4624b2bfeeb2" providerId="ADAL" clId="{076C5E3E-0481-4F94-AAF6-25D6157C56B7}" dt="2023-10-17T22:43:18.106" v="972"/>
          <ac:grpSpMkLst>
            <pc:docMk/>
            <pc:sldMk cId="576520654" sldId="913"/>
            <ac:grpSpMk id="62" creationId="{00A64A1D-DBE9-978E-8F38-231D5133890D}"/>
          </ac:grpSpMkLst>
        </pc:grpChg>
        <pc:grpChg chg="mod">
          <ac:chgData name="Alexis Lowery" userId="8e48e959-6c90-4da9-ad69-4624b2bfeeb2" providerId="ADAL" clId="{076C5E3E-0481-4F94-AAF6-25D6157C56B7}" dt="2023-10-17T22:43:18.106" v="972"/>
          <ac:grpSpMkLst>
            <pc:docMk/>
            <pc:sldMk cId="576520654" sldId="913"/>
            <ac:grpSpMk id="63" creationId="{39D8CA25-D61F-F8A6-16CE-7C3D8A5C1A94}"/>
          </ac:grpSpMkLst>
        </pc:grpChg>
        <pc:grpChg chg="mod">
          <ac:chgData name="Alexis Lowery" userId="8e48e959-6c90-4da9-ad69-4624b2bfeeb2" providerId="ADAL" clId="{076C5E3E-0481-4F94-AAF6-25D6157C56B7}" dt="2023-10-17T22:43:18.106" v="972"/>
          <ac:grpSpMkLst>
            <pc:docMk/>
            <pc:sldMk cId="576520654" sldId="913"/>
            <ac:grpSpMk id="64" creationId="{44C6BAB3-9622-0B41-EAE0-9AA82FAC1788}"/>
          </ac:grpSpMkLst>
        </pc:grpChg>
        <pc:grpChg chg="mod">
          <ac:chgData name="Alexis Lowery" userId="8e48e959-6c90-4da9-ad69-4624b2bfeeb2" providerId="ADAL" clId="{076C5E3E-0481-4F94-AAF6-25D6157C56B7}" dt="2023-10-17T22:43:18.106" v="972"/>
          <ac:grpSpMkLst>
            <pc:docMk/>
            <pc:sldMk cId="576520654" sldId="913"/>
            <ac:grpSpMk id="67" creationId="{3BD46B57-33FC-8920-BB4E-C90563A1BF5B}"/>
          </ac:grpSpMkLst>
        </pc:grpChg>
        <pc:grpChg chg="add del mod">
          <ac:chgData name="Alexis Lowery" userId="8e48e959-6c90-4da9-ad69-4624b2bfeeb2" providerId="ADAL" clId="{076C5E3E-0481-4F94-AAF6-25D6157C56B7}" dt="2023-10-17T22:27:49.606" v="656" actId="165"/>
          <ac:grpSpMkLst>
            <pc:docMk/>
            <pc:sldMk cId="576520654" sldId="913"/>
            <ac:grpSpMk id="67" creationId="{A66E8F77-969B-8D18-963E-8C667D09BFEC}"/>
          </ac:grpSpMkLst>
        </pc:grpChg>
        <pc:grpChg chg="add del mod">
          <ac:chgData name="Alexis Lowery" userId="8e48e959-6c90-4da9-ad69-4624b2bfeeb2" providerId="ADAL" clId="{076C5E3E-0481-4F94-AAF6-25D6157C56B7}" dt="2023-10-17T22:28:54.033" v="673" actId="478"/>
          <ac:grpSpMkLst>
            <pc:docMk/>
            <pc:sldMk cId="576520654" sldId="913"/>
            <ac:grpSpMk id="72" creationId="{81BE5C3A-DE85-1AFF-4330-D28E53A4A94A}"/>
          </ac:grpSpMkLst>
        </pc:grpChg>
        <pc:grpChg chg="add del mod">
          <ac:chgData name="Alexis Lowery" userId="8e48e959-6c90-4da9-ad69-4624b2bfeeb2" providerId="ADAL" clId="{076C5E3E-0481-4F94-AAF6-25D6157C56B7}" dt="2023-10-17T22:29:01.530" v="674" actId="165"/>
          <ac:grpSpMkLst>
            <pc:docMk/>
            <pc:sldMk cId="576520654" sldId="913"/>
            <ac:grpSpMk id="73" creationId="{2498ABF9-87CD-1A88-9092-3676C92981C4}"/>
          </ac:grpSpMkLst>
        </pc:grpChg>
        <pc:grpChg chg="mod">
          <ac:chgData name="Alexis Lowery" userId="8e48e959-6c90-4da9-ad69-4624b2bfeeb2" providerId="ADAL" clId="{076C5E3E-0481-4F94-AAF6-25D6157C56B7}" dt="2023-10-17T22:43:18.106" v="972"/>
          <ac:grpSpMkLst>
            <pc:docMk/>
            <pc:sldMk cId="576520654" sldId="913"/>
            <ac:grpSpMk id="74" creationId="{4294BD7F-8454-CA52-EEA5-0312CB90900C}"/>
          </ac:grpSpMkLst>
        </pc:grpChg>
        <pc:grpChg chg="mod">
          <ac:chgData name="Alexis Lowery" userId="8e48e959-6c90-4da9-ad69-4624b2bfeeb2" providerId="ADAL" clId="{076C5E3E-0481-4F94-AAF6-25D6157C56B7}" dt="2023-10-17T22:43:18.106" v="972"/>
          <ac:grpSpMkLst>
            <pc:docMk/>
            <pc:sldMk cId="576520654" sldId="913"/>
            <ac:grpSpMk id="79" creationId="{9B274964-7E44-7CEE-7FF4-AE68FE850F92}"/>
          </ac:grpSpMkLst>
        </pc:grpChg>
        <pc:grpChg chg="mod">
          <ac:chgData name="Alexis Lowery" userId="8e48e959-6c90-4da9-ad69-4624b2bfeeb2" providerId="ADAL" clId="{076C5E3E-0481-4F94-AAF6-25D6157C56B7}" dt="2023-10-17T22:43:18.106" v="972"/>
          <ac:grpSpMkLst>
            <pc:docMk/>
            <pc:sldMk cId="576520654" sldId="913"/>
            <ac:grpSpMk id="82" creationId="{80BCD745-C39F-5586-9945-7923B3B9239F}"/>
          </ac:grpSpMkLst>
        </pc:grpChg>
        <pc:grpChg chg="mod">
          <ac:chgData name="Alexis Lowery" userId="8e48e959-6c90-4da9-ad69-4624b2bfeeb2" providerId="ADAL" clId="{076C5E3E-0481-4F94-AAF6-25D6157C56B7}" dt="2023-10-17T22:43:18.106" v="972"/>
          <ac:grpSpMkLst>
            <pc:docMk/>
            <pc:sldMk cId="576520654" sldId="913"/>
            <ac:grpSpMk id="84" creationId="{DAA6D339-6465-25EF-81B9-A359FB9180BE}"/>
          </ac:grpSpMkLst>
        </pc:grpChg>
        <pc:grpChg chg="ord">
          <ac:chgData name="Alexis Lowery" userId="8e48e959-6c90-4da9-ad69-4624b2bfeeb2" providerId="ADAL" clId="{076C5E3E-0481-4F94-AAF6-25D6157C56B7}" dt="2023-10-17T21:58:51.693" v="181" actId="166"/>
          <ac:grpSpMkLst>
            <pc:docMk/>
            <pc:sldMk cId="576520654" sldId="913"/>
            <ac:grpSpMk id="163" creationId="{792B81B1-3E17-ADEE-BA00-70432F66A6DB}"/>
          </ac:grpSpMkLst>
        </pc:grpChg>
        <pc:grpChg chg="add mod">
          <ac:chgData name="Alexis Lowery" userId="8e48e959-6c90-4da9-ad69-4624b2bfeeb2" providerId="ADAL" clId="{076C5E3E-0481-4F94-AAF6-25D6157C56B7}" dt="2023-10-17T22:45:21.523" v="1013" actId="1076"/>
          <ac:grpSpMkLst>
            <pc:docMk/>
            <pc:sldMk cId="576520654" sldId="913"/>
            <ac:grpSpMk id="168" creationId="{EBF22FDE-F6EA-39C0-BB9F-461DC27E29E9}"/>
          </ac:grpSpMkLst>
        </pc:grpChg>
        <pc:grpChg chg="del mod">
          <ac:chgData name="Alexis Lowery" userId="8e48e959-6c90-4da9-ad69-4624b2bfeeb2" providerId="ADAL" clId="{076C5E3E-0481-4F94-AAF6-25D6157C56B7}" dt="2023-10-17T22:20:02.829" v="575" actId="165"/>
          <ac:grpSpMkLst>
            <pc:docMk/>
            <pc:sldMk cId="576520654" sldId="913"/>
            <ac:grpSpMk id="186" creationId="{4DE8D446-226C-D172-486C-53054598BBE6}"/>
          </ac:grpSpMkLst>
        </pc:grpChg>
        <pc:grpChg chg="del mod topLvl">
          <ac:chgData name="Alexis Lowery" userId="8e48e959-6c90-4da9-ad69-4624b2bfeeb2" providerId="ADAL" clId="{076C5E3E-0481-4F94-AAF6-25D6157C56B7}" dt="2023-10-17T22:20:19.441" v="578" actId="165"/>
          <ac:grpSpMkLst>
            <pc:docMk/>
            <pc:sldMk cId="576520654" sldId="913"/>
            <ac:grpSpMk id="188" creationId="{7348D471-8B10-71B0-16F7-3D6DF89FAA14}"/>
          </ac:grpSpMkLst>
        </pc:grpChg>
        <pc:grpChg chg="add del mod topLvl">
          <ac:chgData name="Alexis Lowery" userId="8e48e959-6c90-4da9-ad69-4624b2bfeeb2" providerId="ADAL" clId="{076C5E3E-0481-4F94-AAF6-25D6157C56B7}" dt="2023-10-17T22:20:41.242" v="583" actId="165"/>
          <ac:grpSpMkLst>
            <pc:docMk/>
            <pc:sldMk cId="576520654" sldId="913"/>
            <ac:grpSpMk id="189" creationId="{E45BA21B-C688-063E-4C28-0CA1B249A4D7}"/>
          </ac:grpSpMkLst>
        </pc:grpChg>
        <pc:grpChg chg="mod topLvl">
          <ac:chgData name="Alexis Lowery" userId="8e48e959-6c90-4da9-ad69-4624b2bfeeb2" providerId="ADAL" clId="{076C5E3E-0481-4F94-AAF6-25D6157C56B7}" dt="2023-10-17T22:29:01.530" v="674" actId="165"/>
          <ac:grpSpMkLst>
            <pc:docMk/>
            <pc:sldMk cId="576520654" sldId="913"/>
            <ac:grpSpMk id="190" creationId="{A3032B5E-6EB4-D04D-B632-C0DE497E774A}"/>
          </ac:grpSpMkLst>
        </pc:grpChg>
        <pc:grpChg chg="del mod topLvl">
          <ac:chgData name="Alexis Lowery" userId="8e48e959-6c90-4da9-ad69-4624b2bfeeb2" providerId="ADAL" clId="{076C5E3E-0481-4F94-AAF6-25D6157C56B7}" dt="2023-10-17T22:20:55.400" v="588" actId="478"/>
          <ac:grpSpMkLst>
            <pc:docMk/>
            <pc:sldMk cId="576520654" sldId="913"/>
            <ac:grpSpMk id="198" creationId="{D1ECAD9B-B47B-4E27-BF06-D60035E8C247}"/>
          </ac:grpSpMkLst>
        </pc:grpChg>
        <pc:cxnChg chg="add mod">
          <ac:chgData name="Alexis Lowery" userId="8e48e959-6c90-4da9-ad69-4624b2bfeeb2" providerId="ADAL" clId="{076C5E3E-0481-4F94-AAF6-25D6157C56B7}" dt="2023-10-17T22:17:38.955" v="534" actId="14100"/>
          <ac:cxnSpMkLst>
            <pc:docMk/>
            <pc:sldMk cId="576520654" sldId="913"/>
            <ac:cxnSpMk id="28" creationId="{B536CFC3-C190-72A6-3342-D07C710BDAD3}"/>
          </ac:cxnSpMkLst>
        </pc:cxnChg>
        <pc:cxnChg chg="mod">
          <ac:chgData name="Alexis Lowery" userId="8e48e959-6c90-4da9-ad69-4624b2bfeeb2" providerId="ADAL" clId="{076C5E3E-0481-4F94-AAF6-25D6157C56B7}" dt="2023-10-17T22:23:18.383" v="609" actId="165"/>
          <ac:cxnSpMkLst>
            <pc:docMk/>
            <pc:sldMk cId="576520654" sldId="913"/>
            <ac:cxnSpMk id="38" creationId="{18751480-5499-1C80-1D67-EB83E5FAE1D0}"/>
          </ac:cxnSpMkLst>
        </pc:cxnChg>
        <pc:cxnChg chg="mod">
          <ac:chgData name="Alexis Lowery" userId="8e48e959-6c90-4da9-ad69-4624b2bfeeb2" providerId="ADAL" clId="{076C5E3E-0481-4F94-AAF6-25D6157C56B7}" dt="2023-10-17T22:23:18.383" v="609" actId="165"/>
          <ac:cxnSpMkLst>
            <pc:docMk/>
            <pc:sldMk cId="576520654" sldId="913"/>
            <ac:cxnSpMk id="39" creationId="{FC3FC81C-3A86-8F9F-60D6-5E98C8411C47}"/>
          </ac:cxnSpMkLst>
        </pc:cxnChg>
        <pc:cxnChg chg="mod">
          <ac:chgData name="Alexis Lowery" userId="8e48e959-6c90-4da9-ad69-4624b2bfeeb2" providerId="ADAL" clId="{076C5E3E-0481-4F94-AAF6-25D6157C56B7}" dt="2023-10-17T22:23:18.383" v="609" actId="165"/>
          <ac:cxnSpMkLst>
            <pc:docMk/>
            <pc:sldMk cId="576520654" sldId="913"/>
            <ac:cxnSpMk id="40" creationId="{444DC863-051F-65C2-038A-E5C0D2787DAB}"/>
          </ac:cxnSpMkLst>
        </pc:cxnChg>
        <pc:cxnChg chg="mod">
          <ac:chgData name="Alexis Lowery" userId="8e48e959-6c90-4da9-ad69-4624b2bfeeb2" providerId="ADAL" clId="{076C5E3E-0481-4F94-AAF6-25D6157C56B7}" dt="2023-10-17T22:23:18.383" v="609" actId="165"/>
          <ac:cxnSpMkLst>
            <pc:docMk/>
            <pc:sldMk cId="576520654" sldId="913"/>
            <ac:cxnSpMk id="41" creationId="{6A2BC33C-BAA5-CE26-79EE-D6FBF13BF5A5}"/>
          </ac:cxnSpMkLst>
        </pc:cxnChg>
        <pc:cxnChg chg="mod">
          <ac:chgData name="Alexis Lowery" userId="8e48e959-6c90-4da9-ad69-4624b2bfeeb2" providerId="ADAL" clId="{076C5E3E-0481-4F94-AAF6-25D6157C56B7}" dt="2023-10-17T22:43:01.106" v="969"/>
          <ac:cxnSpMkLst>
            <pc:docMk/>
            <pc:sldMk cId="576520654" sldId="913"/>
            <ac:cxnSpMk id="45" creationId="{A835EE5F-93BB-5B8B-9DCC-34D9E0C6EACE}"/>
          </ac:cxnSpMkLst>
        </pc:cxnChg>
        <pc:cxnChg chg="mod">
          <ac:chgData name="Alexis Lowery" userId="8e48e959-6c90-4da9-ad69-4624b2bfeeb2" providerId="ADAL" clId="{076C5E3E-0481-4F94-AAF6-25D6157C56B7}" dt="2023-10-17T22:25:11.953" v="628" actId="165"/>
          <ac:cxnSpMkLst>
            <pc:docMk/>
            <pc:sldMk cId="576520654" sldId="913"/>
            <ac:cxnSpMk id="46" creationId="{81215D9A-D87D-E43C-6AA5-382CD4CC47CE}"/>
          </ac:cxnSpMkLst>
        </pc:cxnChg>
        <pc:cxnChg chg="mod">
          <ac:chgData name="Alexis Lowery" userId="8e48e959-6c90-4da9-ad69-4624b2bfeeb2" providerId="ADAL" clId="{076C5E3E-0481-4F94-AAF6-25D6157C56B7}" dt="2023-10-17T22:43:01.106" v="969"/>
          <ac:cxnSpMkLst>
            <pc:docMk/>
            <pc:sldMk cId="576520654" sldId="913"/>
            <ac:cxnSpMk id="46" creationId="{C9CF9027-F3A9-48CC-8994-C7784D4F9569}"/>
          </ac:cxnSpMkLst>
        </pc:cxnChg>
        <pc:cxnChg chg="mod">
          <ac:chgData name="Alexis Lowery" userId="8e48e959-6c90-4da9-ad69-4624b2bfeeb2" providerId="ADAL" clId="{076C5E3E-0481-4F94-AAF6-25D6157C56B7}" dt="2023-10-17T22:43:01.106" v="969"/>
          <ac:cxnSpMkLst>
            <pc:docMk/>
            <pc:sldMk cId="576520654" sldId="913"/>
            <ac:cxnSpMk id="47" creationId="{3465C9D4-BA85-76C7-EADF-CF863E3C8534}"/>
          </ac:cxnSpMkLst>
        </pc:cxnChg>
        <pc:cxnChg chg="mod">
          <ac:chgData name="Alexis Lowery" userId="8e48e959-6c90-4da9-ad69-4624b2bfeeb2" providerId="ADAL" clId="{076C5E3E-0481-4F94-AAF6-25D6157C56B7}" dt="2023-10-17T22:25:11.953" v="628" actId="165"/>
          <ac:cxnSpMkLst>
            <pc:docMk/>
            <pc:sldMk cId="576520654" sldId="913"/>
            <ac:cxnSpMk id="47" creationId="{595F8693-136C-7019-B47E-CC3A5B57EEBE}"/>
          </ac:cxnSpMkLst>
        </pc:cxnChg>
        <pc:cxnChg chg="mod">
          <ac:chgData name="Alexis Lowery" userId="8e48e959-6c90-4da9-ad69-4624b2bfeeb2" providerId="ADAL" clId="{076C5E3E-0481-4F94-AAF6-25D6157C56B7}" dt="2023-10-17T22:25:11.953" v="628" actId="165"/>
          <ac:cxnSpMkLst>
            <pc:docMk/>
            <pc:sldMk cId="576520654" sldId="913"/>
            <ac:cxnSpMk id="48" creationId="{0F55EF79-DB86-D868-97FD-6779D7EDE8DE}"/>
          </ac:cxnSpMkLst>
        </pc:cxnChg>
        <pc:cxnChg chg="mod">
          <ac:chgData name="Alexis Lowery" userId="8e48e959-6c90-4da9-ad69-4624b2bfeeb2" providerId="ADAL" clId="{076C5E3E-0481-4F94-AAF6-25D6157C56B7}" dt="2023-10-17T22:43:01.106" v="969"/>
          <ac:cxnSpMkLst>
            <pc:docMk/>
            <pc:sldMk cId="576520654" sldId="913"/>
            <ac:cxnSpMk id="48" creationId="{D78D2A14-E0C9-17C4-13EF-5265602DE4C9}"/>
          </ac:cxnSpMkLst>
        </pc:cxnChg>
        <pc:cxnChg chg="mod">
          <ac:chgData name="Alexis Lowery" userId="8e48e959-6c90-4da9-ad69-4624b2bfeeb2" providerId="ADAL" clId="{076C5E3E-0481-4F94-AAF6-25D6157C56B7}" dt="2023-10-17T22:25:11.953" v="628" actId="165"/>
          <ac:cxnSpMkLst>
            <pc:docMk/>
            <pc:sldMk cId="576520654" sldId="913"/>
            <ac:cxnSpMk id="49" creationId="{909E3C4A-5FD9-83E8-8D14-E004BE4B2A99}"/>
          </ac:cxnSpMkLst>
        </pc:cxnChg>
        <pc:cxnChg chg="mod">
          <ac:chgData name="Alexis Lowery" userId="8e48e959-6c90-4da9-ad69-4624b2bfeeb2" providerId="ADAL" clId="{076C5E3E-0481-4F94-AAF6-25D6157C56B7}" dt="2023-10-17T22:25:22.650" v="631"/>
          <ac:cxnSpMkLst>
            <pc:docMk/>
            <pc:sldMk cId="576520654" sldId="913"/>
            <ac:cxnSpMk id="56" creationId="{0CBA7426-887F-48CB-D6EA-E727BC906BCF}"/>
          </ac:cxnSpMkLst>
        </pc:cxnChg>
        <pc:cxnChg chg="mod">
          <ac:chgData name="Alexis Lowery" userId="8e48e959-6c90-4da9-ad69-4624b2bfeeb2" providerId="ADAL" clId="{076C5E3E-0481-4F94-AAF6-25D6157C56B7}" dt="2023-10-17T22:43:01.106" v="969"/>
          <ac:cxnSpMkLst>
            <pc:docMk/>
            <pc:sldMk cId="576520654" sldId="913"/>
            <ac:cxnSpMk id="56" creationId="{2FDCAE7D-E0A2-9BE4-2CC1-79141692FCBF}"/>
          </ac:cxnSpMkLst>
        </pc:cxnChg>
        <pc:cxnChg chg="mod">
          <ac:chgData name="Alexis Lowery" userId="8e48e959-6c90-4da9-ad69-4624b2bfeeb2" providerId="ADAL" clId="{076C5E3E-0481-4F94-AAF6-25D6157C56B7}" dt="2023-10-17T22:25:22.650" v="631"/>
          <ac:cxnSpMkLst>
            <pc:docMk/>
            <pc:sldMk cId="576520654" sldId="913"/>
            <ac:cxnSpMk id="57" creationId="{21C40A73-E31C-A20F-F062-8207D05AA74E}"/>
          </ac:cxnSpMkLst>
        </pc:cxnChg>
        <pc:cxnChg chg="mod">
          <ac:chgData name="Alexis Lowery" userId="8e48e959-6c90-4da9-ad69-4624b2bfeeb2" providerId="ADAL" clId="{076C5E3E-0481-4F94-AAF6-25D6157C56B7}" dt="2023-10-17T22:43:01.106" v="969"/>
          <ac:cxnSpMkLst>
            <pc:docMk/>
            <pc:sldMk cId="576520654" sldId="913"/>
            <ac:cxnSpMk id="57" creationId="{2C22BECC-4513-A0B7-7588-BA759A287E28}"/>
          </ac:cxnSpMkLst>
        </pc:cxnChg>
        <pc:cxnChg chg="mod">
          <ac:chgData name="Alexis Lowery" userId="8e48e959-6c90-4da9-ad69-4624b2bfeeb2" providerId="ADAL" clId="{076C5E3E-0481-4F94-AAF6-25D6157C56B7}" dt="2023-10-17T22:43:01.106" v="969"/>
          <ac:cxnSpMkLst>
            <pc:docMk/>
            <pc:sldMk cId="576520654" sldId="913"/>
            <ac:cxnSpMk id="58" creationId="{3F8B3D90-04EF-E817-D35A-350D04071277}"/>
          </ac:cxnSpMkLst>
        </pc:cxnChg>
        <pc:cxnChg chg="mod">
          <ac:chgData name="Alexis Lowery" userId="8e48e959-6c90-4da9-ad69-4624b2bfeeb2" providerId="ADAL" clId="{076C5E3E-0481-4F94-AAF6-25D6157C56B7}" dt="2023-10-17T22:25:22.650" v="631"/>
          <ac:cxnSpMkLst>
            <pc:docMk/>
            <pc:sldMk cId="576520654" sldId="913"/>
            <ac:cxnSpMk id="58" creationId="{DBF558F0-E8B6-6BCA-5CA3-64D6346B87EF}"/>
          </ac:cxnSpMkLst>
        </pc:cxnChg>
        <pc:cxnChg chg="mod">
          <ac:chgData name="Alexis Lowery" userId="8e48e959-6c90-4da9-ad69-4624b2bfeeb2" providerId="ADAL" clId="{076C5E3E-0481-4F94-AAF6-25D6157C56B7}" dt="2023-10-17T22:25:22.650" v="631"/>
          <ac:cxnSpMkLst>
            <pc:docMk/>
            <pc:sldMk cId="576520654" sldId="913"/>
            <ac:cxnSpMk id="59" creationId="{17CA25C5-8068-B0B4-40C0-1D5923E3164A}"/>
          </ac:cxnSpMkLst>
        </pc:cxnChg>
        <pc:cxnChg chg="mod">
          <ac:chgData name="Alexis Lowery" userId="8e48e959-6c90-4da9-ad69-4624b2bfeeb2" providerId="ADAL" clId="{076C5E3E-0481-4F94-AAF6-25D6157C56B7}" dt="2023-10-17T22:43:01.106" v="969"/>
          <ac:cxnSpMkLst>
            <pc:docMk/>
            <pc:sldMk cId="576520654" sldId="913"/>
            <ac:cxnSpMk id="59" creationId="{91EE1993-F623-2CB4-4F4D-48DAC8E66607}"/>
          </ac:cxnSpMkLst>
        </pc:cxnChg>
        <pc:cxnChg chg="mod">
          <ac:chgData name="Alexis Lowery" userId="8e48e959-6c90-4da9-ad69-4624b2bfeeb2" providerId="ADAL" clId="{076C5E3E-0481-4F94-AAF6-25D6157C56B7}" dt="2023-10-17T22:27:49.606" v="656" actId="165"/>
          <ac:cxnSpMkLst>
            <pc:docMk/>
            <pc:sldMk cId="576520654" sldId="913"/>
            <ac:cxnSpMk id="63" creationId="{2A252D7E-62CB-C6A2-8862-7BF770E400F0}"/>
          </ac:cxnSpMkLst>
        </pc:cxnChg>
        <pc:cxnChg chg="mod">
          <ac:chgData name="Alexis Lowery" userId="8e48e959-6c90-4da9-ad69-4624b2bfeeb2" providerId="ADAL" clId="{076C5E3E-0481-4F94-AAF6-25D6157C56B7}" dt="2023-10-17T22:27:49.606" v="656" actId="165"/>
          <ac:cxnSpMkLst>
            <pc:docMk/>
            <pc:sldMk cId="576520654" sldId="913"/>
            <ac:cxnSpMk id="64" creationId="{D8A1DA3D-AB76-DF72-BFF6-B929182B28B1}"/>
          </ac:cxnSpMkLst>
        </pc:cxnChg>
        <pc:cxnChg chg="mod">
          <ac:chgData name="Alexis Lowery" userId="8e48e959-6c90-4da9-ad69-4624b2bfeeb2" providerId="ADAL" clId="{076C5E3E-0481-4F94-AAF6-25D6157C56B7}" dt="2023-10-17T22:27:49.606" v="656" actId="165"/>
          <ac:cxnSpMkLst>
            <pc:docMk/>
            <pc:sldMk cId="576520654" sldId="913"/>
            <ac:cxnSpMk id="65" creationId="{7D3CEF84-6867-52C1-305E-9127F0002E81}"/>
          </ac:cxnSpMkLst>
        </pc:cxnChg>
        <pc:cxnChg chg="mod">
          <ac:chgData name="Alexis Lowery" userId="8e48e959-6c90-4da9-ad69-4624b2bfeeb2" providerId="ADAL" clId="{076C5E3E-0481-4F94-AAF6-25D6157C56B7}" dt="2023-10-17T22:27:49.606" v="656" actId="165"/>
          <ac:cxnSpMkLst>
            <pc:docMk/>
            <pc:sldMk cId="576520654" sldId="913"/>
            <ac:cxnSpMk id="66" creationId="{4B49BFDC-63E9-EE3D-7129-C4D07D95FBD9}"/>
          </ac:cxnSpMkLst>
        </pc:cxnChg>
        <pc:cxnChg chg="add mod">
          <ac:chgData name="Alexis Lowery" userId="8e48e959-6c90-4da9-ad69-4624b2bfeeb2" providerId="ADAL" clId="{076C5E3E-0481-4F94-AAF6-25D6157C56B7}" dt="2023-10-17T22:28:15.640" v="664" actId="164"/>
          <ac:cxnSpMkLst>
            <pc:docMk/>
            <pc:sldMk cId="576520654" sldId="913"/>
            <ac:cxnSpMk id="68" creationId="{E3933C7B-E932-72CA-04E3-2576CD5726C3}"/>
          </ac:cxnSpMkLst>
        </pc:cxnChg>
        <pc:cxnChg chg="add mod">
          <ac:chgData name="Alexis Lowery" userId="8e48e959-6c90-4da9-ad69-4624b2bfeeb2" providerId="ADAL" clId="{076C5E3E-0481-4F94-AAF6-25D6157C56B7}" dt="2023-10-17T22:28:15.640" v="664" actId="164"/>
          <ac:cxnSpMkLst>
            <pc:docMk/>
            <pc:sldMk cId="576520654" sldId="913"/>
            <ac:cxnSpMk id="69" creationId="{9F5D028D-FEEA-87EF-80FB-3B36E2C75866}"/>
          </ac:cxnSpMkLst>
        </pc:cxnChg>
        <pc:cxnChg chg="add mod">
          <ac:chgData name="Alexis Lowery" userId="8e48e959-6c90-4da9-ad69-4624b2bfeeb2" providerId="ADAL" clId="{076C5E3E-0481-4F94-AAF6-25D6157C56B7}" dt="2023-10-17T22:28:15.640" v="664" actId="164"/>
          <ac:cxnSpMkLst>
            <pc:docMk/>
            <pc:sldMk cId="576520654" sldId="913"/>
            <ac:cxnSpMk id="70" creationId="{F4C56D46-C5F6-D0D4-9049-432528E96A2D}"/>
          </ac:cxnSpMkLst>
        </pc:cxnChg>
        <pc:cxnChg chg="add mod">
          <ac:chgData name="Alexis Lowery" userId="8e48e959-6c90-4da9-ad69-4624b2bfeeb2" providerId="ADAL" clId="{076C5E3E-0481-4F94-AAF6-25D6157C56B7}" dt="2023-10-17T22:28:15.640" v="664" actId="164"/>
          <ac:cxnSpMkLst>
            <pc:docMk/>
            <pc:sldMk cId="576520654" sldId="913"/>
            <ac:cxnSpMk id="71" creationId="{B2AD9CDF-EFB5-3E77-626A-7E11593C4ED9}"/>
          </ac:cxnSpMkLst>
        </pc:cxnChg>
        <pc:cxnChg chg="mod">
          <ac:chgData name="Alexis Lowery" userId="8e48e959-6c90-4da9-ad69-4624b2bfeeb2" providerId="ADAL" clId="{076C5E3E-0481-4F94-AAF6-25D6157C56B7}" dt="2023-10-17T22:44:36.194" v="990" actId="1037"/>
          <ac:cxnSpMkLst>
            <pc:docMk/>
            <pc:sldMk cId="576520654" sldId="913"/>
            <ac:cxnSpMk id="75" creationId="{932FA680-894B-C992-7ACA-6AABE0236069}"/>
          </ac:cxnSpMkLst>
        </pc:cxnChg>
        <pc:cxnChg chg="mod">
          <ac:chgData name="Alexis Lowery" userId="8e48e959-6c90-4da9-ad69-4624b2bfeeb2" providerId="ADAL" clId="{076C5E3E-0481-4F94-AAF6-25D6157C56B7}" dt="2023-10-17T22:44:08.625" v="985" actId="208"/>
          <ac:cxnSpMkLst>
            <pc:docMk/>
            <pc:sldMk cId="576520654" sldId="913"/>
            <ac:cxnSpMk id="76" creationId="{F961D244-C6FE-D711-A552-731E54A0BD8C}"/>
          </ac:cxnSpMkLst>
        </pc:cxnChg>
        <pc:cxnChg chg="mod">
          <ac:chgData name="Alexis Lowery" userId="8e48e959-6c90-4da9-ad69-4624b2bfeeb2" providerId="ADAL" clId="{076C5E3E-0481-4F94-AAF6-25D6157C56B7}" dt="2023-10-17T22:45:51.959" v="1018" actId="1036"/>
          <ac:cxnSpMkLst>
            <pc:docMk/>
            <pc:sldMk cId="576520654" sldId="913"/>
            <ac:cxnSpMk id="77" creationId="{2D8425D5-A157-092F-8A45-D7C529EFD921}"/>
          </ac:cxnSpMkLst>
        </pc:cxnChg>
        <pc:cxnChg chg="mod">
          <ac:chgData name="Alexis Lowery" userId="8e48e959-6c90-4da9-ad69-4624b2bfeeb2" providerId="ADAL" clId="{076C5E3E-0481-4F94-AAF6-25D6157C56B7}" dt="2023-10-17T22:46:10.116" v="1020" actId="1035"/>
          <ac:cxnSpMkLst>
            <pc:docMk/>
            <pc:sldMk cId="576520654" sldId="913"/>
            <ac:cxnSpMk id="78" creationId="{9731C9C4-F242-1261-31BD-EA119E656130}"/>
          </ac:cxnSpMkLst>
        </pc:cxnChg>
        <pc:cxnChg chg="mod">
          <ac:chgData name="Alexis Lowery" userId="8e48e959-6c90-4da9-ad69-4624b2bfeeb2" providerId="ADAL" clId="{076C5E3E-0481-4F94-AAF6-25D6157C56B7}" dt="2023-10-17T22:44:08.625" v="985" actId="208"/>
          <ac:cxnSpMkLst>
            <pc:docMk/>
            <pc:sldMk cId="576520654" sldId="913"/>
            <ac:cxnSpMk id="85" creationId="{EF0E8378-018E-C687-3110-865C9539654C}"/>
          </ac:cxnSpMkLst>
        </pc:cxnChg>
        <pc:cxnChg chg="mod">
          <ac:chgData name="Alexis Lowery" userId="8e48e959-6c90-4da9-ad69-4624b2bfeeb2" providerId="ADAL" clId="{076C5E3E-0481-4F94-AAF6-25D6157C56B7}" dt="2023-10-17T22:44:08.625" v="985" actId="208"/>
          <ac:cxnSpMkLst>
            <pc:docMk/>
            <pc:sldMk cId="576520654" sldId="913"/>
            <ac:cxnSpMk id="164" creationId="{E6C3A3C8-C69F-557B-C5AF-3EF131671398}"/>
          </ac:cxnSpMkLst>
        </pc:cxnChg>
        <pc:cxnChg chg="mod">
          <ac:chgData name="Alexis Lowery" userId="8e48e959-6c90-4da9-ad69-4624b2bfeeb2" providerId="ADAL" clId="{076C5E3E-0481-4F94-AAF6-25D6157C56B7}" dt="2023-10-17T22:45:51.959" v="1018" actId="1036"/>
          <ac:cxnSpMkLst>
            <pc:docMk/>
            <pc:sldMk cId="576520654" sldId="913"/>
            <ac:cxnSpMk id="165" creationId="{9A66AC2E-71C5-223B-B77C-1C70CD4DD5B1}"/>
          </ac:cxnSpMkLst>
        </pc:cxnChg>
        <pc:cxnChg chg="mod">
          <ac:chgData name="Alexis Lowery" userId="8e48e959-6c90-4da9-ad69-4624b2bfeeb2" providerId="ADAL" clId="{076C5E3E-0481-4F94-AAF6-25D6157C56B7}" dt="2023-10-17T22:45:42.666" v="1017" actId="1036"/>
          <ac:cxnSpMkLst>
            <pc:docMk/>
            <pc:sldMk cId="576520654" sldId="913"/>
            <ac:cxnSpMk id="166" creationId="{10ADC61D-6BEF-0C86-7FAC-722D4220802C}"/>
          </ac:cxnSpMkLst>
        </pc:cxnChg>
        <pc:cxnChg chg="ord">
          <ac:chgData name="Alexis Lowery" userId="8e48e959-6c90-4da9-ad69-4624b2bfeeb2" providerId="ADAL" clId="{076C5E3E-0481-4F94-AAF6-25D6157C56B7}" dt="2023-10-17T21:59:53.713" v="189" actId="166"/>
          <ac:cxnSpMkLst>
            <pc:docMk/>
            <pc:sldMk cId="576520654" sldId="913"/>
            <ac:cxnSpMk id="169" creationId="{5449D63E-7B31-BF66-FB87-C59ADE844976}"/>
          </ac:cxnSpMkLst>
        </pc:cxnChg>
        <pc:cxnChg chg="mod">
          <ac:chgData name="Alexis Lowery" userId="8e48e959-6c90-4da9-ad69-4624b2bfeeb2" providerId="ADAL" clId="{076C5E3E-0481-4F94-AAF6-25D6157C56B7}" dt="2023-10-17T22:02:56.735" v="250" actId="12789"/>
          <ac:cxnSpMkLst>
            <pc:docMk/>
            <pc:sldMk cId="576520654" sldId="913"/>
            <ac:cxnSpMk id="174" creationId="{6B7E4D7B-A4F5-2D5D-3A73-8F9B0DEA88E1}"/>
          </ac:cxnSpMkLst>
        </pc:cxnChg>
        <pc:cxnChg chg="mod">
          <ac:chgData name="Alexis Lowery" userId="8e48e959-6c90-4da9-ad69-4624b2bfeeb2" providerId="ADAL" clId="{076C5E3E-0481-4F94-AAF6-25D6157C56B7}" dt="2023-10-17T22:02:58.119" v="251" actId="408"/>
          <ac:cxnSpMkLst>
            <pc:docMk/>
            <pc:sldMk cId="576520654" sldId="913"/>
            <ac:cxnSpMk id="175" creationId="{E374C61F-8B33-E175-5553-0695A1FD04C3}"/>
          </ac:cxnSpMkLst>
        </pc:cxnChg>
        <pc:cxnChg chg="mod">
          <ac:chgData name="Alexis Lowery" userId="8e48e959-6c90-4da9-ad69-4624b2bfeeb2" providerId="ADAL" clId="{076C5E3E-0481-4F94-AAF6-25D6157C56B7}" dt="2023-10-17T22:02:58.119" v="251" actId="408"/>
          <ac:cxnSpMkLst>
            <pc:docMk/>
            <pc:sldMk cId="576520654" sldId="913"/>
            <ac:cxnSpMk id="176" creationId="{1B067390-3714-9060-B251-8BEF9F688645}"/>
          </ac:cxnSpMkLst>
        </pc:cxnChg>
        <pc:cxnChg chg="mod">
          <ac:chgData name="Alexis Lowery" userId="8e48e959-6c90-4da9-ad69-4624b2bfeeb2" providerId="ADAL" clId="{076C5E3E-0481-4F94-AAF6-25D6157C56B7}" dt="2023-10-17T22:02:56.735" v="250" actId="12789"/>
          <ac:cxnSpMkLst>
            <pc:docMk/>
            <pc:sldMk cId="576520654" sldId="913"/>
            <ac:cxnSpMk id="177" creationId="{CFF1703C-3210-AF51-806E-240B0F6CC11E}"/>
          </ac:cxnSpMkLst>
        </pc:cxnChg>
        <pc:cxnChg chg="mod">
          <ac:chgData name="Alexis Lowery" userId="8e48e959-6c90-4da9-ad69-4624b2bfeeb2" providerId="ADAL" clId="{076C5E3E-0481-4F94-AAF6-25D6157C56B7}" dt="2023-10-17T22:29:01.530" v="674" actId="165"/>
          <ac:cxnSpMkLst>
            <pc:docMk/>
            <pc:sldMk cId="576520654" sldId="913"/>
            <ac:cxnSpMk id="193" creationId="{A2CF0E38-B301-270A-858E-8155AAE400C7}"/>
          </ac:cxnSpMkLst>
        </pc:cxnChg>
        <pc:cxnChg chg="mod">
          <ac:chgData name="Alexis Lowery" userId="8e48e959-6c90-4da9-ad69-4624b2bfeeb2" providerId="ADAL" clId="{076C5E3E-0481-4F94-AAF6-25D6157C56B7}" dt="2023-10-17T22:29:01.530" v="674" actId="165"/>
          <ac:cxnSpMkLst>
            <pc:docMk/>
            <pc:sldMk cId="576520654" sldId="913"/>
            <ac:cxnSpMk id="194" creationId="{4F62D4FD-62A0-546B-9A53-2B5BD8D65CEC}"/>
          </ac:cxnSpMkLst>
        </pc:cxnChg>
        <pc:cxnChg chg="mod">
          <ac:chgData name="Alexis Lowery" userId="8e48e959-6c90-4da9-ad69-4624b2bfeeb2" providerId="ADAL" clId="{076C5E3E-0481-4F94-AAF6-25D6157C56B7}" dt="2023-10-17T22:29:01.530" v="674" actId="165"/>
          <ac:cxnSpMkLst>
            <pc:docMk/>
            <pc:sldMk cId="576520654" sldId="913"/>
            <ac:cxnSpMk id="195" creationId="{708601A8-AD93-DA77-4FB1-3A1B03437EC8}"/>
          </ac:cxnSpMkLst>
        </pc:cxnChg>
        <pc:cxnChg chg="mod">
          <ac:chgData name="Alexis Lowery" userId="8e48e959-6c90-4da9-ad69-4624b2bfeeb2" providerId="ADAL" clId="{076C5E3E-0481-4F94-AAF6-25D6157C56B7}" dt="2023-10-17T22:29:01.530" v="674" actId="165"/>
          <ac:cxnSpMkLst>
            <pc:docMk/>
            <pc:sldMk cId="576520654" sldId="913"/>
            <ac:cxnSpMk id="196" creationId="{FB5DF8C7-BE24-FF76-E285-B916599190F3}"/>
          </ac:cxnSpMkLst>
        </pc:cxnChg>
        <pc:cxnChg chg="mod">
          <ac:chgData name="Alexis Lowery" userId="8e48e959-6c90-4da9-ad69-4624b2bfeeb2" providerId="ADAL" clId="{076C5E3E-0481-4F94-AAF6-25D6157C56B7}" dt="2023-10-17T22:20:19.441" v="578" actId="165"/>
          <ac:cxnSpMkLst>
            <pc:docMk/>
            <pc:sldMk cId="576520654" sldId="913"/>
            <ac:cxnSpMk id="201" creationId="{C80C0F2F-4C37-1342-AE04-5BFEF7C62D80}"/>
          </ac:cxnSpMkLst>
        </pc:cxnChg>
        <pc:cxnChg chg="mod">
          <ac:chgData name="Alexis Lowery" userId="8e48e959-6c90-4da9-ad69-4624b2bfeeb2" providerId="ADAL" clId="{076C5E3E-0481-4F94-AAF6-25D6157C56B7}" dt="2023-10-17T22:20:19.441" v="578" actId="165"/>
          <ac:cxnSpMkLst>
            <pc:docMk/>
            <pc:sldMk cId="576520654" sldId="913"/>
            <ac:cxnSpMk id="202" creationId="{AE2B5AA9-440F-0DD6-46DC-FA6BECE0D087}"/>
          </ac:cxnSpMkLst>
        </pc:cxnChg>
        <pc:cxnChg chg="mod">
          <ac:chgData name="Alexis Lowery" userId="8e48e959-6c90-4da9-ad69-4624b2bfeeb2" providerId="ADAL" clId="{076C5E3E-0481-4F94-AAF6-25D6157C56B7}" dt="2023-10-17T22:20:19.441" v="578" actId="165"/>
          <ac:cxnSpMkLst>
            <pc:docMk/>
            <pc:sldMk cId="576520654" sldId="913"/>
            <ac:cxnSpMk id="203" creationId="{DFC98B1E-F9D3-F2C1-1395-B45F0A63A2F9}"/>
          </ac:cxnSpMkLst>
        </pc:cxnChg>
        <pc:cxnChg chg="mod">
          <ac:chgData name="Alexis Lowery" userId="8e48e959-6c90-4da9-ad69-4624b2bfeeb2" providerId="ADAL" clId="{076C5E3E-0481-4F94-AAF6-25D6157C56B7}" dt="2023-10-17T22:20:19.441" v="578" actId="165"/>
          <ac:cxnSpMkLst>
            <pc:docMk/>
            <pc:sldMk cId="576520654" sldId="913"/>
            <ac:cxnSpMk id="204" creationId="{BFB363C8-7FD4-CD39-4D41-AA69ACDC43A5}"/>
          </ac:cxnSpMkLst>
        </pc:cxnChg>
      </pc:sldChg>
      <pc:sldChg chg="addSp modSp mod">
        <pc:chgData name="Alexis Lowery" userId="8e48e959-6c90-4da9-ad69-4624b2bfeeb2" providerId="ADAL" clId="{076C5E3E-0481-4F94-AAF6-25D6157C56B7}" dt="2023-10-17T23:03:49.628" v="1028" actId="14100"/>
        <pc:sldMkLst>
          <pc:docMk/>
          <pc:sldMk cId="3128307378" sldId="914"/>
        </pc:sldMkLst>
        <pc:spChg chg="mod">
          <ac:chgData name="Alexis Lowery" userId="8e48e959-6c90-4da9-ad69-4624b2bfeeb2" providerId="ADAL" clId="{076C5E3E-0481-4F94-AAF6-25D6157C56B7}" dt="2023-10-17T23:03:49.628" v="1028" actId="14100"/>
          <ac:spMkLst>
            <pc:docMk/>
            <pc:sldMk cId="3128307378" sldId="914"/>
            <ac:spMk id="22" creationId="{547C55A6-653E-FE5F-929B-B2FBE3F7B960}"/>
          </ac:spMkLst>
        </pc:spChg>
        <pc:spChg chg="add mod">
          <ac:chgData name="Alexis Lowery" userId="8e48e959-6c90-4da9-ad69-4624b2bfeeb2" providerId="ADAL" clId="{076C5E3E-0481-4F94-AAF6-25D6157C56B7}" dt="2023-10-17T23:03:28.228" v="1027" actId="120"/>
          <ac:spMkLst>
            <pc:docMk/>
            <pc:sldMk cId="3128307378" sldId="914"/>
            <ac:spMk id="33" creationId="{EBC41A57-E7C5-368D-A4D9-8164DEE62681}"/>
          </ac:spMkLst>
        </pc:spChg>
      </pc:sldChg>
    </pc:docChg>
  </pc:docChgLst>
  <pc:docChgLst>
    <pc:chgData name="Nathalie Jones" userId="87ef0a25-c510-4c76-8ec1-001ba2d44647" providerId="ADAL" clId="{8B44ED8D-0F62-43DE-BFD4-AFA321C1CB53}"/>
    <pc:docChg chg="custSel addSld modSld sldOrd modSection">
      <pc:chgData name="Nathalie Jones" userId="87ef0a25-c510-4c76-8ec1-001ba2d44647" providerId="ADAL" clId="{8B44ED8D-0F62-43DE-BFD4-AFA321C1CB53}" dt="2023-10-24T05:33:03.103" v="306" actId="20577"/>
      <pc:docMkLst>
        <pc:docMk/>
      </pc:docMkLst>
      <pc:sldChg chg="modNotesTx">
        <pc:chgData name="Nathalie Jones" userId="87ef0a25-c510-4c76-8ec1-001ba2d44647" providerId="ADAL" clId="{8B44ED8D-0F62-43DE-BFD4-AFA321C1CB53}" dt="2023-10-24T05:05:33.410" v="107" actId="6549"/>
        <pc:sldMkLst>
          <pc:docMk/>
          <pc:sldMk cId="575643840" sldId="256"/>
        </pc:sldMkLst>
      </pc:sldChg>
      <pc:sldChg chg="modNotesTx">
        <pc:chgData name="Nathalie Jones" userId="87ef0a25-c510-4c76-8ec1-001ba2d44647" providerId="ADAL" clId="{8B44ED8D-0F62-43DE-BFD4-AFA321C1CB53}" dt="2023-10-24T05:12:17.140" v="274" actId="20577"/>
        <pc:sldMkLst>
          <pc:docMk/>
          <pc:sldMk cId="1931834818" sldId="273"/>
        </pc:sldMkLst>
      </pc:sldChg>
      <pc:sldChg chg="addSp modSp">
        <pc:chgData name="Nathalie Jones" userId="87ef0a25-c510-4c76-8ec1-001ba2d44647" providerId="ADAL" clId="{8B44ED8D-0F62-43DE-BFD4-AFA321C1CB53}" dt="2023-10-24T05:25:14.822" v="301"/>
        <pc:sldMkLst>
          <pc:docMk/>
          <pc:sldMk cId="2806630179" sldId="283"/>
        </pc:sldMkLst>
        <pc:spChg chg="add mod">
          <ac:chgData name="Nathalie Jones" userId="87ef0a25-c510-4c76-8ec1-001ba2d44647" providerId="ADAL" clId="{8B44ED8D-0F62-43DE-BFD4-AFA321C1CB53}" dt="2023-10-24T05:25:14.822" v="301"/>
          <ac:spMkLst>
            <pc:docMk/>
            <pc:sldMk cId="2806630179" sldId="283"/>
            <ac:spMk id="2" creationId="{6EC9030B-A216-3B70-83E8-81D83B99E1C8}"/>
          </ac:spMkLst>
        </pc:spChg>
      </pc:sldChg>
      <pc:sldChg chg="addSp modSp mod">
        <pc:chgData name="Nathalie Jones" userId="87ef0a25-c510-4c76-8ec1-001ba2d44647" providerId="ADAL" clId="{8B44ED8D-0F62-43DE-BFD4-AFA321C1CB53}" dt="2023-10-24T05:24:24.622" v="300" actId="2085"/>
        <pc:sldMkLst>
          <pc:docMk/>
          <pc:sldMk cId="2177845355" sldId="284"/>
        </pc:sldMkLst>
        <pc:spChg chg="add mod">
          <ac:chgData name="Nathalie Jones" userId="87ef0a25-c510-4c76-8ec1-001ba2d44647" providerId="ADAL" clId="{8B44ED8D-0F62-43DE-BFD4-AFA321C1CB53}" dt="2023-10-24T05:24:24.622" v="300" actId="2085"/>
          <ac:spMkLst>
            <pc:docMk/>
            <pc:sldMk cId="2177845355" sldId="284"/>
            <ac:spMk id="5" creationId="{518698F2-58B0-B507-B49A-1A6D74EB053B}"/>
          </ac:spMkLst>
        </pc:spChg>
      </pc:sldChg>
      <pc:sldChg chg="modNotesTx">
        <pc:chgData name="Nathalie Jones" userId="87ef0a25-c510-4c76-8ec1-001ba2d44647" providerId="ADAL" clId="{8B44ED8D-0F62-43DE-BFD4-AFA321C1CB53}" dt="2023-10-24T05:33:03.103" v="306" actId="20577"/>
        <pc:sldMkLst>
          <pc:docMk/>
          <pc:sldMk cId="1980125608" sldId="916"/>
        </pc:sldMkLst>
      </pc:sldChg>
      <pc:sldChg chg="modSp mod">
        <pc:chgData name="Nathalie Jones" userId="87ef0a25-c510-4c76-8ec1-001ba2d44647" providerId="ADAL" clId="{8B44ED8D-0F62-43DE-BFD4-AFA321C1CB53}" dt="2023-10-23T19:03:15.412" v="14" actId="2711"/>
        <pc:sldMkLst>
          <pc:docMk/>
          <pc:sldMk cId="346482036" sldId="918"/>
        </pc:sldMkLst>
        <pc:spChg chg="mod">
          <ac:chgData name="Nathalie Jones" userId="87ef0a25-c510-4c76-8ec1-001ba2d44647" providerId="ADAL" clId="{8B44ED8D-0F62-43DE-BFD4-AFA321C1CB53}" dt="2023-10-23T19:03:15.412" v="14" actId="2711"/>
          <ac:spMkLst>
            <pc:docMk/>
            <pc:sldMk cId="346482036" sldId="918"/>
            <ac:spMk id="11" creationId="{0C9791DF-EC82-1C9E-EAE6-FF5292273093}"/>
          </ac:spMkLst>
        </pc:spChg>
      </pc:sldChg>
      <pc:sldChg chg="ord">
        <pc:chgData name="Nathalie Jones" userId="87ef0a25-c510-4c76-8ec1-001ba2d44647" providerId="ADAL" clId="{8B44ED8D-0F62-43DE-BFD4-AFA321C1CB53}" dt="2023-10-23T19:02:40.727" v="1"/>
        <pc:sldMkLst>
          <pc:docMk/>
          <pc:sldMk cId="2186793796" sldId="920"/>
        </pc:sldMkLst>
      </pc:sldChg>
      <pc:sldChg chg="ord">
        <pc:chgData name="Nathalie Jones" userId="87ef0a25-c510-4c76-8ec1-001ba2d44647" providerId="ADAL" clId="{8B44ED8D-0F62-43DE-BFD4-AFA321C1CB53}" dt="2023-10-23T19:02:40.727" v="1"/>
        <pc:sldMkLst>
          <pc:docMk/>
          <pc:sldMk cId="1127181504" sldId="921"/>
        </pc:sldMkLst>
      </pc:sldChg>
      <pc:sldChg chg="modSp add mod ord">
        <pc:chgData name="Nathalie Jones" userId="87ef0a25-c510-4c76-8ec1-001ba2d44647" providerId="ADAL" clId="{8B44ED8D-0F62-43DE-BFD4-AFA321C1CB53}" dt="2023-10-23T19:02:57.534" v="13" actId="20577"/>
        <pc:sldMkLst>
          <pc:docMk/>
          <pc:sldMk cId="3445782783" sldId="922"/>
        </pc:sldMkLst>
        <pc:spChg chg="mod">
          <ac:chgData name="Nathalie Jones" userId="87ef0a25-c510-4c76-8ec1-001ba2d44647" providerId="ADAL" clId="{8B44ED8D-0F62-43DE-BFD4-AFA321C1CB53}" dt="2023-10-23T19:02:57.534" v="13" actId="20577"/>
          <ac:spMkLst>
            <pc:docMk/>
            <pc:sldMk cId="3445782783" sldId="922"/>
            <ac:spMk id="2" creationId="{EBCC2C82-0698-4CD1-851D-AEDC8F827E1C}"/>
          </ac:spMkLst>
        </pc:spChg>
      </pc:sldChg>
      <pc:sldChg chg="modSp mod ord">
        <pc:chgData name="Nathalie Jones" userId="87ef0a25-c510-4c76-8ec1-001ba2d44647" providerId="ADAL" clId="{8B44ED8D-0F62-43DE-BFD4-AFA321C1CB53}" dt="2023-10-24T05:23:27.787" v="297" actId="20577"/>
        <pc:sldMkLst>
          <pc:docMk/>
          <pc:sldMk cId="2684077424" sldId="926"/>
        </pc:sldMkLst>
        <pc:spChg chg="mod">
          <ac:chgData name="Nathalie Jones" userId="87ef0a25-c510-4c76-8ec1-001ba2d44647" providerId="ADAL" clId="{8B44ED8D-0F62-43DE-BFD4-AFA321C1CB53}" dt="2023-10-24T05:23:27.787" v="297" actId="20577"/>
          <ac:spMkLst>
            <pc:docMk/>
            <pc:sldMk cId="2684077424" sldId="926"/>
            <ac:spMk id="2" creationId="{EBCC2C82-0698-4CD1-851D-AEDC8F827E1C}"/>
          </ac:spMkLst>
        </pc:spChg>
      </pc:sldChg>
      <pc:sldChg chg="add">
        <pc:chgData name="Nathalie Jones" userId="87ef0a25-c510-4c76-8ec1-001ba2d44647" providerId="ADAL" clId="{8B44ED8D-0F62-43DE-BFD4-AFA321C1CB53}" dt="2023-10-24T05:23:01.747" v="275" actId="2890"/>
        <pc:sldMkLst>
          <pc:docMk/>
          <pc:sldMk cId="582568340" sldId="929"/>
        </pc:sldMkLst>
      </pc:sldChg>
      <pc:sldChg chg="add">
        <pc:chgData name="Nathalie Jones" userId="87ef0a25-c510-4c76-8ec1-001ba2d44647" providerId="ADAL" clId="{8B44ED8D-0F62-43DE-BFD4-AFA321C1CB53}" dt="2023-10-24T05:23:16.618" v="288" actId="2890"/>
        <pc:sldMkLst>
          <pc:docMk/>
          <pc:sldMk cId="3829649974" sldId="930"/>
        </pc:sldMkLst>
      </pc:sldChg>
    </pc:docChg>
  </pc:docChgLst>
  <pc:docChgLst>
    <pc:chgData name="Alexis Lowery" userId="8e48e959-6c90-4da9-ad69-4624b2bfeeb2" providerId="ADAL" clId="{66B130B5-CF5C-44AA-B316-22BB64D39BEF}"/>
    <pc:docChg chg="undo redo custSel addSld delSld modSld sldOrd modSection">
      <pc:chgData name="Alexis Lowery" userId="8e48e959-6c90-4da9-ad69-4624b2bfeeb2" providerId="ADAL" clId="{66B130B5-CF5C-44AA-B316-22BB64D39BEF}" dt="2023-10-24T10:46:17.555" v="3763" actId="20577"/>
      <pc:docMkLst>
        <pc:docMk/>
      </pc:docMkLst>
      <pc:sldChg chg="modSp mod">
        <pc:chgData name="Alexis Lowery" userId="8e48e959-6c90-4da9-ad69-4624b2bfeeb2" providerId="ADAL" clId="{66B130B5-CF5C-44AA-B316-22BB64D39BEF}" dt="2023-10-24T03:45:43.628" v="390" actId="113"/>
        <pc:sldMkLst>
          <pc:docMk/>
          <pc:sldMk cId="575643840" sldId="256"/>
        </pc:sldMkLst>
        <pc:spChg chg="mod">
          <ac:chgData name="Alexis Lowery" userId="8e48e959-6c90-4da9-ad69-4624b2bfeeb2" providerId="ADAL" clId="{66B130B5-CF5C-44AA-B316-22BB64D39BEF}" dt="2023-10-24T03:45:43.628" v="390" actId="113"/>
          <ac:spMkLst>
            <pc:docMk/>
            <pc:sldMk cId="575643840" sldId="256"/>
            <ac:spMk id="2" creationId="{00000000-0000-0000-0000-000000000000}"/>
          </ac:spMkLst>
        </pc:spChg>
      </pc:sldChg>
      <pc:sldChg chg="del">
        <pc:chgData name="Alexis Lowery" userId="8e48e959-6c90-4da9-ad69-4624b2bfeeb2" providerId="ADAL" clId="{66B130B5-CF5C-44AA-B316-22BB64D39BEF}" dt="2023-10-24T04:26:52.244" v="1289" actId="47"/>
        <pc:sldMkLst>
          <pc:docMk/>
          <pc:sldMk cId="2761567565" sldId="261"/>
        </pc:sldMkLst>
      </pc:sldChg>
      <pc:sldChg chg="addSp delSp modSp mod">
        <pc:chgData name="Alexis Lowery" userId="8e48e959-6c90-4da9-ad69-4624b2bfeeb2" providerId="ADAL" clId="{66B130B5-CF5C-44AA-B316-22BB64D39BEF}" dt="2023-10-24T07:47:50.626" v="3761" actId="255"/>
        <pc:sldMkLst>
          <pc:docMk/>
          <pc:sldMk cId="2276742065" sldId="263"/>
        </pc:sldMkLst>
        <pc:spChg chg="add mod ord">
          <ac:chgData name="Alexis Lowery" userId="8e48e959-6c90-4da9-ad69-4624b2bfeeb2" providerId="ADAL" clId="{66B130B5-CF5C-44AA-B316-22BB64D39BEF}" dt="2023-10-24T07:47:50.626" v="3761" actId="255"/>
          <ac:spMkLst>
            <pc:docMk/>
            <pc:sldMk cId="2276742065" sldId="263"/>
            <ac:spMk id="2" creationId="{79E85809-76B1-2F83-F11C-5A9941CAAF3E}"/>
          </ac:spMkLst>
        </pc:spChg>
        <pc:spChg chg="del">
          <ac:chgData name="Alexis Lowery" userId="8e48e959-6c90-4da9-ad69-4624b2bfeeb2" providerId="ADAL" clId="{66B130B5-CF5C-44AA-B316-22BB64D39BEF}" dt="2023-10-24T04:31:53.751" v="1359" actId="478"/>
          <ac:spMkLst>
            <pc:docMk/>
            <pc:sldMk cId="2276742065" sldId="263"/>
            <ac:spMk id="3" creationId="{00000000-0000-0000-0000-000000000000}"/>
          </ac:spMkLst>
        </pc:spChg>
        <pc:spChg chg="mod">
          <ac:chgData name="Alexis Lowery" userId="8e48e959-6c90-4da9-ad69-4624b2bfeeb2" providerId="ADAL" clId="{66B130B5-CF5C-44AA-B316-22BB64D39BEF}" dt="2023-10-24T03:44:22.268" v="386" actId="255"/>
          <ac:spMkLst>
            <pc:docMk/>
            <pc:sldMk cId="2276742065" sldId="263"/>
            <ac:spMk id="14" creationId="{CD4A06F3-605B-4809-2A30-D6D06994493D}"/>
          </ac:spMkLst>
        </pc:spChg>
        <pc:spChg chg="add del mod">
          <ac:chgData name="Alexis Lowery" userId="8e48e959-6c90-4da9-ad69-4624b2bfeeb2" providerId="ADAL" clId="{66B130B5-CF5C-44AA-B316-22BB64D39BEF}" dt="2023-10-24T04:31:57.403" v="1360" actId="478"/>
          <ac:spMkLst>
            <pc:docMk/>
            <pc:sldMk cId="2276742065" sldId="263"/>
            <ac:spMk id="16" creationId="{5F98EC4A-8F27-F3B4-A5B7-54B0A4980849}"/>
          </ac:spMkLst>
        </pc:spChg>
        <pc:picChg chg="mod">
          <ac:chgData name="Alexis Lowery" userId="8e48e959-6c90-4da9-ad69-4624b2bfeeb2" providerId="ADAL" clId="{66B130B5-CF5C-44AA-B316-22BB64D39BEF}" dt="2023-10-24T04:32:13.666" v="1362" actId="1076"/>
          <ac:picMkLst>
            <pc:docMk/>
            <pc:sldMk cId="2276742065" sldId="263"/>
            <ac:picMk id="5" creationId="{7BDA0FF4-8D81-8C88-36D6-6B91022A6869}"/>
          </ac:picMkLst>
        </pc:picChg>
      </pc:sldChg>
      <pc:sldChg chg="addSp delSp modSp mod">
        <pc:chgData name="Alexis Lowery" userId="8e48e959-6c90-4da9-ad69-4624b2bfeeb2" providerId="ADAL" clId="{66B130B5-CF5C-44AA-B316-22BB64D39BEF}" dt="2023-10-24T07:46:27.120" v="3721" actId="255"/>
        <pc:sldMkLst>
          <pc:docMk/>
          <pc:sldMk cId="1931834818" sldId="273"/>
        </pc:sldMkLst>
        <pc:spChg chg="add del mod">
          <ac:chgData name="Alexis Lowery" userId="8e48e959-6c90-4da9-ad69-4624b2bfeeb2" providerId="ADAL" clId="{66B130B5-CF5C-44AA-B316-22BB64D39BEF}" dt="2023-10-24T03:46:26.002" v="399"/>
          <ac:spMkLst>
            <pc:docMk/>
            <pc:sldMk cId="1931834818" sldId="273"/>
            <ac:spMk id="2" creationId="{347DF326-4FCC-0EED-052A-7F728360DBD7}"/>
          </ac:spMkLst>
        </pc:spChg>
        <pc:spChg chg="del">
          <ac:chgData name="Alexis Lowery" userId="8e48e959-6c90-4da9-ad69-4624b2bfeeb2" providerId="ADAL" clId="{66B130B5-CF5C-44AA-B316-22BB64D39BEF}" dt="2023-10-24T04:07:49.836" v="801" actId="478"/>
          <ac:spMkLst>
            <pc:docMk/>
            <pc:sldMk cId="1931834818" sldId="273"/>
            <ac:spMk id="3" creationId="{00000000-0000-0000-0000-000000000000}"/>
          </ac:spMkLst>
        </pc:spChg>
        <pc:spChg chg="add del mod">
          <ac:chgData name="Alexis Lowery" userId="8e48e959-6c90-4da9-ad69-4624b2bfeeb2" providerId="ADAL" clId="{66B130B5-CF5C-44AA-B316-22BB64D39BEF}" dt="2023-10-24T04:07:30.206" v="796"/>
          <ac:spMkLst>
            <pc:docMk/>
            <pc:sldMk cId="1931834818" sldId="273"/>
            <ac:spMk id="5" creationId="{FBD75471-CD75-824D-1669-DA02766DA08F}"/>
          </ac:spMkLst>
        </pc:spChg>
        <pc:spChg chg="add mod ord">
          <ac:chgData name="Alexis Lowery" userId="8e48e959-6c90-4da9-ad69-4624b2bfeeb2" providerId="ADAL" clId="{66B130B5-CF5C-44AA-B316-22BB64D39BEF}" dt="2023-10-24T07:46:27.120" v="3721" actId="255"/>
          <ac:spMkLst>
            <pc:docMk/>
            <pc:sldMk cId="1931834818" sldId="273"/>
            <ac:spMk id="6" creationId="{0FD66EE6-D0A8-13F6-A10F-CE3460004217}"/>
          </ac:spMkLst>
        </pc:spChg>
        <pc:spChg chg="add del mod">
          <ac:chgData name="Alexis Lowery" userId="8e48e959-6c90-4da9-ad69-4624b2bfeeb2" providerId="ADAL" clId="{66B130B5-CF5C-44AA-B316-22BB64D39BEF}" dt="2023-10-24T04:07:52.783" v="802" actId="478"/>
          <ac:spMkLst>
            <pc:docMk/>
            <pc:sldMk cId="1931834818" sldId="273"/>
            <ac:spMk id="8" creationId="{24F1177E-22C8-8667-B455-387B180A1061}"/>
          </ac:spMkLst>
        </pc:spChg>
        <pc:spChg chg="mod">
          <ac:chgData name="Alexis Lowery" userId="8e48e959-6c90-4da9-ad69-4624b2bfeeb2" providerId="ADAL" clId="{66B130B5-CF5C-44AA-B316-22BB64D39BEF}" dt="2023-10-24T03:46:38.917" v="403" actId="1076"/>
          <ac:spMkLst>
            <pc:docMk/>
            <pc:sldMk cId="1931834818" sldId="273"/>
            <ac:spMk id="9" creationId="{E6418986-C988-F179-7BF8-8BC8AF99B2AA}"/>
          </ac:spMkLst>
        </pc:spChg>
      </pc:sldChg>
      <pc:sldChg chg="addSp delSp modSp mod">
        <pc:chgData name="Alexis Lowery" userId="8e48e959-6c90-4da9-ad69-4624b2bfeeb2" providerId="ADAL" clId="{66B130B5-CF5C-44AA-B316-22BB64D39BEF}" dt="2023-10-24T05:59:37.351" v="1403" actId="14826"/>
        <pc:sldMkLst>
          <pc:docMk/>
          <pc:sldMk cId="2395059027" sldId="277"/>
        </pc:sldMkLst>
        <pc:spChg chg="del">
          <ac:chgData name="Alexis Lowery" userId="8e48e959-6c90-4da9-ad69-4624b2bfeeb2" providerId="ADAL" clId="{66B130B5-CF5C-44AA-B316-22BB64D39BEF}" dt="2023-10-24T04:15:01.945" v="908" actId="478"/>
          <ac:spMkLst>
            <pc:docMk/>
            <pc:sldMk cId="2395059027" sldId="277"/>
            <ac:spMk id="2" creationId="{00000000-0000-0000-0000-000000000000}"/>
          </ac:spMkLst>
        </pc:spChg>
        <pc:spChg chg="del mod">
          <ac:chgData name="Alexis Lowery" userId="8e48e959-6c90-4da9-ad69-4624b2bfeeb2" providerId="ADAL" clId="{66B130B5-CF5C-44AA-B316-22BB64D39BEF}" dt="2023-10-24T04:15:51.490" v="954" actId="478"/>
          <ac:spMkLst>
            <pc:docMk/>
            <pc:sldMk cId="2395059027" sldId="277"/>
            <ac:spMk id="3" creationId="{00000000-0000-0000-0000-000000000000}"/>
          </ac:spMkLst>
        </pc:spChg>
        <pc:spChg chg="add del mod">
          <ac:chgData name="Alexis Lowery" userId="8e48e959-6c90-4da9-ad69-4624b2bfeeb2" providerId="ADAL" clId="{66B130B5-CF5C-44AA-B316-22BB64D39BEF}" dt="2023-10-24T04:15:07.799" v="909" actId="478"/>
          <ac:spMkLst>
            <pc:docMk/>
            <pc:sldMk cId="2395059027" sldId="277"/>
            <ac:spMk id="6" creationId="{52934A6A-1F37-9CE9-DB8E-7E92DC459602}"/>
          </ac:spMkLst>
        </pc:spChg>
        <pc:spChg chg="add mod">
          <ac:chgData name="Alexis Lowery" userId="8e48e959-6c90-4da9-ad69-4624b2bfeeb2" providerId="ADAL" clId="{66B130B5-CF5C-44AA-B316-22BB64D39BEF}" dt="2023-10-24T04:15:14.433" v="941" actId="20577"/>
          <ac:spMkLst>
            <pc:docMk/>
            <pc:sldMk cId="2395059027" sldId="277"/>
            <ac:spMk id="7" creationId="{EA10B06A-B0A2-9082-A8F0-60A7963D363C}"/>
          </ac:spMkLst>
        </pc:spChg>
        <pc:spChg chg="mod">
          <ac:chgData name="Alexis Lowery" userId="8e48e959-6c90-4da9-ad69-4624b2bfeeb2" providerId="ADAL" clId="{66B130B5-CF5C-44AA-B316-22BB64D39BEF}" dt="2023-10-23T21:57:24.505" v="102"/>
          <ac:spMkLst>
            <pc:docMk/>
            <pc:sldMk cId="2395059027" sldId="277"/>
            <ac:spMk id="8" creationId="{B93DCA8D-94E2-2E3A-CE9B-B2260C386F7C}"/>
          </ac:spMkLst>
        </pc:spChg>
        <pc:spChg chg="add del mod">
          <ac:chgData name="Alexis Lowery" userId="8e48e959-6c90-4da9-ad69-4624b2bfeeb2" providerId="ADAL" clId="{66B130B5-CF5C-44AA-B316-22BB64D39BEF}" dt="2023-10-23T21:57:26.112" v="103"/>
          <ac:spMkLst>
            <pc:docMk/>
            <pc:sldMk cId="2395059027" sldId="277"/>
            <ac:spMk id="9" creationId="{8C7FC568-5934-5850-E16D-04E18943B410}"/>
          </ac:spMkLst>
        </pc:spChg>
        <pc:spChg chg="add mod">
          <ac:chgData name="Alexis Lowery" userId="8e48e959-6c90-4da9-ad69-4624b2bfeeb2" providerId="ADAL" clId="{66B130B5-CF5C-44AA-B316-22BB64D39BEF}" dt="2023-10-24T04:15:47.729" v="953" actId="20577"/>
          <ac:spMkLst>
            <pc:docMk/>
            <pc:sldMk cId="2395059027" sldId="277"/>
            <ac:spMk id="9" creationId="{E017CC1E-663A-047F-E2AB-5A27570BF81A}"/>
          </ac:spMkLst>
        </pc:spChg>
        <pc:spChg chg="add del mod topLvl">
          <ac:chgData name="Alexis Lowery" userId="8e48e959-6c90-4da9-ad69-4624b2bfeeb2" providerId="ADAL" clId="{66B130B5-CF5C-44AA-B316-22BB64D39BEF}" dt="2023-10-23T22:01:59.950" v="333" actId="478"/>
          <ac:spMkLst>
            <pc:docMk/>
            <pc:sldMk cId="2395059027" sldId="277"/>
            <ac:spMk id="12" creationId="{44D69D55-E56E-FA58-C1DA-75659823BE24}"/>
          </ac:spMkLst>
        </pc:spChg>
        <pc:spChg chg="add del mod">
          <ac:chgData name="Alexis Lowery" userId="8e48e959-6c90-4da9-ad69-4624b2bfeeb2" providerId="ADAL" clId="{66B130B5-CF5C-44AA-B316-22BB64D39BEF}" dt="2023-10-24T04:15:54.006" v="955" actId="478"/>
          <ac:spMkLst>
            <pc:docMk/>
            <pc:sldMk cId="2395059027" sldId="277"/>
            <ac:spMk id="12" creationId="{5E72318E-8B10-6A8B-CC14-DE1A9601FB1A}"/>
          </ac:spMkLst>
        </pc:spChg>
        <pc:spChg chg="add del">
          <ac:chgData name="Alexis Lowery" userId="8e48e959-6c90-4da9-ad69-4624b2bfeeb2" providerId="ADAL" clId="{66B130B5-CF5C-44AA-B316-22BB64D39BEF}" dt="2023-10-24T04:19:27.794" v="1128" actId="22"/>
          <ac:spMkLst>
            <pc:docMk/>
            <pc:sldMk cId="2395059027" sldId="277"/>
            <ac:spMk id="14" creationId="{94C9EF46-9426-F70A-E2C1-4FFC8F0A3B5C}"/>
          </ac:spMkLst>
        </pc:spChg>
        <pc:grpChg chg="add del mod">
          <ac:chgData name="Alexis Lowery" userId="8e48e959-6c90-4da9-ad69-4624b2bfeeb2" providerId="ADAL" clId="{66B130B5-CF5C-44AA-B316-22BB64D39BEF}" dt="2023-10-23T21:57:26.112" v="103"/>
          <ac:grpSpMkLst>
            <pc:docMk/>
            <pc:sldMk cId="2395059027" sldId="277"/>
            <ac:grpSpMk id="5" creationId="{92BF4196-9A5C-83FB-558D-3716134C2447}"/>
          </ac:grpSpMkLst>
        </pc:grpChg>
        <pc:grpChg chg="add del mod ord">
          <ac:chgData name="Alexis Lowery" userId="8e48e959-6c90-4da9-ad69-4624b2bfeeb2" providerId="ADAL" clId="{66B130B5-CF5C-44AA-B316-22BB64D39BEF}" dt="2023-10-23T22:01:59.950" v="333" actId="478"/>
          <ac:grpSpMkLst>
            <pc:docMk/>
            <pc:sldMk cId="2395059027" sldId="277"/>
            <ac:grpSpMk id="13" creationId="{B9B30B10-C5A7-77C4-4F66-7F2B53E58EF2}"/>
          </ac:grpSpMkLst>
        </pc:grpChg>
        <pc:picChg chg="del">
          <ac:chgData name="Alexis Lowery" userId="8e48e959-6c90-4da9-ad69-4624b2bfeeb2" providerId="ADAL" clId="{66B130B5-CF5C-44AA-B316-22BB64D39BEF}" dt="2023-10-23T21:58:24.033" v="166" actId="478"/>
          <ac:picMkLst>
            <pc:docMk/>
            <pc:sldMk cId="2395059027" sldId="277"/>
            <ac:picMk id="6" creationId="{953DE182-C8A3-E931-6537-ECA40B45041D}"/>
          </ac:picMkLst>
        </pc:picChg>
        <pc:picChg chg="mod">
          <ac:chgData name="Alexis Lowery" userId="8e48e959-6c90-4da9-ad69-4624b2bfeeb2" providerId="ADAL" clId="{66B130B5-CF5C-44AA-B316-22BB64D39BEF}" dt="2023-10-23T21:57:24.505" v="102"/>
          <ac:picMkLst>
            <pc:docMk/>
            <pc:sldMk cId="2395059027" sldId="277"/>
            <ac:picMk id="7" creationId="{FE3E4C5D-B7AB-A9AE-CB5A-2041192FFCC7}"/>
          </ac:picMkLst>
        </pc:picChg>
        <pc:picChg chg="add mod ord">
          <ac:chgData name="Alexis Lowery" userId="8e48e959-6c90-4da9-ad69-4624b2bfeeb2" providerId="ADAL" clId="{66B130B5-CF5C-44AA-B316-22BB64D39BEF}" dt="2023-10-24T05:59:37.351" v="1403" actId="14826"/>
          <ac:picMkLst>
            <pc:docMk/>
            <pc:sldMk cId="2395059027" sldId="277"/>
            <ac:picMk id="8" creationId="{EFC379FA-DE80-4C03-EEB1-2EB210C370DF}"/>
          </ac:picMkLst>
        </pc:picChg>
        <pc:picChg chg="add del mod topLvl">
          <ac:chgData name="Alexis Lowery" userId="8e48e959-6c90-4da9-ad69-4624b2bfeeb2" providerId="ADAL" clId="{66B130B5-CF5C-44AA-B316-22BB64D39BEF}" dt="2023-10-24T04:15:26.088" v="943" actId="478"/>
          <ac:picMkLst>
            <pc:docMk/>
            <pc:sldMk cId="2395059027" sldId="277"/>
            <ac:picMk id="11" creationId="{91FCB383-134B-E14B-0A7F-B1C29C153921}"/>
          </ac:picMkLst>
        </pc:picChg>
        <pc:picChg chg="add del mod ord">
          <ac:chgData name="Alexis Lowery" userId="8e48e959-6c90-4da9-ad69-4624b2bfeeb2" providerId="ADAL" clId="{66B130B5-CF5C-44AA-B316-22BB64D39BEF}" dt="2023-10-24T04:19:46.480" v="1133" actId="478"/>
          <ac:picMkLst>
            <pc:docMk/>
            <pc:sldMk cId="2395059027" sldId="277"/>
            <ac:picMk id="15" creationId="{FD9CE60B-58F8-7305-FED7-8E6C019D99AD}"/>
          </ac:picMkLst>
        </pc:picChg>
        <pc:picChg chg="add del mod">
          <ac:chgData name="Alexis Lowery" userId="8e48e959-6c90-4da9-ad69-4624b2bfeeb2" providerId="ADAL" clId="{66B130B5-CF5C-44AA-B316-22BB64D39BEF}" dt="2023-10-24T05:59:33.119" v="1402"/>
          <ac:picMkLst>
            <pc:docMk/>
            <pc:sldMk cId="2395059027" sldId="277"/>
            <ac:picMk id="16" creationId="{4A876986-E3E3-5F47-5D2D-7685FA00064B}"/>
          </ac:picMkLst>
        </pc:picChg>
      </pc:sldChg>
      <pc:sldChg chg="addSp delSp modSp mod delAnim">
        <pc:chgData name="Alexis Lowery" userId="8e48e959-6c90-4da9-ad69-4624b2bfeeb2" providerId="ADAL" clId="{66B130B5-CF5C-44AA-B316-22BB64D39BEF}" dt="2023-10-24T04:23:36.078" v="1234" actId="5793"/>
        <pc:sldMkLst>
          <pc:docMk/>
          <pc:sldMk cId="3417036562" sldId="279"/>
        </pc:sldMkLst>
        <pc:spChg chg="del">
          <ac:chgData name="Alexis Lowery" userId="8e48e959-6c90-4da9-ad69-4624b2bfeeb2" providerId="ADAL" clId="{66B130B5-CF5C-44AA-B316-22BB64D39BEF}" dt="2023-10-24T03:40:30.513" v="349" actId="478"/>
          <ac:spMkLst>
            <pc:docMk/>
            <pc:sldMk cId="3417036562" sldId="279"/>
            <ac:spMk id="2" creationId="{00000000-0000-0000-0000-000000000000}"/>
          </ac:spMkLst>
        </pc:spChg>
        <pc:spChg chg="add del mod">
          <ac:chgData name="Alexis Lowery" userId="8e48e959-6c90-4da9-ad69-4624b2bfeeb2" providerId="ADAL" clId="{66B130B5-CF5C-44AA-B316-22BB64D39BEF}" dt="2023-10-24T04:23:00.495" v="1212" actId="478"/>
          <ac:spMkLst>
            <pc:docMk/>
            <pc:sldMk cId="3417036562" sldId="279"/>
            <ac:spMk id="4" creationId="{D7FAF9BF-CE9F-96AE-A322-16C63D722E19}"/>
          </ac:spMkLst>
        </pc:spChg>
        <pc:spChg chg="add del mod">
          <ac:chgData name="Alexis Lowery" userId="8e48e959-6c90-4da9-ad69-4624b2bfeeb2" providerId="ADAL" clId="{66B130B5-CF5C-44AA-B316-22BB64D39BEF}" dt="2023-10-24T03:40:40.125" v="351" actId="478"/>
          <ac:spMkLst>
            <pc:docMk/>
            <pc:sldMk cId="3417036562" sldId="279"/>
            <ac:spMk id="6" creationId="{3012B45F-E799-753F-3D8F-EBA67D9DAC59}"/>
          </ac:spMkLst>
        </pc:spChg>
        <pc:spChg chg="del ord">
          <ac:chgData name="Alexis Lowery" userId="8e48e959-6c90-4da9-ad69-4624b2bfeeb2" providerId="ADAL" clId="{66B130B5-CF5C-44AA-B316-22BB64D39BEF}" dt="2023-10-24T04:23:26.058" v="1230" actId="478"/>
          <ac:spMkLst>
            <pc:docMk/>
            <pc:sldMk cId="3417036562" sldId="279"/>
            <ac:spMk id="7" creationId="{39D16C5F-83BB-EEDB-FC4C-4B80AA261B9E}"/>
          </ac:spMkLst>
        </pc:spChg>
        <pc:spChg chg="add mod">
          <ac:chgData name="Alexis Lowery" userId="8e48e959-6c90-4da9-ad69-4624b2bfeeb2" providerId="ADAL" clId="{66B130B5-CF5C-44AA-B316-22BB64D39BEF}" dt="2023-10-24T04:23:04.423" v="1227" actId="20577"/>
          <ac:spMkLst>
            <pc:docMk/>
            <pc:sldMk cId="3417036562" sldId="279"/>
            <ac:spMk id="8" creationId="{8A83E256-9BCF-BFC6-30D0-244B5D624291}"/>
          </ac:spMkLst>
        </pc:spChg>
        <pc:spChg chg="add mod ord">
          <ac:chgData name="Alexis Lowery" userId="8e48e959-6c90-4da9-ad69-4624b2bfeeb2" providerId="ADAL" clId="{66B130B5-CF5C-44AA-B316-22BB64D39BEF}" dt="2023-10-24T04:23:36.078" v="1234" actId="5793"/>
          <ac:spMkLst>
            <pc:docMk/>
            <pc:sldMk cId="3417036562" sldId="279"/>
            <ac:spMk id="9" creationId="{D3EC2AF0-39BD-3368-113D-6B968188A7DC}"/>
          </ac:spMkLst>
        </pc:spChg>
        <pc:spChg chg="add del mod">
          <ac:chgData name="Alexis Lowery" userId="8e48e959-6c90-4da9-ad69-4624b2bfeeb2" providerId="ADAL" clId="{66B130B5-CF5C-44AA-B316-22BB64D39BEF}" dt="2023-10-24T04:23:29.787" v="1231" actId="478"/>
          <ac:spMkLst>
            <pc:docMk/>
            <pc:sldMk cId="3417036562" sldId="279"/>
            <ac:spMk id="11" creationId="{33FD56EE-86B2-8FCD-C79E-C2E37EAE36BF}"/>
          </ac:spMkLst>
        </pc:spChg>
      </pc:sldChg>
      <pc:sldChg chg="modSp del mod ord">
        <pc:chgData name="Alexis Lowery" userId="8e48e959-6c90-4da9-ad69-4624b2bfeeb2" providerId="ADAL" clId="{66B130B5-CF5C-44AA-B316-22BB64D39BEF}" dt="2023-10-24T04:27:10.950" v="1301" actId="47"/>
        <pc:sldMkLst>
          <pc:docMk/>
          <pc:sldMk cId="1608627306" sldId="281"/>
        </pc:sldMkLst>
        <pc:spChg chg="mod">
          <ac:chgData name="Alexis Lowery" userId="8e48e959-6c90-4da9-ad69-4624b2bfeeb2" providerId="ADAL" clId="{66B130B5-CF5C-44AA-B316-22BB64D39BEF}" dt="2023-10-24T04:26:49.509" v="1288" actId="20577"/>
          <ac:spMkLst>
            <pc:docMk/>
            <pc:sldMk cId="1608627306" sldId="281"/>
            <ac:spMk id="2" creationId="{EBCC2C82-0698-4CD1-851D-AEDC8F827E1C}"/>
          </ac:spMkLst>
        </pc:spChg>
      </pc:sldChg>
      <pc:sldChg chg="modSp mod">
        <pc:chgData name="Alexis Lowery" userId="8e48e959-6c90-4da9-ad69-4624b2bfeeb2" providerId="ADAL" clId="{66B130B5-CF5C-44AA-B316-22BB64D39BEF}" dt="2023-10-24T03:53:07.209" v="556" actId="12788"/>
        <pc:sldMkLst>
          <pc:docMk/>
          <pc:sldMk cId="1501479834" sldId="282"/>
        </pc:sldMkLst>
        <pc:spChg chg="mod">
          <ac:chgData name="Alexis Lowery" userId="8e48e959-6c90-4da9-ad69-4624b2bfeeb2" providerId="ADAL" clId="{66B130B5-CF5C-44AA-B316-22BB64D39BEF}" dt="2023-10-24T03:50:32.292" v="476" actId="1036"/>
          <ac:spMkLst>
            <pc:docMk/>
            <pc:sldMk cId="1501479834" sldId="282"/>
            <ac:spMk id="3" creationId="{00000000-0000-0000-0000-000000000000}"/>
          </ac:spMkLst>
        </pc:spChg>
        <pc:spChg chg="mod">
          <ac:chgData name="Alexis Lowery" userId="8e48e959-6c90-4da9-ad69-4624b2bfeeb2" providerId="ADAL" clId="{66B130B5-CF5C-44AA-B316-22BB64D39BEF}" dt="2023-10-24T03:51:05.412" v="481" actId="1076"/>
          <ac:spMkLst>
            <pc:docMk/>
            <pc:sldMk cId="1501479834" sldId="282"/>
            <ac:spMk id="6" creationId="{60012B15-8AA8-ED89-E2D1-0207DFE8FDDE}"/>
          </ac:spMkLst>
        </pc:spChg>
        <pc:graphicFrameChg chg="mod">
          <ac:chgData name="Alexis Lowery" userId="8e48e959-6c90-4da9-ad69-4624b2bfeeb2" providerId="ADAL" clId="{66B130B5-CF5C-44AA-B316-22BB64D39BEF}" dt="2023-10-24T03:53:07.209" v="556" actId="12788"/>
          <ac:graphicFrameMkLst>
            <pc:docMk/>
            <pc:sldMk cId="1501479834" sldId="282"/>
            <ac:graphicFrameMk id="4" creationId="{7BC15477-F981-4949-980A-77982EFFAD0D}"/>
          </ac:graphicFrameMkLst>
        </pc:graphicFrameChg>
      </pc:sldChg>
      <pc:sldChg chg="addSp delSp modSp mod">
        <pc:chgData name="Alexis Lowery" userId="8e48e959-6c90-4da9-ad69-4624b2bfeeb2" providerId="ADAL" clId="{66B130B5-CF5C-44AA-B316-22BB64D39BEF}" dt="2023-10-24T05:30:09.803" v="1390" actId="14826"/>
        <pc:sldMkLst>
          <pc:docMk/>
          <pc:sldMk cId="2806630179" sldId="283"/>
        </pc:sldMkLst>
        <pc:spChg chg="add del mod">
          <ac:chgData name="Alexis Lowery" userId="8e48e959-6c90-4da9-ad69-4624b2bfeeb2" providerId="ADAL" clId="{66B130B5-CF5C-44AA-B316-22BB64D39BEF}" dt="2023-10-24T03:49:39.320" v="456"/>
          <ac:spMkLst>
            <pc:docMk/>
            <pc:sldMk cId="2806630179" sldId="283"/>
            <ac:spMk id="2" creationId="{3839238A-52F2-403D-CBDF-BD8A740CA0A0}"/>
          </ac:spMkLst>
        </pc:spChg>
        <pc:spChg chg="mod ord">
          <ac:chgData name="Alexis Lowery" userId="8e48e959-6c90-4da9-ad69-4624b2bfeeb2" providerId="ADAL" clId="{66B130B5-CF5C-44AA-B316-22BB64D39BEF}" dt="2023-10-24T03:57:01.018" v="663" actId="14100"/>
          <ac:spMkLst>
            <pc:docMk/>
            <pc:sldMk cId="2806630179" sldId="283"/>
            <ac:spMk id="3" creationId="{00000000-0000-0000-0000-000000000000}"/>
          </ac:spMkLst>
        </pc:spChg>
        <pc:spChg chg="add del mod">
          <ac:chgData name="Alexis Lowery" userId="8e48e959-6c90-4da9-ad69-4624b2bfeeb2" providerId="ADAL" clId="{66B130B5-CF5C-44AA-B316-22BB64D39BEF}" dt="2023-10-24T03:49:38.849" v="455"/>
          <ac:spMkLst>
            <pc:docMk/>
            <pc:sldMk cId="2806630179" sldId="283"/>
            <ac:spMk id="5" creationId="{6D1DB0C7-EDF7-0402-9D9D-05D3DD822FF3}"/>
          </ac:spMkLst>
        </pc:spChg>
        <pc:spChg chg="add del mod">
          <ac:chgData name="Alexis Lowery" userId="8e48e959-6c90-4da9-ad69-4624b2bfeeb2" providerId="ADAL" clId="{66B130B5-CF5C-44AA-B316-22BB64D39BEF}" dt="2023-10-24T03:49:47.618" v="461"/>
          <ac:spMkLst>
            <pc:docMk/>
            <pc:sldMk cId="2806630179" sldId="283"/>
            <ac:spMk id="6" creationId="{F2066B32-EB72-10DE-9919-7156ED822B0E}"/>
          </ac:spMkLst>
        </pc:spChg>
        <pc:spChg chg="mod topLvl">
          <ac:chgData name="Alexis Lowery" userId="8e48e959-6c90-4da9-ad69-4624b2bfeeb2" providerId="ADAL" clId="{66B130B5-CF5C-44AA-B316-22BB64D39BEF}" dt="2023-10-23T22:04:49.531" v="342" actId="1076"/>
          <ac:spMkLst>
            <pc:docMk/>
            <pc:sldMk cId="2806630179" sldId="283"/>
            <ac:spMk id="7" creationId="{C04A1364-6BAD-336B-5E17-7B48456CD0F4}"/>
          </ac:spMkLst>
        </pc:spChg>
        <pc:spChg chg="add del mod">
          <ac:chgData name="Alexis Lowery" userId="8e48e959-6c90-4da9-ad69-4624b2bfeeb2" providerId="ADAL" clId="{66B130B5-CF5C-44AA-B316-22BB64D39BEF}" dt="2023-10-24T03:50:54.605" v="478" actId="478"/>
          <ac:spMkLst>
            <pc:docMk/>
            <pc:sldMk cId="2806630179" sldId="283"/>
            <ac:spMk id="8" creationId="{E2DC5E0C-8507-B82B-612B-885AE36488C1}"/>
          </ac:spMkLst>
        </pc:spChg>
        <pc:spChg chg="add del mod">
          <ac:chgData name="Alexis Lowery" userId="8e48e959-6c90-4da9-ad69-4624b2bfeeb2" providerId="ADAL" clId="{66B130B5-CF5C-44AA-B316-22BB64D39BEF}" dt="2023-10-24T03:49:51.919" v="464"/>
          <ac:spMkLst>
            <pc:docMk/>
            <pc:sldMk cId="2806630179" sldId="283"/>
            <ac:spMk id="12" creationId="{0D6AA9BF-70F9-38C3-AB6C-56086FB73BEE}"/>
          </ac:spMkLst>
        </pc:spChg>
        <pc:spChg chg="add del mod">
          <ac:chgData name="Alexis Lowery" userId="8e48e959-6c90-4da9-ad69-4624b2bfeeb2" providerId="ADAL" clId="{66B130B5-CF5C-44AA-B316-22BB64D39BEF}" dt="2023-10-24T03:51:01.389" v="479" actId="478"/>
          <ac:spMkLst>
            <pc:docMk/>
            <pc:sldMk cId="2806630179" sldId="283"/>
            <ac:spMk id="13" creationId="{D8306A2B-9C61-5A36-AFAD-93A2F14D49AA}"/>
          </ac:spMkLst>
        </pc:spChg>
        <pc:spChg chg="mod">
          <ac:chgData name="Alexis Lowery" userId="8e48e959-6c90-4da9-ad69-4624b2bfeeb2" providerId="ADAL" clId="{66B130B5-CF5C-44AA-B316-22BB64D39BEF}" dt="2023-10-23T21:53:35.695" v="43"/>
          <ac:spMkLst>
            <pc:docMk/>
            <pc:sldMk cId="2806630179" sldId="283"/>
            <ac:spMk id="14" creationId="{A4B49522-1EAA-A69A-6E98-7E5147BCAC99}"/>
          </ac:spMkLst>
        </pc:spChg>
        <pc:spChg chg="add mod">
          <ac:chgData name="Alexis Lowery" userId="8e48e959-6c90-4da9-ad69-4624b2bfeeb2" providerId="ADAL" clId="{66B130B5-CF5C-44AA-B316-22BB64D39BEF}" dt="2023-10-24T03:52:08.565" v="534" actId="20577"/>
          <ac:spMkLst>
            <pc:docMk/>
            <pc:sldMk cId="2806630179" sldId="283"/>
            <ac:spMk id="14" creationId="{D18554F3-870E-11EE-63AD-9234904F9B2B}"/>
          </ac:spMkLst>
        </pc:spChg>
        <pc:grpChg chg="add del">
          <ac:chgData name="Alexis Lowery" userId="8e48e959-6c90-4da9-ad69-4624b2bfeeb2" providerId="ADAL" clId="{66B130B5-CF5C-44AA-B316-22BB64D39BEF}" dt="2023-10-23T21:50:45.937" v="10" actId="478"/>
          <ac:grpSpMkLst>
            <pc:docMk/>
            <pc:sldMk cId="2806630179" sldId="283"/>
            <ac:grpSpMk id="5" creationId="{BB25A435-3249-242F-9E23-611BCFBC88DA}"/>
          </ac:grpSpMkLst>
        </pc:grpChg>
        <pc:grpChg chg="add mod">
          <ac:chgData name="Alexis Lowery" userId="8e48e959-6c90-4da9-ad69-4624b2bfeeb2" providerId="ADAL" clId="{66B130B5-CF5C-44AA-B316-22BB64D39BEF}" dt="2023-10-24T03:57:31.902" v="670" actId="1076"/>
          <ac:grpSpMkLst>
            <pc:docMk/>
            <pc:sldMk cId="2806630179" sldId="283"/>
            <ac:grpSpMk id="11" creationId="{C8A7310C-05B1-7563-E1AB-F0E99DD4C84F}"/>
          </ac:grpSpMkLst>
        </pc:grpChg>
        <pc:grpChg chg="add del mod">
          <ac:chgData name="Alexis Lowery" userId="8e48e959-6c90-4da9-ad69-4624b2bfeeb2" providerId="ADAL" clId="{66B130B5-CF5C-44AA-B316-22BB64D39BEF}" dt="2023-10-23T21:53:36.532" v="44"/>
          <ac:grpSpMkLst>
            <pc:docMk/>
            <pc:sldMk cId="2806630179" sldId="283"/>
            <ac:grpSpMk id="12" creationId="{5B776010-A860-0ACC-0B82-F303EE077D5E}"/>
          </ac:grpSpMkLst>
        </pc:grpChg>
        <pc:graphicFrameChg chg="mod modGraphic">
          <ac:chgData name="Alexis Lowery" userId="8e48e959-6c90-4da9-ad69-4624b2bfeeb2" providerId="ADAL" clId="{66B130B5-CF5C-44AA-B316-22BB64D39BEF}" dt="2023-10-24T03:56:55.452" v="662" actId="14100"/>
          <ac:graphicFrameMkLst>
            <pc:docMk/>
            <pc:sldMk cId="2806630179" sldId="283"/>
            <ac:graphicFrameMk id="9" creationId="{2E3ED905-EFFE-971F-C76B-C786BB7B64EF}"/>
          </ac:graphicFrameMkLst>
        </pc:graphicFrameChg>
        <pc:graphicFrameChg chg="add del mod ord modGraphic">
          <ac:chgData name="Alexis Lowery" userId="8e48e959-6c90-4da9-ad69-4624b2bfeeb2" providerId="ADAL" clId="{66B130B5-CF5C-44AA-B316-22BB64D39BEF}" dt="2023-10-24T03:56:31.295" v="654" actId="478"/>
          <ac:graphicFrameMkLst>
            <pc:docMk/>
            <pc:sldMk cId="2806630179" sldId="283"/>
            <ac:graphicFrameMk id="15" creationId="{949A91BF-C391-0AD8-F5C5-E6A659C6D6E2}"/>
          </ac:graphicFrameMkLst>
        </pc:graphicFrameChg>
        <pc:picChg chg="del topLvl">
          <ac:chgData name="Alexis Lowery" userId="8e48e959-6c90-4da9-ad69-4624b2bfeeb2" providerId="ADAL" clId="{66B130B5-CF5C-44AA-B316-22BB64D39BEF}" dt="2023-10-23T21:50:45.937" v="10" actId="478"/>
          <ac:picMkLst>
            <pc:docMk/>
            <pc:sldMk cId="2806630179" sldId="283"/>
            <ac:picMk id="6" creationId="{78FD733C-415F-07C0-68F9-4B4F3EFBAA26}"/>
          </ac:picMkLst>
        </pc:picChg>
        <pc:picChg chg="add mod ord">
          <ac:chgData name="Alexis Lowery" userId="8e48e959-6c90-4da9-ad69-4624b2bfeeb2" providerId="ADAL" clId="{66B130B5-CF5C-44AA-B316-22BB64D39BEF}" dt="2023-10-24T05:30:09.803" v="1390" actId="14826"/>
          <ac:picMkLst>
            <pc:docMk/>
            <pc:sldMk cId="2806630179" sldId="283"/>
            <ac:picMk id="10" creationId="{D9799D81-B88D-1326-1F28-14553E48B5D3}"/>
          </ac:picMkLst>
        </pc:picChg>
        <pc:picChg chg="mod">
          <ac:chgData name="Alexis Lowery" userId="8e48e959-6c90-4da9-ad69-4624b2bfeeb2" providerId="ADAL" clId="{66B130B5-CF5C-44AA-B316-22BB64D39BEF}" dt="2023-10-23T21:53:35.695" v="43"/>
          <ac:picMkLst>
            <pc:docMk/>
            <pc:sldMk cId="2806630179" sldId="283"/>
            <ac:picMk id="13" creationId="{A0DA2047-F24F-038F-38D1-F9A1AF46B317}"/>
          </ac:picMkLst>
        </pc:picChg>
        <pc:picChg chg="add del mod">
          <ac:chgData name="Alexis Lowery" userId="8e48e959-6c90-4da9-ad69-4624b2bfeeb2" providerId="ADAL" clId="{66B130B5-CF5C-44AA-B316-22BB64D39BEF}" dt="2023-10-24T05:30:04.257" v="1389" actId="21"/>
          <ac:picMkLst>
            <pc:docMk/>
            <pc:sldMk cId="2806630179" sldId="283"/>
            <ac:picMk id="17" creationId="{987FFCC3-E217-8058-5841-831845BD2096}"/>
          </ac:picMkLst>
        </pc:picChg>
      </pc:sldChg>
      <pc:sldChg chg="addSp delSp modSp mod">
        <pc:chgData name="Alexis Lowery" userId="8e48e959-6c90-4da9-ad69-4624b2bfeeb2" providerId="ADAL" clId="{66B130B5-CF5C-44AA-B316-22BB64D39BEF}" dt="2023-10-24T06:03:09.388" v="1409" actId="14826"/>
        <pc:sldMkLst>
          <pc:docMk/>
          <pc:sldMk cId="2177845355" sldId="284"/>
        </pc:sldMkLst>
        <pc:spChg chg="add mod">
          <ac:chgData name="Alexis Lowery" userId="8e48e959-6c90-4da9-ad69-4624b2bfeeb2" providerId="ADAL" clId="{66B130B5-CF5C-44AA-B316-22BB64D39BEF}" dt="2023-10-24T03:52:42.655" v="555" actId="20577"/>
          <ac:spMkLst>
            <pc:docMk/>
            <pc:sldMk cId="2177845355" sldId="284"/>
            <ac:spMk id="2" creationId="{E57DD67E-47E0-04B9-9727-96EFE09E0835}"/>
          </ac:spMkLst>
        </pc:spChg>
        <pc:spChg chg="mod">
          <ac:chgData name="Alexis Lowery" userId="8e48e959-6c90-4da9-ad69-4624b2bfeeb2" providerId="ADAL" clId="{66B130B5-CF5C-44AA-B316-22BB64D39BEF}" dt="2023-10-24T03:59:37.455" v="688" actId="1076"/>
          <ac:spMkLst>
            <pc:docMk/>
            <pc:sldMk cId="2177845355" sldId="284"/>
            <ac:spMk id="3" creationId="{00000000-0000-0000-0000-000000000000}"/>
          </ac:spMkLst>
        </pc:spChg>
        <pc:spChg chg="add del mod">
          <ac:chgData name="Alexis Lowery" userId="8e48e959-6c90-4da9-ad69-4624b2bfeeb2" providerId="ADAL" clId="{66B130B5-CF5C-44AA-B316-22BB64D39BEF}" dt="2023-10-24T03:57:59.188" v="674" actId="478"/>
          <ac:spMkLst>
            <pc:docMk/>
            <pc:sldMk cId="2177845355" sldId="284"/>
            <ac:spMk id="5" creationId="{753EFC61-0F4E-D342-1E92-C62641EC723A}"/>
          </ac:spMkLst>
        </pc:spChg>
        <pc:spChg chg="mod topLvl">
          <ac:chgData name="Alexis Lowery" userId="8e48e959-6c90-4da9-ad69-4624b2bfeeb2" providerId="ADAL" clId="{66B130B5-CF5C-44AA-B316-22BB64D39BEF}" dt="2023-10-24T05:12:48.358" v="1387" actId="14100"/>
          <ac:spMkLst>
            <pc:docMk/>
            <pc:sldMk cId="2177845355" sldId="284"/>
            <ac:spMk id="7" creationId="{AFFD956B-F0F7-7131-35A4-FF97817435CD}"/>
          </ac:spMkLst>
        </pc:spChg>
        <pc:spChg chg="del">
          <ac:chgData name="Alexis Lowery" userId="8e48e959-6c90-4da9-ad69-4624b2bfeeb2" providerId="ADAL" clId="{66B130B5-CF5C-44AA-B316-22BB64D39BEF}" dt="2023-10-24T03:52:36.062" v="535" actId="478"/>
          <ac:spMkLst>
            <pc:docMk/>
            <pc:sldMk cId="2177845355" sldId="284"/>
            <ac:spMk id="8" creationId="{284BC2AC-47CB-B877-CB0F-C0F1AC5B8332}"/>
          </ac:spMkLst>
        </pc:spChg>
        <pc:spChg chg="mod">
          <ac:chgData name="Alexis Lowery" userId="8e48e959-6c90-4da9-ad69-4624b2bfeeb2" providerId="ADAL" clId="{66B130B5-CF5C-44AA-B316-22BB64D39BEF}" dt="2023-10-24T03:57:40.811" v="671"/>
          <ac:spMkLst>
            <pc:docMk/>
            <pc:sldMk cId="2177845355" sldId="284"/>
            <ac:spMk id="12" creationId="{2F072E84-E718-3B33-CB00-FF0699FC00E6}"/>
          </ac:spMkLst>
        </pc:spChg>
        <pc:spChg chg="mod">
          <ac:chgData name="Alexis Lowery" userId="8e48e959-6c90-4da9-ad69-4624b2bfeeb2" providerId="ADAL" clId="{66B130B5-CF5C-44AA-B316-22BB64D39BEF}" dt="2023-10-23T21:53:38.235" v="45"/>
          <ac:spMkLst>
            <pc:docMk/>
            <pc:sldMk cId="2177845355" sldId="284"/>
            <ac:spMk id="13" creationId="{46AB474D-174B-0310-A67C-78B6497A1DCA}"/>
          </ac:spMkLst>
        </pc:spChg>
        <pc:grpChg chg="del">
          <ac:chgData name="Alexis Lowery" userId="8e48e959-6c90-4da9-ad69-4624b2bfeeb2" providerId="ADAL" clId="{66B130B5-CF5C-44AA-B316-22BB64D39BEF}" dt="2023-10-23T21:52:34.797" v="30" actId="478"/>
          <ac:grpSpMkLst>
            <pc:docMk/>
            <pc:sldMk cId="2177845355" sldId="284"/>
            <ac:grpSpMk id="5" creationId="{3C71DF99-BEFD-D5B2-BC2B-C522F1FF431D}"/>
          </ac:grpSpMkLst>
        </pc:grpChg>
        <pc:grpChg chg="add del mod">
          <ac:chgData name="Alexis Lowery" userId="8e48e959-6c90-4da9-ad69-4624b2bfeeb2" providerId="ADAL" clId="{66B130B5-CF5C-44AA-B316-22BB64D39BEF}" dt="2023-10-24T03:58:01.602" v="675" actId="478"/>
          <ac:grpSpMkLst>
            <pc:docMk/>
            <pc:sldMk cId="2177845355" sldId="284"/>
            <ac:grpSpMk id="6" creationId="{1384B671-D0EB-61A0-8BB4-690AA6992703}"/>
          </ac:grpSpMkLst>
        </pc:grpChg>
        <pc:grpChg chg="add mod ord">
          <ac:chgData name="Alexis Lowery" userId="8e48e959-6c90-4da9-ad69-4624b2bfeeb2" providerId="ADAL" clId="{66B130B5-CF5C-44AA-B316-22BB64D39BEF}" dt="2023-10-24T05:12:41.512" v="1385" actId="1076"/>
          <ac:grpSpMkLst>
            <pc:docMk/>
            <pc:sldMk cId="2177845355" sldId="284"/>
            <ac:grpSpMk id="10" creationId="{1F4BBA5A-8E1B-75C1-1585-4B23BE110626}"/>
          </ac:grpSpMkLst>
        </pc:grpChg>
        <pc:grpChg chg="add del mod ord">
          <ac:chgData name="Alexis Lowery" userId="8e48e959-6c90-4da9-ad69-4624b2bfeeb2" providerId="ADAL" clId="{66B130B5-CF5C-44AA-B316-22BB64D39BEF}" dt="2023-10-23T21:53:50.389" v="49" actId="478"/>
          <ac:grpSpMkLst>
            <pc:docMk/>
            <pc:sldMk cId="2177845355" sldId="284"/>
            <ac:grpSpMk id="11" creationId="{D896CAAA-FE39-0110-5EEA-7BF203697B17}"/>
          </ac:grpSpMkLst>
        </pc:grpChg>
        <pc:graphicFrameChg chg="add del mod">
          <ac:chgData name="Alexis Lowery" userId="8e48e959-6c90-4da9-ad69-4624b2bfeeb2" providerId="ADAL" clId="{66B130B5-CF5C-44AA-B316-22BB64D39BEF}" dt="2023-10-24T03:59:16.104" v="686" actId="478"/>
          <ac:graphicFrameMkLst>
            <pc:docMk/>
            <pc:sldMk cId="2177845355" sldId="284"/>
            <ac:graphicFrameMk id="14" creationId="{C2AEACEE-228D-D2F0-4EA7-05EFB330400E}"/>
          </ac:graphicFrameMkLst>
        </pc:graphicFrameChg>
        <pc:picChg chg="del topLvl">
          <ac:chgData name="Alexis Lowery" userId="8e48e959-6c90-4da9-ad69-4624b2bfeeb2" providerId="ADAL" clId="{66B130B5-CF5C-44AA-B316-22BB64D39BEF}" dt="2023-10-23T21:52:34.797" v="30" actId="478"/>
          <ac:picMkLst>
            <pc:docMk/>
            <pc:sldMk cId="2177845355" sldId="284"/>
            <ac:picMk id="6" creationId="{8E956650-9FF6-E5CD-D84E-68D21D7C18B0}"/>
          </ac:picMkLst>
        </pc:picChg>
        <pc:picChg chg="add mod">
          <ac:chgData name="Alexis Lowery" userId="8e48e959-6c90-4da9-ad69-4624b2bfeeb2" providerId="ADAL" clId="{66B130B5-CF5C-44AA-B316-22BB64D39BEF}" dt="2023-10-24T06:03:09.388" v="1409" actId="14826"/>
          <ac:picMkLst>
            <pc:docMk/>
            <pc:sldMk cId="2177845355" sldId="284"/>
            <ac:picMk id="9" creationId="{681CE71F-DD62-5561-3B09-144C25B6C3E8}"/>
          </ac:picMkLst>
        </pc:picChg>
        <pc:picChg chg="mod">
          <ac:chgData name="Alexis Lowery" userId="8e48e959-6c90-4da9-ad69-4624b2bfeeb2" providerId="ADAL" clId="{66B130B5-CF5C-44AA-B316-22BB64D39BEF}" dt="2023-10-24T03:57:40.811" v="671"/>
          <ac:picMkLst>
            <pc:docMk/>
            <pc:sldMk cId="2177845355" sldId="284"/>
            <ac:picMk id="11" creationId="{D353D544-65DC-9D83-7BCB-1FFABEE694D2}"/>
          </ac:picMkLst>
        </pc:picChg>
        <pc:picChg chg="mod">
          <ac:chgData name="Alexis Lowery" userId="8e48e959-6c90-4da9-ad69-4624b2bfeeb2" providerId="ADAL" clId="{66B130B5-CF5C-44AA-B316-22BB64D39BEF}" dt="2023-10-23T21:53:38.235" v="45"/>
          <ac:picMkLst>
            <pc:docMk/>
            <pc:sldMk cId="2177845355" sldId="284"/>
            <ac:picMk id="12" creationId="{CCD2F8B3-03F0-C25E-78C1-49F7A46CC8EA}"/>
          </ac:picMkLst>
        </pc:picChg>
        <pc:picChg chg="add del mod ord">
          <ac:chgData name="Alexis Lowery" userId="8e48e959-6c90-4da9-ad69-4624b2bfeeb2" providerId="ADAL" clId="{66B130B5-CF5C-44AA-B316-22BB64D39BEF}" dt="2023-10-24T03:58:37.091" v="680" actId="478"/>
          <ac:picMkLst>
            <pc:docMk/>
            <pc:sldMk cId="2177845355" sldId="284"/>
            <ac:picMk id="13" creationId="{F267C81E-EAB3-368F-47C2-75DC7ABAABF5}"/>
          </ac:picMkLst>
        </pc:picChg>
        <pc:picChg chg="add del mod">
          <ac:chgData name="Alexis Lowery" userId="8e48e959-6c90-4da9-ad69-4624b2bfeeb2" providerId="ADAL" clId="{66B130B5-CF5C-44AA-B316-22BB64D39BEF}" dt="2023-10-24T05:12:24.749" v="1381" actId="21"/>
          <ac:picMkLst>
            <pc:docMk/>
            <pc:sldMk cId="2177845355" sldId="284"/>
            <ac:picMk id="16" creationId="{C75F16A9-1EAC-8A16-68BA-149EA4DE75FB}"/>
          </ac:picMkLst>
        </pc:picChg>
        <pc:picChg chg="add del mod">
          <ac:chgData name="Alexis Lowery" userId="8e48e959-6c90-4da9-ad69-4624b2bfeeb2" providerId="ADAL" clId="{66B130B5-CF5C-44AA-B316-22BB64D39BEF}" dt="2023-10-24T06:03:04.687" v="1408" actId="21"/>
          <ac:picMkLst>
            <pc:docMk/>
            <pc:sldMk cId="2177845355" sldId="284"/>
            <ac:picMk id="18" creationId="{8A6BB836-BB52-DA39-EF07-D8926552FAD7}"/>
          </ac:picMkLst>
        </pc:picChg>
      </pc:sldChg>
      <pc:sldChg chg="addSp delSp modSp mod">
        <pc:chgData name="Alexis Lowery" userId="8e48e959-6c90-4da9-ad69-4624b2bfeeb2" providerId="ADAL" clId="{66B130B5-CF5C-44AA-B316-22BB64D39BEF}" dt="2023-10-24T04:05:47.270" v="773" actId="478"/>
        <pc:sldMkLst>
          <pc:docMk/>
          <pc:sldMk cId="725458870" sldId="285"/>
        </pc:sldMkLst>
        <pc:spChg chg="add mod">
          <ac:chgData name="Alexis Lowery" userId="8e48e959-6c90-4da9-ad69-4624b2bfeeb2" providerId="ADAL" clId="{66B130B5-CF5C-44AA-B316-22BB64D39BEF}" dt="2023-10-24T03:53:40.377" v="615" actId="20577"/>
          <ac:spMkLst>
            <pc:docMk/>
            <pc:sldMk cId="725458870" sldId="285"/>
            <ac:spMk id="2" creationId="{53E7C77C-6F5A-4801-F0DA-57C1DC4BE050}"/>
          </ac:spMkLst>
        </pc:spChg>
        <pc:spChg chg="del">
          <ac:chgData name="Alexis Lowery" userId="8e48e959-6c90-4da9-ad69-4624b2bfeeb2" providerId="ADAL" clId="{66B130B5-CF5C-44AA-B316-22BB64D39BEF}" dt="2023-10-24T03:54:43.172" v="643" actId="478"/>
          <ac:spMkLst>
            <pc:docMk/>
            <pc:sldMk cId="725458870" sldId="285"/>
            <ac:spMk id="4" creationId="{35102530-F359-89AF-7897-DF8422B43CE8}"/>
          </ac:spMkLst>
        </pc:spChg>
        <pc:graphicFrameChg chg="mod ord modGraphic">
          <ac:chgData name="Alexis Lowery" userId="8e48e959-6c90-4da9-ad69-4624b2bfeeb2" providerId="ADAL" clId="{66B130B5-CF5C-44AA-B316-22BB64D39BEF}" dt="2023-10-24T04:05:35.762" v="771" actId="572"/>
          <ac:graphicFrameMkLst>
            <pc:docMk/>
            <pc:sldMk cId="725458870" sldId="285"/>
            <ac:graphicFrameMk id="5" creationId="{19BBEC53-0135-AAC4-239E-9F8B1BE533AC}"/>
          </ac:graphicFrameMkLst>
        </pc:graphicFrameChg>
        <pc:graphicFrameChg chg="add del mod ord">
          <ac:chgData name="Alexis Lowery" userId="8e48e959-6c90-4da9-ad69-4624b2bfeeb2" providerId="ADAL" clId="{66B130B5-CF5C-44AA-B316-22BB64D39BEF}" dt="2023-10-24T03:54:38.465" v="642" actId="478"/>
          <ac:graphicFrameMkLst>
            <pc:docMk/>
            <pc:sldMk cId="725458870" sldId="285"/>
            <ac:graphicFrameMk id="6" creationId="{BF9DAC25-E53D-ECBF-6159-5B143BD40961}"/>
          </ac:graphicFrameMkLst>
        </pc:graphicFrameChg>
        <pc:graphicFrameChg chg="add del mod">
          <ac:chgData name="Alexis Lowery" userId="8e48e959-6c90-4da9-ad69-4624b2bfeeb2" providerId="ADAL" clId="{66B130B5-CF5C-44AA-B316-22BB64D39BEF}" dt="2023-10-24T04:00:52.848" v="709"/>
          <ac:graphicFrameMkLst>
            <pc:docMk/>
            <pc:sldMk cId="725458870" sldId="285"/>
            <ac:graphicFrameMk id="7" creationId="{BDC5DFEF-D49A-1610-F835-D304EE44A471}"/>
          </ac:graphicFrameMkLst>
        </pc:graphicFrameChg>
        <pc:graphicFrameChg chg="add del mod">
          <ac:chgData name="Alexis Lowery" userId="8e48e959-6c90-4da9-ad69-4624b2bfeeb2" providerId="ADAL" clId="{66B130B5-CF5C-44AA-B316-22BB64D39BEF}" dt="2023-10-24T04:05:47.270" v="773" actId="478"/>
          <ac:graphicFrameMkLst>
            <pc:docMk/>
            <pc:sldMk cId="725458870" sldId="285"/>
            <ac:graphicFrameMk id="8" creationId="{365B2B28-EA71-57E1-115C-9999B1ACEBA0}"/>
          </ac:graphicFrameMkLst>
        </pc:graphicFrameChg>
      </pc:sldChg>
      <pc:sldChg chg="addSp delSp modSp mod">
        <pc:chgData name="Alexis Lowery" userId="8e48e959-6c90-4da9-ad69-4624b2bfeeb2" providerId="ADAL" clId="{66B130B5-CF5C-44AA-B316-22BB64D39BEF}" dt="2023-10-24T05:50:39.273" v="1398" actId="14826"/>
        <pc:sldMkLst>
          <pc:docMk/>
          <pc:sldMk cId="4082017704" sldId="286"/>
        </pc:sldMkLst>
        <pc:spChg chg="del mod">
          <ac:chgData name="Alexis Lowery" userId="8e48e959-6c90-4da9-ad69-4624b2bfeeb2" providerId="ADAL" clId="{66B130B5-CF5C-44AA-B316-22BB64D39BEF}" dt="2023-10-23T21:55:54.055" v="73" actId="478"/>
          <ac:spMkLst>
            <pc:docMk/>
            <pc:sldMk cId="4082017704" sldId="286"/>
            <ac:spMk id="2" creationId="{00000000-0000-0000-0000-000000000000}"/>
          </ac:spMkLst>
        </pc:spChg>
        <pc:spChg chg="add del mod">
          <ac:chgData name="Alexis Lowery" userId="8e48e959-6c90-4da9-ad69-4624b2bfeeb2" providerId="ADAL" clId="{66B130B5-CF5C-44AA-B316-22BB64D39BEF}" dt="2023-10-24T04:13:04.874" v="847"/>
          <ac:spMkLst>
            <pc:docMk/>
            <pc:sldMk cId="4082017704" sldId="286"/>
            <ac:spMk id="2" creationId="{B4037D33-085F-8D64-FB41-91D8893EE3B1}"/>
          </ac:spMkLst>
        </pc:spChg>
        <pc:spChg chg="del mod">
          <ac:chgData name="Alexis Lowery" userId="8e48e959-6c90-4da9-ad69-4624b2bfeeb2" providerId="ADAL" clId="{66B130B5-CF5C-44AA-B316-22BB64D39BEF}" dt="2023-10-24T04:14:28.896" v="904" actId="478"/>
          <ac:spMkLst>
            <pc:docMk/>
            <pc:sldMk cId="4082017704" sldId="286"/>
            <ac:spMk id="3" creationId="{00000000-0000-0000-0000-000000000000}"/>
          </ac:spMkLst>
        </pc:spChg>
        <pc:spChg chg="add del mod">
          <ac:chgData name="Alexis Lowery" userId="8e48e959-6c90-4da9-ad69-4624b2bfeeb2" providerId="ADAL" clId="{66B130B5-CF5C-44AA-B316-22BB64D39BEF}" dt="2023-10-24T04:13:26.263" v="897" actId="20577"/>
          <ac:spMkLst>
            <pc:docMk/>
            <pc:sldMk cId="4082017704" sldId="286"/>
            <ac:spMk id="5" creationId="{3001F1F4-5880-38E4-187F-A15FC7803A15}"/>
          </ac:spMkLst>
        </pc:spChg>
        <pc:spChg chg="add mod ord">
          <ac:chgData name="Alexis Lowery" userId="8e48e959-6c90-4da9-ad69-4624b2bfeeb2" providerId="ADAL" clId="{66B130B5-CF5C-44AA-B316-22BB64D39BEF}" dt="2023-10-24T04:14:37.041" v="907" actId="20577"/>
          <ac:spMkLst>
            <pc:docMk/>
            <pc:sldMk cId="4082017704" sldId="286"/>
            <ac:spMk id="7" creationId="{777F68CE-C6C4-253E-420B-56AB5C879C5C}"/>
          </ac:spMkLst>
        </pc:spChg>
        <pc:spChg chg="mod">
          <ac:chgData name="Alexis Lowery" userId="8e48e959-6c90-4da9-ad69-4624b2bfeeb2" providerId="ADAL" clId="{66B130B5-CF5C-44AA-B316-22BB64D39BEF}" dt="2023-10-23T21:54:44.058" v="62"/>
          <ac:spMkLst>
            <pc:docMk/>
            <pc:sldMk cId="4082017704" sldId="286"/>
            <ac:spMk id="8" creationId="{171FF051-EB00-A123-5694-2A8FCDF9B19F}"/>
          </ac:spMkLst>
        </pc:spChg>
        <pc:spChg chg="add del mod">
          <ac:chgData name="Alexis Lowery" userId="8e48e959-6c90-4da9-ad69-4624b2bfeeb2" providerId="ADAL" clId="{66B130B5-CF5C-44AA-B316-22BB64D39BEF}" dt="2023-10-24T04:14:32.810" v="905" actId="478"/>
          <ac:spMkLst>
            <pc:docMk/>
            <pc:sldMk cId="4082017704" sldId="286"/>
            <ac:spMk id="9" creationId="{38EF305A-C42A-FDC9-428A-5FE7FC1D9D5B}"/>
          </ac:spMkLst>
        </pc:spChg>
        <pc:spChg chg="mod topLvl">
          <ac:chgData name="Alexis Lowery" userId="8e48e959-6c90-4da9-ad69-4624b2bfeeb2" providerId="ADAL" clId="{66B130B5-CF5C-44AA-B316-22BB64D39BEF}" dt="2023-10-24T04:16:50.603" v="962" actId="1076"/>
          <ac:spMkLst>
            <pc:docMk/>
            <pc:sldMk cId="4082017704" sldId="286"/>
            <ac:spMk id="13" creationId="{FAED8A48-0228-3785-A26C-7897C78C791E}"/>
          </ac:spMkLst>
        </pc:spChg>
        <pc:spChg chg="add del mod ord">
          <ac:chgData name="Alexis Lowery" userId="8e48e959-6c90-4da9-ad69-4624b2bfeeb2" providerId="ADAL" clId="{66B130B5-CF5C-44AA-B316-22BB64D39BEF}" dt="2023-10-24T04:13:13.104" v="852" actId="478"/>
          <ac:spMkLst>
            <pc:docMk/>
            <pc:sldMk cId="4082017704" sldId="286"/>
            <ac:spMk id="14" creationId="{9D154E45-6470-4D4C-C513-3F3A7BB51FC6}"/>
          </ac:spMkLst>
        </pc:spChg>
        <pc:spChg chg="add del">
          <ac:chgData name="Alexis Lowery" userId="8e48e959-6c90-4da9-ad69-4624b2bfeeb2" providerId="ADAL" clId="{66B130B5-CF5C-44AA-B316-22BB64D39BEF}" dt="2023-10-23T21:56:42.916" v="94" actId="22"/>
          <ac:spMkLst>
            <pc:docMk/>
            <pc:sldMk cId="4082017704" sldId="286"/>
            <ac:spMk id="17" creationId="{4567447A-2617-A93E-CFB5-A8BBD52C659B}"/>
          </ac:spMkLst>
        </pc:spChg>
        <pc:spChg chg="mod">
          <ac:chgData name="Alexis Lowery" userId="8e48e959-6c90-4da9-ad69-4624b2bfeeb2" providerId="ADAL" clId="{66B130B5-CF5C-44AA-B316-22BB64D39BEF}" dt="2023-10-23T21:56:50.029" v="95"/>
          <ac:spMkLst>
            <pc:docMk/>
            <pc:sldMk cId="4082017704" sldId="286"/>
            <ac:spMk id="20" creationId="{388D1B03-5356-D235-6ADC-0110606C8A4D}"/>
          </ac:spMkLst>
        </pc:spChg>
        <pc:grpChg chg="add del mod">
          <ac:chgData name="Alexis Lowery" userId="8e48e959-6c90-4da9-ad69-4624b2bfeeb2" providerId="ADAL" clId="{66B130B5-CF5C-44AA-B316-22BB64D39BEF}" dt="2023-10-23T21:54:58.637" v="66" actId="478"/>
          <ac:grpSpMkLst>
            <pc:docMk/>
            <pc:sldMk cId="4082017704" sldId="286"/>
            <ac:grpSpMk id="6" creationId="{E1984940-CE0A-24A8-2D0D-15643E589FFA}"/>
          </ac:grpSpMkLst>
        </pc:grpChg>
        <pc:grpChg chg="add del mod ord">
          <ac:chgData name="Alexis Lowery" userId="8e48e959-6c90-4da9-ad69-4624b2bfeeb2" providerId="ADAL" clId="{66B130B5-CF5C-44AA-B316-22BB64D39BEF}" dt="2023-10-23T21:56:09.841" v="78" actId="478"/>
          <ac:grpSpMkLst>
            <pc:docMk/>
            <pc:sldMk cId="4082017704" sldId="286"/>
            <ac:grpSpMk id="11" creationId="{F99D08B4-29AD-DAF7-F69D-BC6C3ABBA5F9}"/>
          </ac:grpSpMkLst>
        </pc:grpChg>
        <pc:grpChg chg="add mod ord">
          <ac:chgData name="Alexis Lowery" userId="8e48e959-6c90-4da9-ad69-4624b2bfeeb2" providerId="ADAL" clId="{66B130B5-CF5C-44AA-B316-22BB64D39BEF}" dt="2023-10-24T04:16:19.307" v="959" actId="167"/>
          <ac:grpSpMkLst>
            <pc:docMk/>
            <pc:sldMk cId="4082017704" sldId="286"/>
            <ac:grpSpMk id="15" creationId="{B9D7B1AB-C1EB-4251-A03B-5455FF46292F}"/>
          </ac:grpSpMkLst>
        </pc:grpChg>
        <pc:grpChg chg="add del mod ord">
          <ac:chgData name="Alexis Lowery" userId="8e48e959-6c90-4da9-ad69-4624b2bfeeb2" providerId="ADAL" clId="{66B130B5-CF5C-44AA-B316-22BB64D39BEF}" dt="2023-10-23T21:56:58.234" v="99" actId="478"/>
          <ac:grpSpMkLst>
            <pc:docMk/>
            <pc:sldMk cId="4082017704" sldId="286"/>
            <ac:grpSpMk id="18" creationId="{19B2B500-9981-569B-324B-A73AF02F2480}"/>
          </ac:grpSpMkLst>
        </pc:grpChg>
        <pc:picChg chg="del">
          <ac:chgData name="Alexis Lowery" userId="8e48e959-6c90-4da9-ad69-4624b2bfeeb2" providerId="ADAL" clId="{66B130B5-CF5C-44AA-B316-22BB64D39BEF}" dt="2023-10-23T21:55:01.456" v="67" actId="478"/>
          <ac:picMkLst>
            <pc:docMk/>
            <pc:sldMk cId="4082017704" sldId="286"/>
            <ac:picMk id="5" creationId="{89DF8E51-A6AF-34E1-32A6-2FE5773AE06D}"/>
          </ac:picMkLst>
        </pc:picChg>
        <pc:picChg chg="add del mod ord">
          <ac:chgData name="Alexis Lowery" userId="8e48e959-6c90-4da9-ad69-4624b2bfeeb2" providerId="ADAL" clId="{66B130B5-CF5C-44AA-B316-22BB64D39BEF}" dt="2023-10-24T04:16:52.259" v="964" actId="478"/>
          <ac:picMkLst>
            <pc:docMk/>
            <pc:sldMk cId="4082017704" sldId="286"/>
            <ac:picMk id="6" creationId="{472B969A-62E3-5910-7FA5-8BEB9A45B244}"/>
          </ac:picMkLst>
        </pc:picChg>
        <pc:picChg chg="mod">
          <ac:chgData name="Alexis Lowery" userId="8e48e959-6c90-4da9-ad69-4624b2bfeeb2" providerId="ADAL" clId="{66B130B5-CF5C-44AA-B316-22BB64D39BEF}" dt="2023-10-23T21:54:44.058" v="62"/>
          <ac:picMkLst>
            <pc:docMk/>
            <pc:sldMk cId="4082017704" sldId="286"/>
            <ac:picMk id="7" creationId="{4A502CA5-6231-FFCF-F707-EE8347BC5A67}"/>
          </ac:picMkLst>
        </pc:picChg>
        <pc:picChg chg="add mod ord">
          <ac:chgData name="Alexis Lowery" userId="8e48e959-6c90-4da9-ad69-4624b2bfeeb2" providerId="ADAL" clId="{66B130B5-CF5C-44AA-B316-22BB64D39BEF}" dt="2023-10-24T05:50:39.273" v="1398" actId="14826"/>
          <ac:picMkLst>
            <pc:docMk/>
            <pc:sldMk cId="4082017704" sldId="286"/>
            <ac:picMk id="10" creationId="{B89B48BD-6868-D7D9-63E0-0C506309785C}"/>
          </ac:picMkLst>
        </pc:picChg>
        <pc:picChg chg="add del mod">
          <ac:chgData name="Alexis Lowery" userId="8e48e959-6c90-4da9-ad69-4624b2bfeeb2" providerId="ADAL" clId="{66B130B5-CF5C-44AA-B316-22BB64D39BEF}" dt="2023-10-24T04:18:51.591" v="1115"/>
          <ac:picMkLst>
            <pc:docMk/>
            <pc:sldMk cId="4082017704" sldId="286"/>
            <ac:picMk id="11" creationId="{875550D0-43C2-B48B-19EA-B31621CF00F6}"/>
          </ac:picMkLst>
        </pc:picChg>
        <pc:picChg chg="del mod topLvl">
          <ac:chgData name="Alexis Lowery" userId="8e48e959-6c90-4da9-ad69-4624b2bfeeb2" providerId="ADAL" clId="{66B130B5-CF5C-44AA-B316-22BB64D39BEF}" dt="2023-10-23T21:56:09.841" v="78" actId="478"/>
          <ac:picMkLst>
            <pc:docMk/>
            <pc:sldMk cId="4082017704" sldId="286"/>
            <ac:picMk id="12" creationId="{22A092F4-023B-E214-6C37-16A75F03B9D0}"/>
          </ac:picMkLst>
        </pc:picChg>
        <pc:picChg chg="add del mod">
          <ac:chgData name="Alexis Lowery" userId="8e48e959-6c90-4da9-ad69-4624b2bfeeb2" providerId="ADAL" clId="{66B130B5-CF5C-44AA-B316-22BB64D39BEF}" dt="2023-10-24T05:50:33.635" v="1397" actId="21"/>
          <ac:picMkLst>
            <pc:docMk/>
            <pc:sldMk cId="4082017704" sldId="286"/>
            <ac:picMk id="16" creationId="{D4303E69-AEA2-6CAE-B81A-9FCD0B05E4BD}"/>
          </ac:picMkLst>
        </pc:picChg>
        <pc:picChg chg="mod">
          <ac:chgData name="Alexis Lowery" userId="8e48e959-6c90-4da9-ad69-4624b2bfeeb2" providerId="ADAL" clId="{66B130B5-CF5C-44AA-B316-22BB64D39BEF}" dt="2023-10-23T21:56:50.029" v="95"/>
          <ac:picMkLst>
            <pc:docMk/>
            <pc:sldMk cId="4082017704" sldId="286"/>
            <ac:picMk id="19" creationId="{F64EA576-0899-2536-1254-127B3BEFE1D9}"/>
          </ac:picMkLst>
        </pc:picChg>
        <pc:picChg chg="add del mod">
          <ac:chgData name="Alexis Lowery" userId="8e48e959-6c90-4da9-ad69-4624b2bfeeb2" providerId="ADAL" clId="{66B130B5-CF5C-44AA-B316-22BB64D39BEF}" dt="2023-10-23T22:03:45.614" v="335" actId="21"/>
          <ac:picMkLst>
            <pc:docMk/>
            <pc:sldMk cId="4082017704" sldId="286"/>
            <ac:picMk id="22" creationId="{C5BB08A8-79B6-FC50-1E26-9D2AC410FF4F}"/>
          </ac:picMkLst>
        </pc:picChg>
      </pc:sldChg>
      <pc:sldChg chg="addSp delSp modSp mod ord">
        <pc:chgData name="Alexis Lowery" userId="8e48e959-6c90-4da9-ad69-4624b2bfeeb2" providerId="ADAL" clId="{66B130B5-CF5C-44AA-B316-22BB64D39BEF}" dt="2023-10-24T07:15:00.187" v="2835"/>
        <pc:sldMkLst>
          <pc:docMk/>
          <pc:sldMk cId="1775939659" sldId="287"/>
        </pc:sldMkLst>
        <pc:spChg chg="add del mod">
          <ac:chgData name="Alexis Lowery" userId="8e48e959-6c90-4da9-ad69-4624b2bfeeb2" providerId="ADAL" clId="{66B130B5-CF5C-44AA-B316-22BB64D39BEF}" dt="2023-10-24T04:01:08.796" v="711"/>
          <ac:spMkLst>
            <pc:docMk/>
            <pc:sldMk cId="1775939659" sldId="287"/>
            <ac:spMk id="2" creationId="{4EF4C233-BB2C-C28F-FE80-B04DA055398D}"/>
          </ac:spMkLst>
        </pc:spChg>
        <pc:spChg chg="add mod">
          <ac:chgData name="Alexis Lowery" userId="8e48e959-6c90-4da9-ad69-4624b2bfeeb2" providerId="ADAL" clId="{66B130B5-CF5C-44AA-B316-22BB64D39BEF}" dt="2023-10-24T04:01:14.204" v="723" actId="20577"/>
          <ac:spMkLst>
            <pc:docMk/>
            <pc:sldMk cId="1775939659" sldId="287"/>
            <ac:spMk id="4" creationId="{8487F3EA-926F-3AD5-B5D5-FB6BAEE3E969}"/>
          </ac:spMkLst>
        </pc:spChg>
        <pc:spChg chg="del">
          <ac:chgData name="Alexis Lowery" userId="8e48e959-6c90-4da9-ad69-4624b2bfeeb2" providerId="ADAL" clId="{66B130B5-CF5C-44AA-B316-22BB64D39BEF}" dt="2023-10-24T04:01:11.119" v="712" actId="478"/>
          <ac:spMkLst>
            <pc:docMk/>
            <pc:sldMk cId="1775939659" sldId="287"/>
            <ac:spMk id="7" creationId="{13AFF382-221A-605B-84AA-156315386146}"/>
          </ac:spMkLst>
        </pc:spChg>
        <pc:spChg chg="add del mod">
          <ac:chgData name="Alexis Lowery" userId="8e48e959-6c90-4da9-ad69-4624b2bfeeb2" providerId="ADAL" clId="{66B130B5-CF5C-44AA-B316-22BB64D39BEF}" dt="2023-10-24T04:06:42.555" v="778"/>
          <ac:spMkLst>
            <pc:docMk/>
            <pc:sldMk cId="1775939659" sldId="287"/>
            <ac:spMk id="8" creationId="{B65B7287-C4E8-E02C-84C0-AE40C5AAA54B}"/>
          </ac:spMkLst>
        </pc:spChg>
        <pc:spChg chg="add del mod">
          <ac:chgData name="Alexis Lowery" userId="8e48e959-6c90-4da9-ad69-4624b2bfeeb2" providerId="ADAL" clId="{66B130B5-CF5C-44AA-B316-22BB64D39BEF}" dt="2023-10-24T04:06:50.013" v="780"/>
          <ac:spMkLst>
            <pc:docMk/>
            <pc:sldMk cId="1775939659" sldId="287"/>
            <ac:spMk id="9" creationId="{724C151D-2F61-FA25-F5D1-F6463F56FFEC}"/>
          </ac:spMkLst>
        </pc:spChg>
        <pc:graphicFrameChg chg="add del mod ord">
          <ac:chgData name="Alexis Lowery" userId="8e48e959-6c90-4da9-ad69-4624b2bfeeb2" providerId="ADAL" clId="{66B130B5-CF5C-44AA-B316-22BB64D39BEF}" dt="2023-10-24T04:01:57.271" v="731" actId="478"/>
          <ac:graphicFrameMkLst>
            <pc:docMk/>
            <pc:sldMk cId="1775939659" sldId="287"/>
            <ac:graphicFrameMk id="5" creationId="{2E53C12B-2E92-33A7-617A-C0E43AA28221}"/>
          </ac:graphicFrameMkLst>
        </pc:graphicFrameChg>
        <pc:graphicFrameChg chg="mod">
          <ac:chgData name="Alexis Lowery" userId="8e48e959-6c90-4da9-ad69-4624b2bfeeb2" providerId="ADAL" clId="{66B130B5-CF5C-44AA-B316-22BB64D39BEF}" dt="2023-10-24T04:06:22.275" v="776" actId="12789"/>
          <ac:graphicFrameMkLst>
            <pc:docMk/>
            <pc:sldMk cId="1775939659" sldId="287"/>
            <ac:graphicFrameMk id="6" creationId="{4B4B42A3-63E8-09AC-2E14-0A89BFBD112D}"/>
          </ac:graphicFrameMkLst>
        </pc:graphicFrameChg>
      </pc:sldChg>
      <pc:sldChg chg="addSp delSp modSp mod">
        <pc:chgData name="Alexis Lowery" userId="8e48e959-6c90-4da9-ad69-4624b2bfeeb2" providerId="ADAL" clId="{66B130B5-CF5C-44AA-B316-22BB64D39BEF}" dt="2023-10-24T04:34:01.431" v="1379" actId="20577"/>
        <pc:sldMkLst>
          <pc:docMk/>
          <pc:sldMk cId="2539953979" sldId="288"/>
        </pc:sldMkLst>
        <pc:spChg chg="del mod">
          <ac:chgData name="Alexis Lowery" userId="8e48e959-6c90-4da9-ad69-4624b2bfeeb2" providerId="ADAL" clId="{66B130B5-CF5C-44AA-B316-22BB64D39BEF}" dt="2023-10-23T21:59:13.738" v="209" actId="478"/>
          <ac:spMkLst>
            <pc:docMk/>
            <pc:sldMk cId="2539953979" sldId="288"/>
            <ac:spMk id="2" creationId="{00000000-0000-0000-0000-000000000000}"/>
          </ac:spMkLst>
        </pc:spChg>
        <pc:spChg chg="add mod">
          <ac:chgData name="Alexis Lowery" userId="8e48e959-6c90-4da9-ad69-4624b2bfeeb2" providerId="ADAL" clId="{66B130B5-CF5C-44AA-B316-22BB64D39BEF}" dt="2023-10-24T04:34:01.431" v="1379" actId="20577"/>
          <ac:spMkLst>
            <pc:docMk/>
            <pc:sldMk cId="2539953979" sldId="288"/>
            <ac:spMk id="2" creationId="{DAEDE7F4-6D38-C11F-B0FF-E714EEC14449}"/>
          </ac:spMkLst>
        </pc:spChg>
        <pc:spChg chg="del mod">
          <ac:chgData name="Alexis Lowery" userId="8e48e959-6c90-4da9-ad69-4624b2bfeeb2" providerId="ADAL" clId="{66B130B5-CF5C-44AA-B316-22BB64D39BEF}" dt="2023-10-24T04:19:13.829" v="1123" actId="478"/>
          <ac:spMkLst>
            <pc:docMk/>
            <pc:sldMk cId="2539953979" sldId="288"/>
            <ac:spMk id="3" creationId="{00000000-0000-0000-0000-000000000000}"/>
          </ac:spMkLst>
        </pc:spChg>
        <pc:spChg chg="add del mod">
          <ac:chgData name="Alexis Lowery" userId="8e48e959-6c90-4da9-ad69-4624b2bfeeb2" providerId="ADAL" clId="{66B130B5-CF5C-44AA-B316-22BB64D39BEF}" dt="2023-10-24T04:18:25.225" v="1111"/>
          <ac:spMkLst>
            <pc:docMk/>
            <pc:sldMk cId="2539953979" sldId="288"/>
            <ac:spMk id="5" creationId="{D4F8E345-F2D3-3283-F888-0C3A599671B3}"/>
          </ac:spMkLst>
        </pc:spChg>
        <pc:spChg chg="add mod">
          <ac:chgData name="Alexis Lowery" userId="8e48e959-6c90-4da9-ad69-4624b2bfeeb2" providerId="ADAL" clId="{66B130B5-CF5C-44AA-B316-22BB64D39BEF}" dt="2023-10-24T04:19:18.317" v="1125" actId="20577"/>
          <ac:spMkLst>
            <pc:docMk/>
            <pc:sldMk cId="2539953979" sldId="288"/>
            <ac:spMk id="6" creationId="{BB338E4B-24D0-BE5F-07F6-0226056A6F69}"/>
          </ac:spMkLst>
        </pc:spChg>
        <pc:spChg chg="mod topLvl">
          <ac:chgData name="Alexis Lowery" userId="8e48e959-6c90-4da9-ad69-4624b2bfeeb2" providerId="ADAL" clId="{66B130B5-CF5C-44AA-B316-22BB64D39BEF}" dt="2023-10-23T22:01:07.711" v="325" actId="164"/>
          <ac:spMkLst>
            <pc:docMk/>
            <pc:sldMk cId="2539953979" sldId="288"/>
            <ac:spMk id="12" creationId="{2A2BC120-C125-C49E-A1F3-C1081A07F4A6}"/>
          </ac:spMkLst>
        </pc:spChg>
        <pc:spChg chg="add del mod ord">
          <ac:chgData name="Alexis Lowery" userId="8e48e959-6c90-4da9-ad69-4624b2bfeeb2" providerId="ADAL" clId="{66B130B5-CF5C-44AA-B316-22BB64D39BEF}" dt="2023-10-24T04:17:05.694" v="965" actId="478"/>
          <ac:spMkLst>
            <pc:docMk/>
            <pc:sldMk cId="2539953979" sldId="288"/>
            <ac:spMk id="13" creationId="{0687BAD3-32A5-EA7E-FBA0-67D16CC8FB09}"/>
          </ac:spMkLst>
        </pc:spChg>
        <pc:grpChg chg="del">
          <ac:chgData name="Alexis Lowery" userId="8e48e959-6c90-4da9-ad69-4624b2bfeeb2" providerId="ADAL" clId="{66B130B5-CF5C-44AA-B316-22BB64D39BEF}" dt="2023-10-23T22:00:04.881" v="224" actId="478"/>
          <ac:grpSpMkLst>
            <pc:docMk/>
            <pc:sldMk cId="2539953979" sldId="288"/>
            <ac:grpSpMk id="4" creationId="{6F8EF509-17E9-6BB3-16F3-C5AE8F41CB4B}"/>
          </ac:grpSpMkLst>
        </pc:grpChg>
        <pc:grpChg chg="add del mod ord">
          <ac:chgData name="Alexis Lowery" userId="8e48e959-6c90-4da9-ad69-4624b2bfeeb2" providerId="ADAL" clId="{66B130B5-CF5C-44AA-B316-22BB64D39BEF}" dt="2023-10-23T22:00:06.988" v="225" actId="478"/>
          <ac:grpSpMkLst>
            <pc:docMk/>
            <pc:sldMk cId="2539953979" sldId="288"/>
            <ac:grpSpMk id="10" creationId="{BDBC6C3F-DE61-8892-A087-DDCCF5D40CDE}"/>
          </ac:grpSpMkLst>
        </pc:grpChg>
        <pc:grpChg chg="add mod ord">
          <ac:chgData name="Alexis Lowery" userId="8e48e959-6c90-4da9-ad69-4624b2bfeeb2" providerId="ADAL" clId="{66B130B5-CF5C-44AA-B316-22BB64D39BEF}" dt="2023-10-24T04:19:23.167" v="1126" actId="167"/>
          <ac:grpSpMkLst>
            <pc:docMk/>
            <pc:sldMk cId="2539953979" sldId="288"/>
            <ac:grpSpMk id="14" creationId="{8A89F0C6-EA4F-01E6-207F-6F6C23F32D18}"/>
          </ac:grpSpMkLst>
        </pc:grpChg>
        <pc:picChg chg="add del mod ord">
          <ac:chgData name="Alexis Lowery" userId="8e48e959-6c90-4da9-ad69-4624b2bfeeb2" providerId="ADAL" clId="{66B130B5-CF5C-44AA-B316-22BB64D39BEF}" dt="2023-10-24T04:18:16.619" v="1109"/>
          <ac:picMkLst>
            <pc:docMk/>
            <pc:sldMk cId="2539953979" sldId="288"/>
            <ac:picMk id="4" creationId="{DDA6A5D9-DFEA-00A9-E801-60165016B6C9}"/>
          </ac:picMkLst>
        </pc:picChg>
        <pc:picChg chg="add del mod ord">
          <ac:chgData name="Alexis Lowery" userId="8e48e959-6c90-4da9-ad69-4624b2bfeeb2" providerId="ADAL" clId="{66B130B5-CF5C-44AA-B316-22BB64D39BEF}" dt="2023-10-24T04:19:04.544" v="1121" actId="478"/>
          <ac:picMkLst>
            <pc:docMk/>
            <pc:sldMk cId="2539953979" sldId="288"/>
            <ac:picMk id="8" creationId="{A2F8D189-B63E-9245-3196-5FA08EA936BC}"/>
          </ac:picMkLst>
        </pc:picChg>
        <pc:picChg chg="add mod ord">
          <ac:chgData name="Alexis Lowery" userId="8e48e959-6c90-4da9-ad69-4624b2bfeeb2" providerId="ADAL" clId="{66B130B5-CF5C-44AA-B316-22BB64D39BEF}" dt="2023-10-23T22:01:07.711" v="325" actId="164"/>
          <ac:picMkLst>
            <pc:docMk/>
            <pc:sldMk cId="2539953979" sldId="288"/>
            <ac:picMk id="9" creationId="{2D1626CE-BE73-1508-D7CF-AE60B3447E08}"/>
          </ac:picMkLst>
        </pc:picChg>
        <pc:picChg chg="del mod topLvl">
          <ac:chgData name="Alexis Lowery" userId="8e48e959-6c90-4da9-ad69-4624b2bfeeb2" providerId="ADAL" clId="{66B130B5-CF5C-44AA-B316-22BB64D39BEF}" dt="2023-10-23T22:00:06.988" v="225" actId="478"/>
          <ac:picMkLst>
            <pc:docMk/>
            <pc:sldMk cId="2539953979" sldId="288"/>
            <ac:picMk id="11" creationId="{2951C76B-4E36-4B57-179B-F897638E8B38}"/>
          </ac:picMkLst>
        </pc:picChg>
      </pc:sldChg>
      <pc:sldChg chg="ord">
        <pc:chgData name="Alexis Lowery" userId="8e48e959-6c90-4da9-ad69-4624b2bfeeb2" providerId="ADAL" clId="{66B130B5-CF5C-44AA-B316-22BB64D39BEF}" dt="2023-10-24T04:33:43.021" v="1367" actId="20578"/>
        <pc:sldMkLst>
          <pc:docMk/>
          <pc:sldMk cId="337348627" sldId="289"/>
        </pc:sldMkLst>
      </pc:sldChg>
      <pc:sldChg chg="ord">
        <pc:chgData name="Alexis Lowery" userId="8e48e959-6c90-4da9-ad69-4624b2bfeeb2" providerId="ADAL" clId="{66B130B5-CF5C-44AA-B316-22BB64D39BEF}" dt="2023-10-24T04:27:45.608" v="1328"/>
        <pc:sldMkLst>
          <pc:docMk/>
          <pc:sldMk cId="1628692051" sldId="290"/>
        </pc:sldMkLst>
      </pc:sldChg>
      <pc:sldChg chg="addSp delSp modSp mod delAnim">
        <pc:chgData name="Alexis Lowery" userId="8e48e959-6c90-4da9-ad69-4624b2bfeeb2" providerId="ADAL" clId="{66B130B5-CF5C-44AA-B316-22BB64D39BEF}" dt="2023-10-24T04:24:14.645" v="1244" actId="5793"/>
        <pc:sldMkLst>
          <pc:docMk/>
          <pc:sldMk cId="273879358" sldId="906"/>
        </pc:sldMkLst>
        <pc:spChg chg="del">
          <ac:chgData name="Alexis Lowery" userId="8e48e959-6c90-4da9-ad69-4624b2bfeeb2" providerId="ADAL" clId="{66B130B5-CF5C-44AA-B316-22BB64D39BEF}" dt="2023-10-24T03:40:54.680" v="364" actId="478"/>
          <ac:spMkLst>
            <pc:docMk/>
            <pc:sldMk cId="273879358" sldId="906"/>
            <ac:spMk id="2" creationId="{00000000-0000-0000-0000-000000000000}"/>
          </ac:spMkLst>
        </pc:spChg>
        <pc:spChg chg="del ord">
          <ac:chgData name="Alexis Lowery" userId="8e48e959-6c90-4da9-ad69-4624b2bfeeb2" providerId="ADAL" clId="{66B130B5-CF5C-44AA-B316-22BB64D39BEF}" dt="2023-10-24T04:24:05.974" v="1240" actId="478"/>
          <ac:spMkLst>
            <pc:docMk/>
            <pc:sldMk cId="273879358" sldId="906"/>
            <ac:spMk id="3" creationId="{A0238573-3219-E8AD-8A8F-1EC56CAE279D}"/>
          </ac:spMkLst>
        </pc:spChg>
        <pc:spChg chg="add del mod">
          <ac:chgData name="Alexis Lowery" userId="8e48e959-6c90-4da9-ad69-4624b2bfeeb2" providerId="ADAL" clId="{66B130B5-CF5C-44AA-B316-22BB64D39BEF}" dt="2023-10-24T04:23:49.029" v="1237" actId="478"/>
          <ac:spMkLst>
            <pc:docMk/>
            <pc:sldMk cId="273879358" sldId="906"/>
            <ac:spMk id="5" creationId="{E46339DE-9C90-5C90-475B-C6BA0A00E3B7}"/>
          </ac:spMkLst>
        </pc:spChg>
        <pc:spChg chg="add del mod">
          <ac:chgData name="Alexis Lowery" userId="8e48e959-6c90-4da9-ad69-4624b2bfeeb2" providerId="ADAL" clId="{66B130B5-CF5C-44AA-B316-22BB64D39BEF}" dt="2023-10-24T03:40:57.860" v="365" actId="478"/>
          <ac:spMkLst>
            <pc:docMk/>
            <pc:sldMk cId="273879358" sldId="906"/>
            <ac:spMk id="7" creationId="{D62F764D-4DAE-D55E-71F2-603DA41137C4}"/>
          </ac:spMkLst>
        </pc:spChg>
        <pc:spChg chg="add del mod">
          <ac:chgData name="Alexis Lowery" userId="8e48e959-6c90-4da9-ad69-4624b2bfeeb2" providerId="ADAL" clId="{66B130B5-CF5C-44AA-B316-22BB64D39BEF}" dt="2023-10-24T04:23:46.200" v="1236"/>
          <ac:spMkLst>
            <pc:docMk/>
            <pc:sldMk cId="273879358" sldId="906"/>
            <ac:spMk id="8" creationId="{A1237245-3DF3-D6C9-8072-F4D2F7209877}"/>
          </ac:spMkLst>
        </pc:spChg>
        <pc:spChg chg="add del mod">
          <ac:chgData name="Alexis Lowery" userId="8e48e959-6c90-4da9-ad69-4624b2bfeeb2" providerId="ADAL" clId="{66B130B5-CF5C-44AA-B316-22BB64D39BEF}" dt="2023-10-24T04:23:46.200" v="1236"/>
          <ac:spMkLst>
            <pc:docMk/>
            <pc:sldMk cId="273879358" sldId="906"/>
            <ac:spMk id="9" creationId="{8B938087-B872-EED8-051B-0FBF88434D20}"/>
          </ac:spMkLst>
        </pc:spChg>
        <pc:spChg chg="add mod">
          <ac:chgData name="Alexis Lowery" userId="8e48e959-6c90-4da9-ad69-4624b2bfeeb2" providerId="ADAL" clId="{66B130B5-CF5C-44AA-B316-22BB64D39BEF}" dt="2023-10-24T04:24:14.645" v="1244" actId="5793"/>
          <ac:spMkLst>
            <pc:docMk/>
            <pc:sldMk cId="273879358" sldId="906"/>
            <ac:spMk id="10" creationId="{5C11EB80-A170-F76D-98C9-A6D78F7B7D71}"/>
          </ac:spMkLst>
        </pc:spChg>
        <pc:spChg chg="add mod">
          <ac:chgData name="Alexis Lowery" userId="8e48e959-6c90-4da9-ad69-4624b2bfeeb2" providerId="ADAL" clId="{66B130B5-CF5C-44AA-B316-22BB64D39BEF}" dt="2023-10-24T04:23:49.479" v="1238"/>
          <ac:spMkLst>
            <pc:docMk/>
            <pc:sldMk cId="273879358" sldId="906"/>
            <ac:spMk id="11" creationId="{01E49635-7A34-D630-EEDD-058762F30FB7}"/>
          </ac:spMkLst>
        </pc:spChg>
        <pc:spChg chg="add del mod">
          <ac:chgData name="Alexis Lowery" userId="8e48e959-6c90-4da9-ad69-4624b2bfeeb2" providerId="ADAL" clId="{66B130B5-CF5C-44AA-B316-22BB64D39BEF}" dt="2023-10-24T04:24:09.743" v="1241" actId="478"/>
          <ac:spMkLst>
            <pc:docMk/>
            <pc:sldMk cId="273879358" sldId="906"/>
            <ac:spMk id="13" creationId="{28243AE3-5206-C2EA-F360-71BB24AE3E00}"/>
          </ac:spMkLst>
        </pc:spChg>
      </pc:sldChg>
      <pc:sldChg chg="addSp delSp modSp mod">
        <pc:chgData name="Alexis Lowery" userId="8e48e959-6c90-4da9-ad69-4624b2bfeeb2" providerId="ADAL" clId="{66B130B5-CF5C-44AA-B316-22BB64D39BEF}" dt="2023-10-24T04:13:02.153" v="845"/>
        <pc:sldMkLst>
          <pc:docMk/>
          <pc:sldMk cId="3666316994" sldId="908"/>
        </pc:sldMkLst>
        <pc:spChg chg="del">
          <ac:chgData name="Alexis Lowery" userId="8e48e959-6c90-4da9-ad69-4624b2bfeeb2" providerId="ADAL" clId="{66B130B5-CF5C-44AA-B316-22BB64D39BEF}" dt="2023-10-24T04:06:56.579" v="782" actId="478"/>
          <ac:spMkLst>
            <pc:docMk/>
            <pc:sldMk cId="3666316994" sldId="908"/>
            <ac:spMk id="2" creationId="{00000000-0000-0000-0000-000000000000}"/>
          </ac:spMkLst>
        </pc:spChg>
        <pc:spChg chg="del">
          <ac:chgData name="Alexis Lowery" userId="8e48e959-6c90-4da9-ad69-4624b2bfeeb2" providerId="ADAL" clId="{66B130B5-CF5C-44AA-B316-22BB64D39BEF}" dt="2023-10-24T04:12:37.861" v="841" actId="478"/>
          <ac:spMkLst>
            <pc:docMk/>
            <pc:sldMk cId="3666316994" sldId="908"/>
            <ac:spMk id="3" creationId="{D04FE41E-4D3B-1304-B673-5A711EA7ECAA}"/>
          </ac:spMkLst>
        </pc:spChg>
        <pc:spChg chg="add mod">
          <ac:chgData name="Alexis Lowery" userId="8e48e959-6c90-4da9-ad69-4624b2bfeeb2" providerId="ADAL" clId="{66B130B5-CF5C-44AA-B316-22BB64D39BEF}" dt="2023-10-24T04:07:03.550" v="794" actId="20577"/>
          <ac:spMkLst>
            <pc:docMk/>
            <pc:sldMk cId="3666316994" sldId="908"/>
            <ac:spMk id="5" creationId="{266985DD-032F-60D2-4D08-E4DC82F95CC5}"/>
          </ac:spMkLst>
        </pc:spChg>
        <pc:spChg chg="add del mod">
          <ac:chgData name="Alexis Lowery" userId="8e48e959-6c90-4da9-ad69-4624b2bfeeb2" providerId="ADAL" clId="{66B130B5-CF5C-44AA-B316-22BB64D39BEF}" dt="2023-10-24T04:06:59.026" v="783" actId="478"/>
          <ac:spMkLst>
            <pc:docMk/>
            <pc:sldMk cId="3666316994" sldId="908"/>
            <ac:spMk id="7" creationId="{35BA4DC1-8591-880E-3CD9-13D4E5C04DE8}"/>
          </ac:spMkLst>
        </pc:spChg>
        <pc:spChg chg="add del">
          <ac:chgData name="Alexis Lowery" userId="8e48e959-6c90-4da9-ad69-4624b2bfeeb2" providerId="ADAL" clId="{66B130B5-CF5C-44AA-B316-22BB64D39BEF}" dt="2023-10-24T04:12:10.764" v="836" actId="22"/>
          <ac:spMkLst>
            <pc:docMk/>
            <pc:sldMk cId="3666316994" sldId="908"/>
            <ac:spMk id="9" creationId="{FC383D1D-A185-F7DC-5176-159919704EBC}"/>
          </ac:spMkLst>
        </pc:spChg>
        <pc:spChg chg="add mod ord">
          <ac:chgData name="Alexis Lowery" userId="8e48e959-6c90-4da9-ad69-4624b2bfeeb2" providerId="ADAL" clId="{66B130B5-CF5C-44AA-B316-22BB64D39BEF}" dt="2023-10-24T04:12:43.370" v="843" actId="20577"/>
          <ac:spMkLst>
            <pc:docMk/>
            <pc:sldMk cId="3666316994" sldId="908"/>
            <ac:spMk id="10" creationId="{7BBD8AE2-946B-C921-D140-8DFD51DDC444}"/>
          </ac:spMkLst>
        </pc:spChg>
        <pc:spChg chg="add del mod">
          <ac:chgData name="Alexis Lowery" userId="8e48e959-6c90-4da9-ad69-4624b2bfeeb2" providerId="ADAL" clId="{66B130B5-CF5C-44AA-B316-22BB64D39BEF}" dt="2023-10-24T04:12:40.743" v="842" actId="478"/>
          <ac:spMkLst>
            <pc:docMk/>
            <pc:sldMk cId="3666316994" sldId="908"/>
            <ac:spMk id="12" creationId="{B698384B-C49B-8FB6-4A90-4535B665E16C}"/>
          </ac:spMkLst>
        </pc:spChg>
        <pc:spChg chg="add del mod">
          <ac:chgData name="Alexis Lowery" userId="8e48e959-6c90-4da9-ad69-4624b2bfeeb2" providerId="ADAL" clId="{66B130B5-CF5C-44AA-B316-22BB64D39BEF}" dt="2023-10-24T04:13:02.153" v="845"/>
          <ac:spMkLst>
            <pc:docMk/>
            <pc:sldMk cId="3666316994" sldId="908"/>
            <ac:spMk id="13" creationId="{6D0C9727-6EE1-9040-2F12-861CDDFE5BBC}"/>
          </ac:spMkLst>
        </pc:spChg>
      </pc:sldChg>
      <pc:sldChg chg="addSp delSp modSp mod modNotesTx">
        <pc:chgData name="Alexis Lowery" userId="8e48e959-6c90-4da9-ad69-4624b2bfeeb2" providerId="ADAL" clId="{66B130B5-CF5C-44AA-B316-22BB64D39BEF}" dt="2023-10-24T10:46:17.555" v="3763" actId="20577"/>
        <pc:sldMkLst>
          <pc:docMk/>
          <pc:sldMk cId="3434736443" sldId="909"/>
        </pc:sldMkLst>
        <pc:spChg chg="add del mod">
          <ac:chgData name="Alexis Lowery" userId="8e48e959-6c90-4da9-ad69-4624b2bfeeb2" providerId="ADAL" clId="{66B130B5-CF5C-44AA-B316-22BB64D39BEF}" dt="2023-10-24T03:49:08.856" v="452"/>
          <ac:spMkLst>
            <pc:docMk/>
            <pc:sldMk cId="3434736443" sldId="909"/>
            <ac:spMk id="2" creationId="{5489D486-B752-CC1A-A330-89710BC08C84}"/>
          </ac:spMkLst>
        </pc:spChg>
        <pc:spChg chg="add del ord">
          <ac:chgData name="Alexis Lowery" userId="8e48e959-6c90-4da9-ad69-4624b2bfeeb2" providerId="ADAL" clId="{66B130B5-CF5C-44AA-B316-22BB64D39BEF}" dt="2023-10-24T04:11:42.900" v="832" actId="478"/>
          <ac:spMkLst>
            <pc:docMk/>
            <pc:sldMk cId="3434736443" sldId="909"/>
            <ac:spMk id="3" creationId="{00000000-0000-0000-0000-000000000000}"/>
          </ac:spMkLst>
        </pc:spChg>
        <pc:spChg chg="mod">
          <ac:chgData name="Alexis Lowery" userId="8e48e959-6c90-4da9-ad69-4624b2bfeeb2" providerId="ADAL" clId="{66B130B5-CF5C-44AA-B316-22BB64D39BEF}" dt="2023-10-24T03:50:29.841" v="473" actId="1076"/>
          <ac:spMkLst>
            <pc:docMk/>
            <pc:sldMk cId="3434736443" sldId="909"/>
            <ac:spMk id="5" creationId="{FD2A3328-8688-2695-9577-A1A0BB77A43C}"/>
          </ac:spMkLst>
        </pc:spChg>
        <pc:spChg chg="add del">
          <ac:chgData name="Alexis Lowery" userId="8e48e959-6c90-4da9-ad69-4624b2bfeeb2" providerId="ADAL" clId="{66B130B5-CF5C-44AA-B316-22BB64D39BEF}" dt="2023-10-24T04:11:04.607" v="812" actId="22"/>
          <ac:spMkLst>
            <pc:docMk/>
            <pc:sldMk cId="3434736443" sldId="909"/>
            <ac:spMk id="7" creationId="{09F0435C-1922-6D68-C8EE-CD4992E27BB8}"/>
          </ac:spMkLst>
        </pc:spChg>
        <pc:spChg chg="add del mod ord">
          <ac:chgData name="Alexis Lowery" userId="8e48e959-6c90-4da9-ad69-4624b2bfeeb2" providerId="ADAL" clId="{66B130B5-CF5C-44AA-B316-22BB64D39BEF}" dt="2023-10-24T04:11:47.323" v="834" actId="20577"/>
          <ac:spMkLst>
            <pc:docMk/>
            <pc:sldMk cId="3434736443" sldId="909"/>
            <ac:spMk id="8" creationId="{1AE4AEC2-E2EA-46AE-1F94-D6D9866E6E30}"/>
          </ac:spMkLst>
        </pc:spChg>
        <pc:spChg chg="add del mod">
          <ac:chgData name="Alexis Lowery" userId="8e48e959-6c90-4da9-ad69-4624b2bfeeb2" providerId="ADAL" clId="{66B130B5-CF5C-44AA-B316-22BB64D39BEF}" dt="2023-10-24T04:11:43.054" v="833" actId="478"/>
          <ac:spMkLst>
            <pc:docMk/>
            <pc:sldMk cId="3434736443" sldId="909"/>
            <ac:spMk id="10" creationId="{0A70CE21-44AD-2F85-77E9-ACAC1FF82F94}"/>
          </ac:spMkLst>
        </pc:spChg>
      </pc:sldChg>
      <pc:sldChg chg="addSp delSp modSp mod delAnim">
        <pc:chgData name="Alexis Lowery" userId="8e48e959-6c90-4da9-ad69-4624b2bfeeb2" providerId="ADAL" clId="{66B130B5-CF5C-44AA-B316-22BB64D39BEF}" dt="2023-10-24T04:24:56.321" v="1254" actId="5793"/>
        <pc:sldMkLst>
          <pc:docMk/>
          <pc:sldMk cId="4192260761" sldId="910"/>
        </pc:sldMkLst>
        <pc:spChg chg="del">
          <ac:chgData name="Alexis Lowery" userId="8e48e959-6c90-4da9-ad69-4624b2bfeeb2" providerId="ADAL" clId="{66B130B5-CF5C-44AA-B316-22BB64D39BEF}" dt="2023-10-24T03:41:07.029" v="367" actId="478"/>
          <ac:spMkLst>
            <pc:docMk/>
            <pc:sldMk cId="4192260761" sldId="910"/>
            <ac:spMk id="2" creationId="{00000000-0000-0000-0000-000000000000}"/>
          </ac:spMkLst>
        </pc:spChg>
        <pc:spChg chg="del">
          <ac:chgData name="Alexis Lowery" userId="8e48e959-6c90-4da9-ad69-4624b2bfeeb2" providerId="ADAL" clId="{66B130B5-CF5C-44AA-B316-22BB64D39BEF}" dt="2023-10-24T04:24:48.223" v="1250" actId="478"/>
          <ac:spMkLst>
            <pc:docMk/>
            <pc:sldMk cId="4192260761" sldId="910"/>
            <ac:spMk id="3" creationId="{A0238573-3219-E8AD-8A8F-1EC56CAE279D}"/>
          </ac:spMkLst>
        </pc:spChg>
        <pc:spChg chg="add del mod">
          <ac:chgData name="Alexis Lowery" userId="8e48e959-6c90-4da9-ad69-4624b2bfeeb2" providerId="ADAL" clId="{66B130B5-CF5C-44AA-B316-22BB64D39BEF}" dt="2023-10-24T04:24:25.085" v="1245" actId="478"/>
          <ac:spMkLst>
            <pc:docMk/>
            <pc:sldMk cId="4192260761" sldId="910"/>
            <ac:spMk id="5" creationId="{44E8B4D5-DAF6-ACA8-3668-4CE15BA888ED}"/>
          </ac:spMkLst>
        </pc:spChg>
        <pc:spChg chg="add del mod">
          <ac:chgData name="Alexis Lowery" userId="8e48e959-6c90-4da9-ad69-4624b2bfeeb2" providerId="ADAL" clId="{66B130B5-CF5C-44AA-B316-22BB64D39BEF}" dt="2023-10-24T03:41:11.388" v="368" actId="478"/>
          <ac:spMkLst>
            <pc:docMk/>
            <pc:sldMk cId="4192260761" sldId="910"/>
            <ac:spMk id="7" creationId="{D734EAE4-2693-B1CC-9222-09886CF0E2EA}"/>
          </ac:spMkLst>
        </pc:spChg>
        <pc:spChg chg="add del">
          <ac:chgData name="Alexis Lowery" userId="8e48e959-6c90-4da9-ad69-4624b2bfeeb2" providerId="ADAL" clId="{66B130B5-CF5C-44AA-B316-22BB64D39BEF}" dt="2023-10-24T04:24:26.384" v="1247" actId="22"/>
          <ac:spMkLst>
            <pc:docMk/>
            <pc:sldMk cId="4192260761" sldId="910"/>
            <ac:spMk id="9" creationId="{85164076-C4AD-AB2F-7A7F-EC63CF5D9EF9}"/>
          </ac:spMkLst>
        </pc:spChg>
        <pc:spChg chg="add mod ord">
          <ac:chgData name="Alexis Lowery" userId="8e48e959-6c90-4da9-ad69-4624b2bfeeb2" providerId="ADAL" clId="{66B130B5-CF5C-44AA-B316-22BB64D39BEF}" dt="2023-10-24T04:24:56.321" v="1254" actId="5793"/>
          <ac:spMkLst>
            <pc:docMk/>
            <pc:sldMk cId="4192260761" sldId="910"/>
            <ac:spMk id="10" creationId="{A9C7B373-30D4-320A-28B7-F44EBF8D24C3}"/>
          </ac:spMkLst>
        </pc:spChg>
        <pc:spChg chg="add mod">
          <ac:chgData name="Alexis Lowery" userId="8e48e959-6c90-4da9-ad69-4624b2bfeeb2" providerId="ADAL" clId="{66B130B5-CF5C-44AA-B316-22BB64D39BEF}" dt="2023-10-24T04:24:35.773" v="1248"/>
          <ac:spMkLst>
            <pc:docMk/>
            <pc:sldMk cId="4192260761" sldId="910"/>
            <ac:spMk id="11" creationId="{B0912620-332E-6068-1046-F83A1CD9DCD6}"/>
          </ac:spMkLst>
        </pc:spChg>
        <pc:spChg chg="add del mod">
          <ac:chgData name="Alexis Lowery" userId="8e48e959-6c90-4da9-ad69-4624b2bfeeb2" providerId="ADAL" clId="{66B130B5-CF5C-44AA-B316-22BB64D39BEF}" dt="2023-10-24T04:24:51.182" v="1251" actId="478"/>
          <ac:spMkLst>
            <pc:docMk/>
            <pc:sldMk cId="4192260761" sldId="910"/>
            <ac:spMk id="13" creationId="{932217A6-7B19-088F-A4A4-FF1A5C62D89C}"/>
          </ac:spMkLst>
        </pc:spChg>
      </pc:sldChg>
      <pc:sldChg chg="addSp delSp modSp mod">
        <pc:chgData name="Alexis Lowery" userId="8e48e959-6c90-4da9-ad69-4624b2bfeeb2" providerId="ADAL" clId="{66B130B5-CF5C-44AA-B316-22BB64D39BEF}" dt="2023-10-24T03:46:16.590" v="395"/>
        <pc:sldMkLst>
          <pc:docMk/>
          <pc:sldMk cId="3584885007" sldId="911"/>
        </pc:sldMkLst>
        <pc:spChg chg="add del mod">
          <ac:chgData name="Alexis Lowery" userId="8e48e959-6c90-4da9-ad69-4624b2bfeeb2" providerId="ADAL" clId="{66B130B5-CF5C-44AA-B316-22BB64D39BEF}" dt="2023-10-24T03:46:16.590" v="395"/>
          <ac:spMkLst>
            <pc:docMk/>
            <pc:sldMk cId="3584885007" sldId="911"/>
            <ac:spMk id="2" creationId="{6D6D8587-4994-15B4-B294-CFA1C6714474}"/>
          </ac:spMkLst>
        </pc:spChg>
        <pc:spChg chg="mod">
          <ac:chgData name="Alexis Lowery" userId="8e48e959-6c90-4da9-ad69-4624b2bfeeb2" providerId="ADAL" clId="{66B130B5-CF5C-44AA-B316-22BB64D39BEF}" dt="2023-10-24T03:45:56.889" v="391" actId="255"/>
          <ac:spMkLst>
            <pc:docMk/>
            <pc:sldMk cId="3584885007" sldId="911"/>
            <ac:spMk id="4" creationId="{CD38D00F-29B3-5B74-65B5-5D56D2B32112}"/>
          </ac:spMkLst>
        </pc:spChg>
      </pc:sldChg>
      <pc:sldChg chg="addSp delSp modSp mod">
        <pc:chgData name="Alexis Lowery" userId="8e48e959-6c90-4da9-ad69-4624b2bfeeb2" providerId="ADAL" clId="{66B130B5-CF5C-44AA-B316-22BB64D39BEF}" dt="2023-10-24T04:32:23.274" v="1363"/>
        <pc:sldMkLst>
          <pc:docMk/>
          <pc:sldMk cId="3999174386" sldId="912"/>
        </pc:sldMkLst>
        <pc:spChg chg="add del mod ord">
          <ac:chgData name="Alexis Lowery" userId="8e48e959-6c90-4da9-ad69-4624b2bfeeb2" providerId="ADAL" clId="{66B130B5-CF5C-44AA-B316-22BB64D39BEF}" dt="2023-10-24T03:42:10.214" v="380"/>
          <ac:spMkLst>
            <pc:docMk/>
            <pc:sldMk cId="3999174386" sldId="912"/>
            <ac:spMk id="2" creationId="{7555586B-82BB-AA21-26BF-FE4008941AF2}"/>
          </ac:spMkLst>
        </pc:spChg>
        <pc:spChg chg="add del mod">
          <ac:chgData name="Alexis Lowery" userId="8e48e959-6c90-4da9-ad69-4624b2bfeeb2" providerId="ADAL" clId="{66B130B5-CF5C-44AA-B316-22BB64D39BEF}" dt="2023-10-24T03:44:12.969" v="385" actId="255"/>
          <ac:spMkLst>
            <pc:docMk/>
            <pc:sldMk cId="3999174386" sldId="912"/>
            <ac:spMk id="3" creationId="{0F078ACE-859A-FEC3-2657-DF38F0436A7D}"/>
          </ac:spMkLst>
        </pc:spChg>
        <pc:spChg chg="add mod ord">
          <ac:chgData name="Alexis Lowery" userId="8e48e959-6c90-4da9-ad69-4624b2bfeeb2" providerId="ADAL" clId="{66B130B5-CF5C-44AA-B316-22BB64D39BEF}" dt="2023-10-24T04:31:37.797" v="1356"/>
          <ac:spMkLst>
            <pc:docMk/>
            <pc:sldMk cId="3999174386" sldId="912"/>
            <ac:spMk id="4" creationId="{AF900F4A-72A1-A55A-12DC-A26E164DF559}"/>
          </ac:spMkLst>
        </pc:spChg>
        <pc:spChg chg="add del mod">
          <ac:chgData name="Alexis Lowery" userId="8e48e959-6c90-4da9-ad69-4624b2bfeeb2" providerId="ADAL" clId="{66B130B5-CF5C-44AA-B316-22BB64D39BEF}" dt="2023-10-24T04:31:35.408" v="1355" actId="478"/>
          <ac:spMkLst>
            <pc:docMk/>
            <pc:sldMk cId="3999174386" sldId="912"/>
            <ac:spMk id="7" creationId="{CEF929D5-1A9A-EBC3-AA12-2DF5D0B868BA}"/>
          </ac:spMkLst>
        </pc:spChg>
        <pc:spChg chg="del">
          <ac:chgData name="Alexis Lowery" userId="8e48e959-6c90-4da9-ad69-4624b2bfeeb2" providerId="ADAL" clId="{66B130B5-CF5C-44AA-B316-22BB64D39BEF}" dt="2023-10-24T04:31:28.522" v="1354" actId="478"/>
          <ac:spMkLst>
            <pc:docMk/>
            <pc:sldMk cId="3999174386" sldId="912"/>
            <ac:spMk id="11" creationId="{FA21A9B6-5783-FC69-A989-457D2DEA212A}"/>
          </ac:spMkLst>
        </pc:spChg>
        <pc:picChg chg="add mod">
          <ac:chgData name="Alexis Lowery" userId="8e48e959-6c90-4da9-ad69-4624b2bfeeb2" providerId="ADAL" clId="{66B130B5-CF5C-44AA-B316-22BB64D39BEF}" dt="2023-10-24T04:32:23.274" v="1363"/>
          <ac:picMkLst>
            <pc:docMk/>
            <pc:sldMk cId="3999174386" sldId="912"/>
            <ac:picMk id="8" creationId="{22168BA2-6658-A592-9940-02A83F10F99D}"/>
          </ac:picMkLst>
        </pc:picChg>
        <pc:picChg chg="add mod">
          <ac:chgData name="Alexis Lowery" userId="8e48e959-6c90-4da9-ad69-4624b2bfeeb2" providerId="ADAL" clId="{66B130B5-CF5C-44AA-B316-22BB64D39BEF}" dt="2023-10-24T04:32:23.274" v="1363"/>
          <ac:picMkLst>
            <pc:docMk/>
            <pc:sldMk cId="3999174386" sldId="912"/>
            <ac:picMk id="9" creationId="{559942F2-E61E-B289-5116-55E496E626E2}"/>
          </ac:picMkLst>
        </pc:picChg>
      </pc:sldChg>
      <pc:sldChg chg="addSp delSp modSp mod">
        <pc:chgData name="Alexis Lowery" userId="8e48e959-6c90-4da9-ad69-4624b2bfeeb2" providerId="ADAL" clId="{66B130B5-CF5C-44AA-B316-22BB64D39BEF}" dt="2023-10-24T03:47:32.348" v="411"/>
        <pc:sldMkLst>
          <pc:docMk/>
          <pc:sldMk cId="576520654" sldId="913"/>
        </pc:sldMkLst>
        <pc:spChg chg="add del mod">
          <ac:chgData name="Alexis Lowery" userId="8e48e959-6c90-4da9-ad69-4624b2bfeeb2" providerId="ADAL" clId="{66B130B5-CF5C-44AA-B316-22BB64D39BEF}" dt="2023-10-24T03:47:32.348" v="411"/>
          <ac:spMkLst>
            <pc:docMk/>
            <pc:sldMk cId="576520654" sldId="913"/>
            <ac:spMk id="2" creationId="{8251E358-C780-A0CE-39B4-B04657E82488}"/>
          </ac:spMkLst>
        </pc:spChg>
        <pc:spChg chg="mod">
          <ac:chgData name="Alexis Lowery" userId="8e48e959-6c90-4da9-ad69-4624b2bfeeb2" providerId="ADAL" clId="{66B130B5-CF5C-44AA-B316-22BB64D39BEF}" dt="2023-10-24T03:47:26.635" v="409" actId="113"/>
          <ac:spMkLst>
            <pc:docMk/>
            <pc:sldMk cId="576520654" sldId="913"/>
            <ac:spMk id="51" creationId="{1C8E5BC9-D921-B1FA-034F-74CDDC0B4809}"/>
          </ac:spMkLst>
        </pc:spChg>
      </pc:sldChg>
      <pc:sldChg chg="addSp delSp modSp mod">
        <pc:chgData name="Alexis Lowery" userId="8e48e959-6c90-4da9-ad69-4624b2bfeeb2" providerId="ADAL" clId="{66B130B5-CF5C-44AA-B316-22BB64D39BEF}" dt="2023-10-24T04:10:53.350" v="810" actId="20577"/>
        <pc:sldMkLst>
          <pc:docMk/>
          <pc:sldMk cId="1980125608" sldId="916"/>
        </pc:sldMkLst>
        <pc:spChg chg="add mod ord">
          <ac:chgData name="Alexis Lowery" userId="8e48e959-6c90-4da9-ad69-4624b2bfeeb2" providerId="ADAL" clId="{66B130B5-CF5C-44AA-B316-22BB64D39BEF}" dt="2023-10-24T04:10:53.350" v="810" actId="20577"/>
          <ac:spMkLst>
            <pc:docMk/>
            <pc:sldMk cId="1980125608" sldId="916"/>
            <ac:spMk id="2" creationId="{A840BE26-59C2-F10B-B616-4801BAF6580B}"/>
          </ac:spMkLst>
        </pc:spChg>
        <pc:spChg chg="del">
          <ac:chgData name="Alexis Lowery" userId="8e48e959-6c90-4da9-ad69-4624b2bfeeb2" providerId="ADAL" clId="{66B130B5-CF5C-44AA-B316-22BB64D39BEF}" dt="2023-10-24T04:10:44.614" v="808" actId="478"/>
          <ac:spMkLst>
            <pc:docMk/>
            <pc:sldMk cId="1980125608" sldId="916"/>
            <ac:spMk id="3" creationId="{00000000-0000-0000-0000-000000000000}"/>
          </ac:spMkLst>
        </pc:spChg>
        <pc:spChg chg="mod">
          <ac:chgData name="Alexis Lowery" userId="8e48e959-6c90-4da9-ad69-4624b2bfeeb2" providerId="ADAL" clId="{66B130B5-CF5C-44AA-B316-22BB64D39BEF}" dt="2023-10-24T03:46:56.998" v="405" actId="113"/>
          <ac:spMkLst>
            <pc:docMk/>
            <pc:sldMk cId="1980125608" sldId="916"/>
            <ac:spMk id="5" creationId="{410E52F1-1E85-00B4-1CF0-1888DD9FF8F6}"/>
          </ac:spMkLst>
        </pc:spChg>
        <pc:spChg chg="add del mod">
          <ac:chgData name="Alexis Lowery" userId="8e48e959-6c90-4da9-ad69-4624b2bfeeb2" providerId="ADAL" clId="{66B130B5-CF5C-44AA-B316-22BB64D39BEF}" dt="2023-10-24T04:10:50.625" v="809" actId="478"/>
          <ac:spMkLst>
            <pc:docMk/>
            <pc:sldMk cId="1980125608" sldId="916"/>
            <ac:spMk id="7" creationId="{F00CC708-0346-B0F1-FA59-FD7DA04F2283}"/>
          </ac:spMkLst>
        </pc:spChg>
      </pc:sldChg>
      <pc:sldChg chg="modSp mod">
        <pc:chgData name="Alexis Lowery" userId="8e48e959-6c90-4da9-ad69-4624b2bfeeb2" providerId="ADAL" clId="{66B130B5-CF5C-44AA-B316-22BB64D39BEF}" dt="2023-10-24T03:47:40.927" v="413" actId="113"/>
        <pc:sldMkLst>
          <pc:docMk/>
          <pc:sldMk cId="442567251" sldId="917"/>
        </pc:sldMkLst>
        <pc:spChg chg="mod">
          <ac:chgData name="Alexis Lowery" userId="8e48e959-6c90-4da9-ad69-4624b2bfeeb2" providerId="ADAL" clId="{66B130B5-CF5C-44AA-B316-22BB64D39BEF}" dt="2023-10-24T03:47:40.927" v="413" actId="113"/>
          <ac:spMkLst>
            <pc:docMk/>
            <pc:sldMk cId="442567251" sldId="917"/>
            <ac:spMk id="2" creationId="{00000000-0000-0000-0000-000000000000}"/>
          </ac:spMkLst>
        </pc:spChg>
      </pc:sldChg>
      <pc:sldChg chg="addSp delSp modSp mod">
        <pc:chgData name="Alexis Lowery" userId="8e48e959-6c90-4da9-ad69-4624b2bfeeb2" providerId="ADAL" clId="{66B130B5-CF5C-44AA-B316-22BB64D39BEF}" dt="2023-10-24T07:39:00.481" v="3618" actId="12788"/>
        <pc:sldMkLst>
          <pc:docMk/>
          <pc:sldMk cId="346482036" sldId="918"/>
        </pc:sldMkLst>
        <pc:spChg chg="add mod">
          <ac:chgData name="Alexis Lowery" userId="8e48e959-6c90-4da9-ad69-4624b2bfeeb2" providerId="ADAL" clId="{66B130B5-CF5C-44AA-B316-22BB64D39BEF}" dt="2023-10-24T07:12:33.228" v="2809" actId="1076"/>
          <ac:spMkLst>
            <pc:docMk/>
            <pc:sldMk cId="346482036" sldId="918"/>
            <ac:spMk id="2" creationId="{0BACEEEB-EEC5-D0F9-0709-5AD699C1969E}"/>
          </ac:spMkLst>
        </pc:spChg>
        <pc:spChg chg="mod">
          <ac:chgData name="Alexis Lowery" userId="8e48e959-6c90-4da9-ad69-4624b2bfeeb2" providerId="ADAL" clId="{66B130B5-CF5C-44AA-B316-22BB64D39BEF}" dt="2023-10-23T21:53:55.061" v="50"/>
          <ac:spMkLst>
            <pc:docMk/>
            <pc:sldMk cId="346482036" sldId="918"/>
            <ac:spMk id="3" creationId="{D62BFFEA-6F97-0A3F-AA0E-607302DAFFD8}"/>
          </ac:spMkLst>
        </pc:spChg>
        <pc:spChg chg="add del mod ord">
          <ac:chgData name="Alexis Lowery" userId="8e48e959-6c90-4da9-ad69-4624b2bfeeb2" providerId="ADAL" clId="{66B130B5-CF5C-44AA-B316-22BB64D39BEF}" dt="2023-10-24T06:15:00.695" v="1496" actId="478"/>
          <ac:spMkLst>
            <pc:docMk/>
            <pc:sldMk cId="346482036" sldId="918"/>
            <ac:spMk id="5" creationId="{8BF377FA-57CF-8305-A7C8-D412813FC022}"/>
          </ac:spMkLst>
        </pc:spChg>
        <pc:spChg chg="mod topLvl">
          <ac:chgData name="Alexis Lowery" userId="8e48e959-6c90-4da9-ad69-4624b2bfeeb2" providerId="ADAL" clId="{66B130B5-CF5C-44AA-B316-22BB64D39BEF}" dt="2023-10-24T07:39:00.481" v="3618" actId="12788"/>
          <ac:spMkLst>
            <pc:docMk/>
            <pc:sldMk cId="346482036" sldId="918"/>
            <ac:spMk id="7" creationId="{AFFD956B-F0F7-7131-35A4-FF97817435CD}"/>
          </ac:spMkLst>
        </pc:spChg>
        <pc:spChg chg="del">
          <ac:chgData name="Alexis Lowery" userId="8e48e959-6c90-4da9-ad69-4624b2bfeeb2" providerId="ADAL" clId="{66B130B5-CF5C-44AA-B316-22BB64D39BEF}" dt="2023-10-24T03:53:19.245" v="557" actId="478"/>
          <ac:spMkLst>
            <pc:docMk/>
            <pc:sldMk cId="346482036" sldId="918"/>
            <ac:spMk id="8" creationId="{A76F3A7D-160A-08B7-0833-D2138AF1D913}"/>
          </ac:spMkLst>
        </pc:spChg>
        <pc:spChg chg="del">
          <ac:chgData name="Alexis Lowery" userId="8e48e959-6c90-4da9-ad69-4624b2bfeeb2" providerId="ADAL" clId="{66B130B5-CF5C-44AA-B316-22BB64D39BEF}" dt="2023-10-24T04:00:24.091" v="707" actId="478"/>
          <ac:spMkLst>
            <pc:docMk/>
            <pc:sldMk cId="346482036" sldId="918"/>
            <ac:spMk id="11" creationId="{0C9791DF-EC82-1C9E-EAE6-FF5292273093}"/>
          </ac:spMkLst>
        </pc:spChg>
        <pc:spChg chg="add del mod">
          <ac:chgData name="Alexis Lowery" userId="8e48e959-6c90-4da9-ad69-4624b2bfeeb2" providerId="ADAL" clId="{66B130B5-CF5C-44AA-B316-22BB64D39BEF}" dt="2023-10-24T06:15:04.718" v="1498" actId="478"/>
          <ac:spMkLst>
            <pc:docMk/>
            <pc:sldMk cId="346482036" sldId="918"/>
            <ac:spMk id="16" creationId="{0030AFC8-84DF-3D19-1B1C-55EE359FDAD2}"/>
          </ac:spMkLst>
        </pc:spChg>
        <pc:spChg chg="add del mod">
          <ac:chgData name="Alexis Lowery" userId="8e48e959-6c90-4da9-ad69-4624b2bfeeb2" providerId="ADAL" clId="{66B130B5-CF5C-44AA-B316-22BB64D39BEF}" dt="2023-10-24T06:20:48.358" v="1666" actId="478"/>
          <ac:spMkLst>
            <pc:docMk/>
            <pc:sldMk cId="346482036" sldId="918"/>
            <ac:spMk id="17" creationId="{C8C82C2C-5829-BA0E-A2CE-0ECBE16C3CAA}"/>
          </ac:spMkLst>
        </pc:spChg>
        <pc:spChg chg="add del">
          <ac:chgData name="Alexis Lowery" userId="8e48e959-6c90-4da9-ad69-4624b2bfeeb2" providerId="ADAL" clId="{66B130B5-CF5C-44AA-B316-22BB64D39BEF}" dt="2023-10-24T06:15:35.795" v="1508" actId="22"/>
          <ac:spMkLst>
            <pc:docMk/>
            <pc:sldMk cId="346482036" sldId="918"/>
            <ac:spMk id="19" creationId="{D5B43898-48A5-B422-70E2-F2D581F79E78}"/>
          </ac:spMkLst>
        </pc:spChg>
        <pc:spChg chg="add del mod">
          <ac:chgData name="Alexis Lowery" userId="8e48e959-6c90-4da9-ad69-4624b2bfeeb2" providerId="ADAL" clId="{66B130B5-CF5C-44AA-B316-22BB64D39BEF}" dt="2023-10-24T06:46:51.440" v="2066" actId="478"/>
          <ac:spMkLst>
            <pc:docMk/>
            <pc:sldMk cId="346482036" sldId="918"/>
            <ac:spMk id="22" creationId="{DFA60D1C-710F-0EC4-0A24-5759FF8E071A}"/>
          </ac:spMkLst>
        </pc:spChg>
        <pc:spChg chg="add mod topLvl">
          <ac:chgData name="Alexis Lowery" userId="8e48e959-6c90-4da9-ad69-4624b2bfeeb2" providerId="ADAL" clId="{66B130B5-CF5C-44AA-B316-22BB64D39BEF}" dt="2023-10-24T07:38:42.167" v="3616" actId="12788"/>
          <ac:spMkLst>
            <pc:docMk/>
            <pc:sldMk cId="346482036" sldId="918"/>
            <ac:spMk id="23" creationId="{268DA2D8-6F35-8279-734E-1F051A562479}"/>
          </ac:spMkLst>
        </pc:spChg>
        <pc:spChg chg="add del mod">
          <ac:chgData name="Alexis Lowery" userId="8e48e959-6c90-4da9-ad69-4624b2bfeeb2" providerId="ADAL" clId="{66B130B5-CF5C-44AA-B316-22BB64D39BEF}" dt="2023-10-24T06:46:54.373" v="2067" actId="478"/>
          <ac:spMkLst>
            <pc:docMk/>
            <pc:sldMk cId="346482036" sldId="918"/>
            <ac:spMk id="25" creationId="{36EEEF34-FC9D-27A5-93C0-7CF0BE17797C}"/>
          </ac:spMkLst>
        </pc:spChg>
        <pc:spChg chg="add del mod">
          <ac:chgData name="Alexis Lowery" userId="8e48e959-6c90-4da9-ad69-4624b2bfeeb2" providerId="ADAL" clId="{66B130B5-CF5C-44AA-B316-22BB64D39BEF}" dt="2023-10-24T06:53:40.937" v="2163" actId="478"/>
          <ac:spMkLst>
            <pc:docMk/>
            <pc:sldMk cId="346482036" sldId="918"/>
            <ac:spMk id="28" creationId="{386562E4-D580-AFCA-F580-14D0FA705310}"/>
          </ac:spMkLst>
        </pc:spChg>
        <pc:spChg chg="add del">
          <ac:chgData name="Alexis Lowery" userId="8e48e959-6c90-4da9-ad69-4624b2bfeeb2" providerId="ADAL" clId="{66B130B5-CF5C-44AA-B316-22BB64D39BEF}" dt="2023-10-24T07:00:10.792" v="2314" actId="22"/>
          <ac:spMkLst>
            <pc:docMk/>
            <pc:sldMk cId="346482036" sldId="918"/>
            <ac:spMk id="30" creationId="{0D5A112E-C20A-F7E8-7E51-444AB48E83AC}"/>
          </ac:spMkLst>
        </pc:spChg>
        <pc:spChg chg="add del mod">
          <ac:chgData name="Alexis Lowery" userId="8e48e959-6c90-4da9-ad69-4624b2bfeeb2" providerId="ADAL" clId="{66B130B5-CF5C-44AA-B316-22BB64D39BEF}" dt="2023-10-24T07:09:54.646" v="2761" actId="478"/>
          <ac:spMkLst>
            <pc:docMk/>
            <pc:sldMk cId="346482036" sldId="918"/>
            <ac:spMk id="31" creationId="{6FAE77CE-201A-57AA-8E2A-8244E322E9F0}"/>
          </ac:spMkLst>
        </pc:spChg>
        <pc:grpChg chg="add del mod">
          <ac:chgData name="Alexis Lowery" userId="8e48e959-6c90-4da9-ad69-4624b2bfeeb2" providerId="ADAL" clId="{66B130B5-CF5C-44AA-B316-22BB64D39BEF}" dt="2023-10-23T21:54:08.772" v="54" actId="478"/>
          <ac:grpSpMkLst>
            <pc:docMk/>
            <pc:sldMk cId="346482036" sldId="918"/>
            <ac:grpSpMk id="2" creationId="{35E70ED5-A430-63F8-1E7E-C6B9F5B30C93}"/>
          </ac:grpSpMkLst>
        </pc:grpChg>
        <pc:grpChg chg="del mod">
          <ac:chgData name="Alexis Lowery" userId="8e48e959-6c90-4da9-ad69-4624b2bfeeb2" providerId="ADAL" clId="{66B130B5-CF5C-44AA-B316-22BB64D39BEF}" dt="2023-10-23T21:54:11.173" v="56" actId="478"/>
          <ac:grpSpMkLst>
            <pc:docMk/>
            <pc:sldMk cId="346482036" sldId="918"/>
            <ac:grpSpMk id="5" creationId="{3C71DF99-BEFD-D5B2-BC2B-C522F1FF431D}"/>
          </ac:grpSpMkLst>
        </pc:grpChg>
        <pc:grpChg chg="add del mod ord topLvl">
          <ac:chgData name="Alexis Lowery" userId="8e48e959-6c90-4da9-ad69-4624b2bfeeb2" providerId="ADAL" clId="{66B130B5-CF5C-44AA-B316-22BB64D39BEF}" dt="2023-10-24T07:38:19.080" v="3610" actId="165"/>
          <ac:grpSpMkLst>
            <pc:docMk/>
            <pc:sldMk cId="346482036" sldId="918"/>
            <ac:grpSpMk id="13" creationId="{AD8B3747-8BBE-0D87-81C6-7E950DC3DC6D}"/>
          </ac:grpSpMkLst>
        </pc:grpChg>
        <pc:grpChg chg="add del mod">
          <ac:chgData name="Alexis Lowery" userId="8e48e959-6c90-4da9-ad69-4624b2bfeeb2" providerId="ADAL" clId="{66B130B5-CF5C-44AA-B316-22BB64D39BEF}" dt="2023-10-24T07:37:42.812" v="3603" actId="165"/>
          <ac:grpSpMkLst>
            <pc:docMk/>
            <pc:sldMk cId="346482036" sldId="918"/>
            <ac:grpSpMk id="26" creationId="{6613BC7E-5FAE-BBFF-D931-28838F15A4EF}"/>
          </ac:grpSpMkLst>
        </pc:grpChg>
        <pc:grpChg chg="add mod">
          <ac:chgData name="Alexis Lowery" userId="8e48e959-6c90-4da9-ad69-4624b2bfeeb2" providerId="ADAL" clId="{66B130B5-CF5C-44AA-B316-22BB64D39BEF}" dt="2023-10-24T07:38:49.012" v="3617" actId="12788"/>
          <ac:grpSpMkLst>
            <pc:docMk/>
            <pc:sldMk cId="346482036" sldId="918"/>
            <ac:grpSpMk id="32" creationId="{AFCC3A59-C8EA-A6E3-3EBC-D42D3BFDD994}"/>
          </ac:grpSpMkLst>
        </pc:grpChg>
        <pc:picChg chg="add del mod ord">
          <ac:chgData name="Alexis Lowery" userId="8e48e959-6c90-4da9-ad69-4624b2bfeeb2" providerId="ADAL" clId="{66B130B5-CF5C-44AA-B316-22BB64D39BEF}" dt="2023-10-24T04:00:20.979" v="706" actId="478"/>
          <ac:picMkLst>
            <pc:docMk/>
            <pc:sldMk cId="346482036" sldId="918"/>
            <ac:picMk id="3" creationId="{E8E07714-CAB8-B21A-81B5-00E9B8287FF0}"/>
          </ac:picMkLst>
        </pc:picChg>
        <pc:picChg chg="del topLvl">
          <ac:chgData name="Alexis Lowery" userId="8e48e959-6c90-4da9-ad69-4624b2bfeeb2" providerId="ADAL" clId="{66B130B5-CF5C-44AA-B316-22BB64D39BEF}" dt="2023-10-23T21:54:11.173" v="56" actId="478"/>
          <ac:picMkLst>
            <pc:docMk/>
            <pc:sldMk cId="346482036" sldId="918"/>
            <ac:picMk id="6" creationId="{8E956650-9FF6-E5CD-D84E-68D21D7C18B0}"/>
          </ac:picMkLst>
        </pc:picChg>
        <pc:picChg chg="add del mod">
          <ac:chgData name="Alexis Lowery" userId="8e48e959-6c90-4da9-ad69-4624b2bfeeb2" providerId="ADAL" clId="{66B130B5-CF5C-44AA-B316-22BB64D39BEF}" dt="2023-10-24T05:59:20.049" v="1400" actId="21"/>
          <ac:picMkLst>
            <pc:docMk/>
            <pc:sldMk cId="346482036" sldId="918"/>
            <ac:picMk id="9" creationId="{38DE2CC8-738C-F54A-6BB7-21D94F3FD536}"/>
          </ac:picMkLst>
        </pc:picChg>
        <pc:picChg chg="mod">
          <ac:chgData name="Alexis Lowery" userId="8e48e959-6c90-4da9-ad69-4624b2bfeeb2" providerId="ADAL" clId="{66B130B5-CF5C-44AA-B316-22BB64D39BEF}" dt="2023-10-23T21:53:55.061" v="50"/>
          <ac:picMkLst>
            <pc:docMk/>
            <pc:sldMk cId="346482036" sldId="918"/>
            <ac:picMk id="9" creationId="{7372D1C9-8DDF-15A2-2EC9-9B24277C8B92}"/>
          </ac:picMkLst>
        </pc:picChg>
        <pc:picChg chg="add mod ord topLvl">
          <ac:chgData name="Alexis Lowery" userId="8e48e959-6c90-4da9-ad69-4624b2bfeeb2" providerId="ADAL" clId="{66B130B5-CF5C-44AA-B316-22BB64D39BEF}" dt="2023-10-24T07:38:42.167" v="3616" actId="12788"/>
          <ac:picMkLst>
            <pc:docMk/>
            <pc:sldMk cId="346482036" sldId="918"/>
            <ac:picMk id="12" creationId="{767F9C1D-CD0B-6D50-AB89-3D2626884C25}"/>
          </ac:picMkLst>
        </pc:picChg>
        <pc:picChg chg="add del mod">
          <ac:chgData name="Alexis Lowery" userId="8e48e959-6c90-4da9-ad69-4624b2bfeeb2" providerId="ADAL" clId="{66B130B5-CF5C-44AA-B316-22BB64D39BEF}" dt="2023-10-24T06:02:35.342" v="1405" actId="21"/>
          <ac:picMkLst>
            <pc:docMk/>
            <pc:sldMk cId="346482036" sldId="918"/>
            <ac:picMk id="14" creationId="{A341ACF8-A19B-F81C-E0E6-963BE5259346}"/>
          </ac:picMkLst>
        </pc:picChg>
        <pc:picChg chg="add del mod">
          <ac:chgData name="Alexis Lowery" userId="8e48e959-6c90-4da9-ad69-4624b2bfeeb2" providerId="ADAL" clId="{66B130B5-CF5C-44AA-B316-22BB64D39BEF}" dt="2023-10-23T22:04:18.360" v="338" actId="21"/>
          <ac:picMkLst>
            <pc:docMk/>
            <pc:sldMk cId="346482036" sldId="918"/>
            <ac:picMk id="15" creationId="{C18E0CBC-DDB7-5225-183B-AA7C8EE2BE93}"/>
          </ac:picMkLst>
        </pc:picChg>
        <pc:picChg chg="add del mod modCrop">
          <ac:chgData name="Alexis Lowery" userId="8e48e959-6c90-4da9-ad69-4624b2bfeeb2" providerId="ADAL" clId="{66B130B5-CF5C-44AA-B316-22BB64D39BEF}" dt="2023-10-24T06:46:44.889" v="2065" actId="478"/>
          <ac:picMkLst>
            <pc:docMk/>
            <pc:sldMk cId="346482036" sldId="918"/>
            <ac:picMk id="21" creationId="{06C1B313-AA68-9EE6-E3FC-1687B29AC97C}"/>
          </ac:picMkLst>
        </pc:picChg>
        <pc:picChg chg="add del mod">
          <ac:chgData name="Alexis Lowery" userId="8e48e959-6c90-4da9-ad69-4624b2bfeeb2" providerId="ADAL" clId="{66B130B5-CF5C-44AA-B316-22BB64D39BEF}" dt="2023-10-24T06:49:01.769" v="2085" actId="478"/>
          <ac:picMkLst>
            <pc:docMk/>
            <pc:sldMk cId="346482036" sldId="918"/>
            <ac:picMk id="27" creationId="{2BD67D71-CDE3-8801-0230-502FE868E47A}"/>
          </ac:picMkLst>
        </pc:picChg>
      </pc:sldChg>
      <pc:sldChg chg="del">
        <pc:chgData name="Alexis Lowery" userId="8e48e959-6c90-4da9-ad69-4624b2bfeeb2" providerId="ADAL" clId="{66B130B5-CF5C-44AA-B316-22BB64D39BEF}" dt="2023-10-24T04:27:47.566" v="1329" actId="47"/>
        <pc:sldMkLst>
          <pc:docMk/>
          <pc:sldMk cId="2814560782" sldId="919"/>
        </pc:sldMkLst>
      </pc:sldChg>
      <pc:sldChg chg="addSp delSp modSp del mod">
        <pc:chgData name="Alexis Lowery" userId="8e48e959-6c90-4da9-ad69-4624b2bfeeb2" providerId="ADAL" clId="{66B130B5-CF5C-44AA-B316-22BB64D39BEF}" dt="2023-10-24T04:22:03.862" v="1191" actId="2696"/>
        <pc:sldMkLst>
          <pc:docMk/>
          <pc:sldMk cId="2186793796" sldId="920"/>
        </pc:sldMkLst>
        <pc:spChg chg="add del mod">
          <ac:chgData name="Alexis Lowery" userId="8e48e959-6c90-4da9-ad69-4624b2bfeeb2" providerId="ADAL" clId="{66B130B5-CF5C-44AA-B316-22BB64D39BEF}" dt="2023-10-24T03:41:31.442" v="372"/>
          <ac:spMkLst>
            <pc:docMk/>
            <pc:sldMk cId="2186793796" sldId="920"/>
            <ac:spMk id="2" creationId="{F23E6B36-6232-F76E-DEC4-271987EEB223}"/>
          </ac:spMkLst>
        </pc:spChg>
        <pc:spChg chg="mod">
          <ac:chgData name="Alexis Lowery" userId="8e48e959-6c90-4da9-ad69-4624b2bfeeb2" providerId="ADAL" clId="{66B130B5-CF5C-44AA-B316-22BB64D39BEF}" dt="2023-10-24T03:41:27.334" v="370" actId="255"/>
          <ac:spMkLst>
            <pc:docMk/>
            <pc:sldMk cId="2186793796" sldId="920"/>
            <ac:spMk id="8" creationId="{284BC2AC-47CB-B877-CB0F-C0F1AC5B8332}"/>
          </ac:spMkLst>
        </pc:spChg>
      </pc:sldChg>
      <pc:sldChg chg="addSp delSp modSp add del mod">
        <pc:chgData name="Alexis Lowery" userId="8e48e959-6c90-4da9-ad69-4624b2bfeeb2" providerId="ADAL" clId="{66B130B5-CF5C-44AA-B316-22BB64D39BEF}" dt="2023-10-24T07:10:59.481" v="2765" actId="47"/>
        <pc:sldMkLst>
          <pc:docMk/>
          <pc:sldMk cId="1127181504" sldId="921"/>
        </pc:sldMkLst>
        <pc:spChg chg="del mod">
          <ac:chgData name="Alexis Lowery" userId="8e48e959-6c90-4da9-ad69-4624b2bfeeb2" providerId="ADAL" clId="{66B130B5-CF5C-44AA-B316-22BB64D39BEF}" dt="2023-10-24T04:21:34.092" v="1157" actId="478"/>
          <ac:spMkLst>
            <pc:docMk/>
            <pc:sldMk cId="1127181504" sldId="921"/>
            <ac:spMk id="8" creationId="{E2DC5E0C-8507-B82B-612B-885AE36488C1}"/>
          </ac:spMkLst>
        </pc:spChg>
        <pc:spChg chg="mod topLvl">
          <ac:chgData name="Alexis Lowery" userId="8e48e959-6c90-4da9-ad69-4624b2bfeeb2" providerId="ADAL" clId="{66B130B5-CF5C-44AA-B316-22BB64D39BEF}" dt="2023-10-24T05:30:23.504" v="1393" actId="478"/>
          <ac:spMkLst>
            <pc:docMk/>
            <pc:sldMk cId="1127181504" sldId="921"/>
            <ac:spMk id="10" creationId="{582DD82C-5C50-A900-63A4-7D66A3E28C89}"/>
          </ac:spMkLst>
        </pc:spChg>
        <pc:spChg chg="del">
          <ac:chgData name="Alexis Lowery" userId="8e48e959-6c90-4da9-ad69-4624b2bfeeb2" providerId="ADAL" clId="{66B130B5-CF5C-44AA-B316-22BB64D39BEF}" dt="2023-10-24T04:21:23.887" v="1156" actId="478"/>
          <ac:spMkLst>
            <pc:docMk/>
            <pc:sldMk cId="1127181504" sldId="921"/>
            <ac:spMk id="11" creationId="{F3074E91-122C-CD6A-74F6-4FE0550D13A2}"/>
          </ac:spMkLst>
        </pc:spChg>
        <pc:spChg chg="add mod ord">
          <ac:chgData name="Alexis Lowery" userId="8e48e959-6c90-4da9-ad69-4624b2bfeeb2" providerId="ADAL" clId="{66B130B5-CF5C-44AA-B316-22BB64D39BEF}" dt="2023-10-24T04:21:20.669" v="1155" actId="167"/>
          <ac:spMkLst>
            <pc:docMk/>
            <pc:sldMk cId="1127181504" sldId="921"/>
            <ac:spMk id="12" creationId="{5F192A0E-5E3F-1573-30FC-407F75671729}"/>
          </ac:spMkLst>
        </pc:spChg>
        <pc:spChg chg="add mod">
          <ac:chgData name="Alexis Lowery" userId="8e48e959-6c90-4da9-ad69-4624b2bfeeb2" providerId="ADAL" clId="{66B130B5-CF5C-44AA-B316-22BB64D39BEF}" dt="2023-10-24T04:21:40.214" v="1187" actId="20577"/>
          <ac:spMkLst>
            <pc:docMk/>
            <pc:sldMk cId="1127181504" sldId="921"/>
            <ac:spMk id="13" creationId="{57CB2F03-26D7-B079-74A7-E49198CC9ABD}"/>
          </ac:spMkLst>
        </pc:spChg>
        <pc:grpChg chg="add del mod ord">
          <ac:chgData name="Alexis Lowery" userId="8e48e959-6c90-4da9-ad69-4624b2bfeeb2" providerId="ADAL" clId="{66B130B5-CF5C-44AA-B316-22BB64D39BEF}" dt="2023-10-24T05:30:23.504" v="1393" actId="478"/>
          <ac:grpSpMkLst>
            <pc:docMk/>
            <pc:sldMk cId="1127181504" sldId="921"/>
            <ac:grpSpMk id="3" creationId="{97FA27E9-1539-CEEF-1A65-275DBAF960FB}"/>
          </ac:grpSpMkLst>
        </pc:grpChg>
        <pc:grpChg chg="del mod">
          <ac:chgData name="Alexis Lowery" userId="8e48e959-6c90-4da9-ad69-4624b2bfeeb2" providerId="ADAL" clId="{66B130B5-CF5C-44AA-B316-22BB64D39BEF}" dt="2023-10-24T04:20:46.280" v="1142" actId="478"/>
          <ac:grpSpMkLst>
            <pc:docMk/>
            <pc:sldMk cId="1127181504" sldId="921"/>
            <ac:grpSpMk id="5" creationId="{BB25A435-3249-242F-9E23-611BCFBC88DA}"/>
          </ac:grpSpMkLst>
        </pc:grpChg>
        <pc:picChg chg="add del mod ord">
          <ac:chgData name="Alexis Lowery" userId="8e48e959-6c90-4da9-ad69-4624b2bfeeb2" providerId="ADAL" clId="{66B130B5-CF5C-44AA-B316-22BB64D39BEF}" dt="2023-10-24T04:20:40.815" v="1140" actId="478"/>
          <ac:picMkLst>
            <pc:docMk/>
            <pc:sldMk cId="1127181504" sldId="921"/>
            <ac:picMk id="2" creationId="{8B3BB16B-7B03-FE42-953D-912C0BF27120}"/>
          </ac:picMkLst>
        </pc:picChg>
        <pc:picChg chg="add del mod topLvl">
          <ac:chgData name="Alexis Lowery" userId="8e48e959-6c90-4da9-ad69-4624b2bfeeb2" providerId="ADAL" clId="{66B130B5-CF5C-44AA-B316-22BB64D39BEF}" dt="2023-10-24T05:30:30.693" v="1395" actId="14826"/>
          <ac:picMkLst>
            <pc:docMk/>
            <pc:sldMk cId="1127181504" sldId="921"/>
            <ac:picMk id="9" creationId="{FBEE4195-B562-8602-95AE-04C0E7A55145}"/>
          </ac:picMkLst>
        </pc:picChg>
        <pc:picChg chg="add del mod ord">
          <ac:chgData name="Alexis Lowery" userId="8e48e959-6c90-4da9-ad69-4624b2bfeeb2" providerId="ADAL" clId="{66B130B5-CF5C-44AA-B316-22BB64D39BEF}" dt="2023-10-24T04:22:47.036" v="1211" actId="478"/>
          <ac:picMkLst>
            <pc:docMk/>
            <pc:sldMk cId="1127181504" sldId="921"/>
            <ac:picMk id="14" creationId="{22A989EC-FEA1-46E4-7E8B-CB77C0B8A9B2}"/>
          </ac:picMkLst>
        </pc:picChg>
        <pc:picChg chg="add del mod ord">
          <ac:chgData name="Alexis Lowery" userId="8e48e959-6c90-4da9-ad69-4624b2bfeeb2" providerId="ADAL" clId="{66B130B5-CF5C-44AA-B316-22BB64D39BEF}" dt="2023-10-24T04:30:20.520" v="1347" actId="478"/>
          <ac:picMkLst>
            <pc:docMk/>
            <pc:sldMk cId="1127181504" sldId="921"/>
            <ac:picMk id="15" creationId="{A2EA4399-2D85-5359-B822-07AE1EE63381}"/>
          </ac:picMkLst>
        </pc:picChg>
        <pc:picChg chg="add del mod">
          <ac:chgData name="Alexis Lowery" userId="8e48e959-6c90-4da9-ad69-4624b2bfeeb2" providerId="ADAL" clId="{66B130B5-CF5C-44AA-B316-22BB64D39BEF}" dt="2023-10-24T05:30:26.558" v="1394" actId="21"/>
          <ac:picMkLst>
            <pc:docMk/>
            <pc:sldMk cId="1127181504" sldId="921"/>
            <ac:picMk id="16" creationId="{A43CCE8A-3104-D388-2C31-67559BCF01F8}"/>
          </ac:picMkLst>
        </pc:picChg>
      </pc:sldChg>
      <pc:sldChg chg="del">
        <pc:chgData name="Alexis Lowery" userId="8e48e959-6c90-4da9-ad69-4624b2bfeeb2" providerId="ADAL" clId="{66B130B5-CF5C-44AA-B316-22BB64D39BEF}" dt="2023-10-24T04:28:05.439" v="1342" actId="47"/>
        <pc:sldMkLst>
          <pc:docMk/>
          <pc:sldMk cId="3445782783" sldId="922"/>
        </pc:sldMkLst>
      </pc:sldChg>
      <pc:sldChg chg="addSp delSp modSp add del mod ord">
        <pc:chgData name="Alexis Lowery" userId="8e48e959-6c90-4da9-ad69-4624b2bfeeb2" providerId="ADAL" clId="{66B130B5-CF5C-44AA-B316-22BB64D39BEF}" dt="2023-10-24T07:24:15.851" v="3193" actId="47"/>
        <pc:sldMkLst>
          <pc:docMk/>
          <pc:sldMk cId="2556545771" sldId="923"/>
        </pc:sldMkLst>
        <pc:spChg chg="mod">
          <ac:chgData name="Alexis Lowery" userId="8e48e959-6c90-4da9-ad69-4624b2bfeeb2" providerId="ADAL" clId="{66B130B5-CF5C-44AA-B316-22BB64D39BEF}" dt="2023-10-24T04:22:14.358" v="1206" actId="20577"/>
          <ac:spMkLst>
            <pc:docMk/>
            <pc:sldMk cId="2556545771" sldId="923"/>
            <ac:spMk id="3" creationId="{00000000-0000-0000-0000-000000000000}"/>
          </ac:spMkLst>
        </pc:spChg>
        <pc:spChg chg="add del">
          <ac:chgData name="Alexis Lowery" userId="8e48e959-6c90-4da9-ad69-4624b2bfeeb2" providerId="ADAL" clId="{66B130B5-CF5C-44AA-B316-22BB64D39BEF}" dt="2023-10-24T07:13:10.069" v="2822" actId="22"/>
          <ac:spMkLst>
            <pc:docMk/>
            <pc:sldMk cId="2556545771" sldId="923"/>
            <ac:spMk id="6" creationId="{7F311046-BFC1-D654-BD25-922A3FB034EB}"/>
          </ac:spMkLst>
        </pc:spChg>
      </pc:sldChg>
      <pc:sldChg chg="modSp add del mod ord">
        <pc:chgData name="Alexis Lowery" userId="8e48e959-6c90-4da9-ad69-4624b2bfeeb2" providerId="ADAL" clId="{66B130B5-CF5C-44AA-B316-22BB64D39BEF}" dt="2023-10-24T04:26:43.847" v="1278" actId="47"/>
        <pc:sldMkLst>
          <pc:docMk/>
          <pc:sldMk cId="3746288135" sldId="924"/>
        </pc:sldMkLst>
        <pc:spChg chg="mod">
          <ac:chgData name="Alexis Lowery" userId="8e48e959-6c90-4da9-ad69-4624b2bfeeb2" providerId="ADAL" clId="{66B130B5-CF5C-44AA-B316-22BB64D39BEF}" dt="2023-10-24T04:26:31.726" v="1276" actId="20577"/>
          <ac:spMkLst>
            <pc:docMk/>
            <pc:sldMk cId="3746288135" sldId="924"/>
            <ac:spMk id="2" creationId="{EBCC2C82-0698-4CD1-851D-AEDC8F827E1C}"/>
          </ac:spMkLst>
        </pc:spChg>
      </pc:sldChg>
      <pc:sldChg chg="add del">
        <pc:chgData name="Alexis Lowery" userId="8e48e959-6c90-4da9-ad69-4624b2bfeeb2" providerId="ADAL" clId="{66B130B5-CF5C-44AA-B316-22BB64D39BEF}" dt="2023-10-24T04:27:31.440" v="1326" actId="47"/>
        <pc:sldMkLst>
          <pc:docMk/>
          <pc:sldMk cId="812080564" sldId="925"/>
        </pc:sldMkLst>
      </pc:sldChg>
      <pc:sldChg chg="modSp add mod ord">
        <pc:chgData name="Alexis Lowery" userId="8e48e959-6c90-4da9-ad69-4624b2bfeeb2" providerId="ADAL" clId="{66B130B5-CF5C-44AA-B316-22BB64D39BEF}" dt="2023-10-24T04:27:08.779" v="1300"/>
        <pc:sldMkLst>
          <pc:docMk/>
          <pc:sldMk cId="2684077424" sldId="926"/>
        </pc:sldMkLst>
        <pc:spChg chg="mod">
          <ac:chgData name="Alexis Lowery" userId="8e48e959-6c90-4da9-ad69-4624b2bfeeb2" providerId="ADAL" clId="{66B130B5-CF5C-44AA-B316-22BB64D39BEF}" dt="2023-10-24T04:27:05.710" v="1298" actId="20577"/>
          <ac:spMkLst>
            <pc:docMk/>
            <pc:sldMk cId="2684077424" sldId="926"/>
            <ac:spMk id="2" creationId="{EBCC2C82-0698-4CD1-851D-AEDC8F827E1C}"/>
          </ac:spMkLst>
        </pc:spChg>
      </pc:sldChg>
      <pc:sldChg chg="modSp add mod ord">
        <pc:chgData name="Alexis Lowery" userId="8e48e959-6c90-4da9-ad69-4624b2bfeeb2" providerId="ADAL" clId="{66B130B5-CF5C-44AA-B316-22BB64D39BEF}" dt="2023-10-24T04:27:29.101" v="1325" actId="20577"/>
        <pc:sldMkLst>
          <pc:docMk/>
          <pc:sldMk cId="814565436" sldId="927"/>
        </pc:sldMkLst>
        <pc:spChg chg="mod">
          <ac:chgData name="Alexis Lowery" userId="8e48e959-6c90-4da9-ad69-4624b2bfeeb2" providerId="ADAL" clId="{66B130B5-CF5C-44AA-B316-22BB64D39BEF}" dt="2023-10-24T04:27:29.101" v="1325" actId="20577"/>
          <ac:spMkLst>
            <pc:docMk/>
            <pc:sldMk cId="814565436" sldId="927"/>
            <ac:spMk id="2" creationId="{EBCC2C82-0698-4CD1-851D-AEDC8F827E1C}"/>
          </ac:spMkLst>
        </pc:spChg>
      </pc:sldChg>
      <pc:sldChg chg="modSp add mod ord">
        <pc:chgData name="Alexis Lowery" userId="8e48e959-6c90-4da9-ad69-4624b2bfeeb2" providerId="ADAL" clId="{66B130B5-CF5C-44AA-B316-22BB64D39BEF}" dt="2023-10-24T04:28:03.082" v="1341" actId="20577"/>
        <pc:sldMkLst>
          <pc:docMk/>
          <pc:sldMk cId="424755766" sldId="928"/>
        </pc:sldMkLst>
        <pc:spChg chg="mod">
          <ac:chgData name="Alexis Lowery" userId="8e48e959-6c90-4da9-ad69-4624b2bfeeb2" providerId="ADAL" clId="{66B130B5-CF5C-44AA-B316-22BB64D39BEF}" dt="2023-10-24T04:28:03.082" v="1341" actId="20577"/>
          <ac:spMkLst>
            <pc:docMk/>
            <pc:sldMk cId="424755766" sldId="928"/>
            <ac:spMk id="2" creationId="{EBCC2C82-0698-4CD1-851D-AEDC8F827E1C}"/>
          </ac:spMkLst>
        </pc:spChg>
      </pc:sldChg>
      <pc:sldChg chg="addSp delSp modSp add mod ord">
        <pc:chgData name="Alexis Lowery" userId="8e48e959-6c90-4da9-ad69-4624b2bfeeb2" providerId="ADAL" clId="{66B130B5-CF5C-44AA-B316-22BB64D39BEF}" dt="2023-10-24T07:41:46.378" v="3626" actId="1076"/>
        <pc:sldMkLst>
          <pc:docMk/>
          <pc:sldMk cId="2859085320" sldId="931"/>
        </pc:sldMkLst>
        <pc:spChg chg="mod">
          <ac:chgData name="Alexis Lowery" userId="8e48e959-6c90-4da9-ad69-4624b2bfeeb2" providerId="ADAL" clId="{66B130B5-CF5C-44AA-B316-22BB64D39BEF}" dt="2023-10-24T07:41:46.378" v="3626" actId="1076"/>
          <ac:spMkLst>
            <pc:docMk/>
            <pc:sldMk cId="2859085320" sldId="931"/>
            <ac:spMk id="2" creationId="{0BACEEEB-EEC5-D0F9-0709-5AD699C1969E}"/>
          </ac:spMkLst>
        </pc:spChg>
        <pc:spChg chg="mod topLvl">
          <ac:chgData name="Alexis Lowery" userId="8e48e959-6c90-4da9-ad69-4624b2bfeeb2" providerId="ADAL" clId="{66B130B5-CF5C-44AA-B316-22BB64D39BEF}" dt="2023-10-24T07:41:05.743" v="3625" actId="165"/>
          <ac:spMkLst>
            <pc:docMk/>
            <pc:sldMk cId="2859085320" sldId="931"/>
            <ac:spMk id="6" creationId="{473F53C1-24AE-C3B0-29B9-466BBA4D3AD7}"/>
          </ac:spMkLst>
        </pc:spChg>
        <pc:spChg chg="del topLvl">
          <ac:chgData name="Alexis Lowery" userId="8e48e959-6c90-4da9-ad69-4624b2bfeeb2" providerId="ADAL" clId="{66B130B5-CF5C-44AA-B316-22BB64D39BEF}" dt="2023-10-24T06:55:47.802" v="2182" actId="478"/>
          <ac:spMkLst>
            <pc:docMk/>
            <pc:sldMk cId="2859085320" sldId="931"/>
            <ac:spMk id="7" creationId="{AFFD956B-F0F7-7131-35A4-FF97817435CD}"/>
          </ac:spMkLst>
        </pc:spChg>
        <pc:spChg chg="add del mod">
          <ac:chgData name="Alexis Lowery" userId="8e48e959-6c90-4da9-ad69-4624b2bfeeb2" providerId="ADAL" clId="{66B130B5-CF5C-44AA-B316-22BB64D39BEF}" dt="2023-10-24T06:57:18.392" v="2308" actId="478"/>
          <ac:spMkLst>
            <pc:docMk/>
            <pc:sldMk cId="2859085320" sldId="931"/>
            <ac:spMk id="8" creationId="{C3ED275C-7E94-DD2D-F2D2-50F7E2C5DCFD}"/>
          </ac:spMkLst>
        </pc:spChg>
        <pc:spChg chg="topLvl">
          <ac:chgData name="Alexis Lowery" userId="8e48e959-6c90-4da9-ad69-4624b2bfeeb2" providerId="ADAL" clId="{66B130B5-CF5C-44AA-B316-22BB64D39BEF}" dt="2023-10-24T06:55:47.802" v="2182" actId="478"/>
          <ac:spMkLst>
            <pc:docMk/>
            <pc:sldMk cId="2859085320" sldId="931"/>
            <ac:spMk id="23" creationId="{268DA2D8-6F35-8279-734E-1F051A562479}"/>
          </ac:spMkLst>
        </pc:spChg>
        <pc:grpChg chg="add del mod ord">
          <ac:chgData name="Alexis Lowery" userId="8e48e959-6c90-4da9-ad69-4624b2bfeeb2" providerId="ADAL" clId="{66B130B5-CF5C-44AA-B316-22BB64D39BEF}" dt="2023-10-24T07:41:05.743" v="3625" actId="165"/>
          <ac:grpSpMkLst>
            <pc:docMk/>
            <pc:sldMk cId="2859085320" sldId="931"/>
            <ac:grpSpMk id="3" creationId="{B1AA0A98-250F-FB2A-C750-FC0AE542742C}"/>
          </ac:grpSpMkLst>
        </pc:grpChg>
        <pc:grpChg chg="del">
          <ac:chgData name="Alexis Lowery" userId="8e48e959-6c90-4da9-ad69-4624b2bfeeb2" providerId="ADAL" clId="{66B130B5-CF5C-44AA-B316-22BB64D39BEF}" dt="2023-10-24T06:55:23.180" v="2179" actId="478"/>
          <ac:grpSpMkLst>
            <pc:docMk/>
            <pc:sldMk cId="2859085320" sldId="931"/>
            <ac:grpSpMk id="13" creationId="{AD8B3747-8BBE-0D87-81C6-7E950DC3DC6D}"/>
          </ac:grpSpMkLst>
        </pc:grpChg>
        <pc:grpChg chg="del">
          <ac:chgData name="Alexis Lowery" userId="8e48e959-6c90-4da9-ad69-4624b2bfeeb2" providerId="ADAL" clId="{66B130B5-CF5C-44AA-B316-22BB64D39BEF}" dt="2023-10-24T06:55:47.802" v="2182" actId="478"/>
          <ac:grpSpMkLst>
            <pc:docMk/>
            <pc:sldMk cId="2859085320" sldId="931"/>
            <ac:grpSpMk id="26" creationId="{6613BC7E-5FAE-BBFF-D931-28838F15A4EF}"/>
          </ac:grpSpMkLst>
        </pc:grpChg>
        <pc:picChg chg="mod topLvl">
          <ac:chgData name="Alexis Lowery" userId="8e48e959-6c90-4da9-ad69-4624b2bfeeb2" providerId="ADAL" clId="{66B130B5-CF5C-44AA-B316-22BB64D39BEF}" dt="2023-10-24T07:41:05.743" v="3625" actId="165"/>
          <ac:picMkLst>
            <pc:docMk/>
            <pc:sldMk cId="2859085320" sldId="931"/>
            <ac:picMk id="5" creationId="{30D0EBEB-D3FE-465A-B9C2-5E62CBE9EA37}"/>
          </ac:picMkLst>
        </pc:picChg>
        <pc:picChg chg="del">
          <ac:chgData name="Alexis Lowery" userId="8e48e959-6c90-4da9-ad69-4624b2bfeeb2" providerId="ADAL" clId="{66B130B5-CF5C-44AA-B316-22BB64D39BEF}" dt="2023-10-24T06:55:23.180" v="2179" actId="478"/>
          <ac:picMkLst>
            <pc:docMk/>
            <pc:sldMk cId="2859085320" sldId="931"/>
            <ac:picMk id="12" creationId="{767F9C1D-CD0B-6D50-AB89-3D2626884C25}"/>
          </ac:picMkLst>
        </pc:picChg>
      </pc:sldChg>
      <pc:sldChg chg="addSp delSp modSp add mod ord">
        <pc:chgData name="Alexis Lowery" userId="8e48e959-6c90-4da9-ad69-4624b2bfeeb2" providerId="ADAL" clId="{66B130B5-CF5C-44AA-B316-22BB64D39BEF}" dt="2023-10-24T07:44:02.958" v="3665" actId="20577"/>
        <pc:sldMkLst>
          <pc:docMk/>
          <pc:sldMk cId="2644135261" sldId="932"/>
        </pc:sldMkLst>
        <pc:spChg chg="del mod">
          <ac:chgData name="Alexis Lowery" userId="8e48e959-6c90-4da9-ad69-4624b2bfeeb2" providerId="ADAL" clId="{66B130B5-CF5C-44AA-B316-22BB64D39BEF}" dt="2023-10-24T07:43:53.704" v="3645" actId="478"/>
          <ac:spMkLst>
            <pc:docMk/>
            <pc:sldMk cId="2644135261" sldId="932"/>
            <ac:spMk id="2" creationId="{0BACEEEB-EEC5-D0F9-0709-5AD699C1969E}"/>
          </ac:spMkLst>
        </pc:spChg>
        <pc:spChg chg="del mod topLvl">
          <ac:chgData name="Alexis Lowery" userId="8e48e959-6c90-4da9-ad69-4624b2bfeeb2" providerId="ADAL" clId="{66B130B5-CF5C-44AA-B316-22BB64D39BEF}" dt="2023-10-24T07:11:55.450" v="2803" actId="478"/>
          <ac:spMkLst>
            <pc:docMk/>
            <pc:sldMk cId="2644135261" sldId="932"/>
            <ac:spMk id="5" creationId="{7E71A0BD-3E99-9F30-2395-45DC9066E906}"/>
          </ac:spMkLst>
        </pc:spChg>
        <pc:spChg chg="mod topLvl">
          <ac:chgData name="Alexis Lowery" userId="8e48e959-6c90-4da9-ad69-4624b2bfeeb2" providerId="ADAL" clId="{66B130B5-CF5C-44AA-B316-22BB64D39BEF}" dt="2023-10-24T07:42:59.731" v="3640" actId="14100"/>
          <ac:spMkLst>
            <pc:docMk/>
            <pc:sldMk cId="2644135261" sldId="932"/>
            <ac:spMk id="7" creationId="{AFFD956B-F0F7-7131-35A4-FF97817435CD}"/>
          </ac:spMkLst>
        </pc:spChg>
        <pc:spChg chg="add del mod">
          <ac:chgData name="Alexis Lowery" userId="8e48e959-6c90-4da9-ad69-4624b2bfeeb2" providerId="ADAL" clId="{66B130B5-CF5C-44AA-B316-22BB64D39BEF}" dt="2023-10-24T07:23:37.957" v="3192" actId="478"/>
          <ac:spMkLst>
            <pc:docMk/>
            <pc:sldMk cId="2644135261" sldId="932"/>
            <ac:spMk id="8" creationId="{E0AD1E86-4A07-FB89-490E-4B815B86296C}"/>
          </ac:spMkLst>
        </pc:spChg>
        <pc:spChg chg="add mod">
          <ac:chgData name="Alexis Lowery" userId="8e48e959-6c90-4da9-ad69-4624b2bfeeb2" providerId="ADAL" clId="{66B130B5-CF5C-44AA-B316-22BB64D39BEF}" dt="2023-10-24T07:44:02.958" v="3665" actId="20577"/>
          <ac:spMkLst>
            <pc:docMk/>
            <pc:sldMk cId="2644135261" sldId="932"/>
            <ac:spMk id="10" creationId="{BCFA299C-45C4-1B41-17A8-C18A66C3BF2F}"/>
          </ac:spMkLst>
        </pc:spChg>
        <pc:spChg chg="mod topLvl">
          <ac:chgData name="Alexis Lowery" userId="8e48e959-6c90-4da9-ad69-4624b2bfeeb2" providerId="ADAL" clId="{66B130B5-CF5C-44AA-B316-22BB64D39BEF}" dt="2023-10-24T07:43:27.861" v="3644" actId="255"/>
          <ac:spMkLst>
            <pc:docMk/>
            <pc:sldMk cId="2644135261" sldId="932"/>
            <ac:spMk id="23" creationId="{268DA2D8-6F35-8279-734E-1F051A562479}"/>
          </ac:spMkLst>
        </pc:spChg>
        <pc:grpChg chg="add del mod ord">
          <ac:chgData name="Alexis Lowery" userId="8e48e959-6c90-4da9-ad69-4624b2bfeeb2" providerId="ADAL" clId="{66B130B5-CF5C-44AA-B316-22BB64D39BEF}" dt="2023-10-24T07:11:55.450" v="2803" actId="478"/>
          <ac:grpSpMkLst>
            <pc:docMk/>
            <pc:sldMk cId="2644135261" sldId="932"/>
            <ac:grpSpMk id="3" creationId="{A42B5D71-906B-6F97-308C-C92C5CEB591A}"/>
          </ac:grpSpMkLst>
        </pc:grpChg>
        <pc:grpChg chg="add mod">
          <ac:chgData name="Alexis Lowery" userId="8e48e959-6c90-4da9-ad69-4624b2bfeeb2" providerId="ADAL" clId="{66B130B5-CF5C-44AA-B316-22BB64D39BEF}" dt="2023-10-24T07:42:43.575" v="3637" actId="12788"/>
          <ac:grpSpMkLst>
            <pc:docMk/>
            <pc:sldMk cId="2644135261" sldId="932"/>
            <ac:grpSpMk id="9" creationId="{E8B24C30-7D19-A462-A21B-D0358392E8EE}"/>
          </ac:grpSpMkLst>
        </pc:grpChg>
        <pc:grpChg chg="del">
          <ac:chgData name="Alexis Lowery" userId="8e48e959-6c90-4da9-ad69-4624b2bfeeb2" providerId="ADAL" clId="{66B130B5-CF5C-44AA-B316-22BB64D39BEF}" dt="2023-10-24T07:11:46.751" v="2801" actId="478"/>
          <ac:grpSpMkLst>
            <pc:docMk/>
            <pc:sldMk cId="2644135261" sldId="932"/>
            <ac:grpSpMk id="13" creationId="{AD8B3747-8BBE-0D87-81C6-7E950DC3DC6D}"/>
          </ac:grpSpMkLst>
        </pc:grpChg>
        <pc:grpChg chg="del">
          <ac:chgData name="Alexis Lowery" userId="8e48e959-6c90-4da9-ad69-4624b2bfeeb2" providerId="ADAL" clId="{66B130B5-CF5C-44AA-B316-22BB64D39BEF}" dt="2023-10-24T07:42:00.173" v="3627" actId="165"/>
          <ac:grpSpMkLst>
            <pc:docMk/>
            <pc:sldMk cId="2644135261" sldId="932"/>
            <ac:grpSpMk id="26" creationId="{6613BC7E-5FAE-BBFF-D931-28838F15A4EF}"/>
          </ac:grpSpMkLst>
        </pc:grpChg>
        <pc:picChg chg="mod topLvl">
          <ac:chgData name="Alexis Lowery" userId="8e48e959-6c90-4da9-ad69-4624b2bfeeb2" providerId="ADAL" clId="{66B130B5-CF5C-44AA-B316-22BB64D39BEF}" dt="2023-10-24T07:42:34.764" v="3636" actId="12789"/>
          <ac:picMkLst>
            <pc:docMk/>
            <pc:sldMk cId="2644135261" sldId="932"/>
            <ac:picMk id="6" creationId="{C4205F42-045F-A11F-7D74-9E43F0AEC7B7}"/>
          </ac:picMkLst>
        </pc:picChg>
        <pc:picChg chg="del">
          <ac:chgData name="Alexis Lowery" userId="8e48e959-6c90-4da9-ad69-4624b2bfeeb2" providerId="ADAL" clId="{66B130B5-CF5C-44AA-B316-22BB64D39BEF}" dt="2023-10-24T07:11:46.751" v="2801" actId="478"/>
          <ac:picMkLst>
            <pc:docMk/>
            <pc:sldMk cId="2644135261" sldId="932"/>
            <ac:picMk id="12" creationId="{767F9C1D-CD0B-6D50-AB89-3D2626884C25}"/>
          </ac:picMkLst>
        </pc:picChg>
      </pc:sldChg>
      <pc:sldChg chg="addSp delSp modSp add mod">
        <pc:chgData name="Alexis Lowery" userId="8e48e959-6c90-4da9-ad69-4624b2bfeeb2" providerId="ADAL" clId="{66B130B5-CF5C-44AA-B316-22BB64D39BEF}" dt="2023-10-24T07:46:24.459" v="3719" actId="12788"/>
        <pc:sldMkLst>
          <pc:docMk/>
          <pc:sldMk cId="1321251979" sldId="933"/>
        </pc:sldMkLst>
        <pc:spChg chg="del mod">
          <ac:chgData name="Alexis Lowery" userId="8e48e959-6c90-4da9-ad69-4624b2bfeeb2" providerId="ADAL" clId="{66B130B5-CF5C-44AA-B316-22BB64D39BEF}" dt="2023-10-24T07:44:16.965" v="3666" actId="478"/>
          <ac:spMkLst>
            <pc:docMk/>
            <pc:sldMk cId="1321251979" sldId="933"/>
            <ac:spMk id="2" creationId="{0BACEEEB-EEC5-D0F9-0709-5AD699C1969E}"/>
          </ac:spMkLst>
        </pc:spChg>
        <pc:spChg chg="add mod">
          <ac:chgData name="Alexis Lowery" userId="8e48e959-6c90-4da9-ad69-4624b2bfeeb2" providerId="ADAL" clId="{66B130B5-CF5C-44AA-B316-22BB64D39BEF}" dt="2023-10-24T07:44:25.122" v="3707" actId="20577"/>
          <ac:spMkLst>
            <pc:docMk/>
            <pc:sldMk cId="1321251979" sldId="933"/>
            <ac:spMk id="5" creationId="{8D8A4E54-178C-C06B-7466-F5CBEFC2700D}"/>
          </ac:spMkLst>
        </pc:spChg>
        <pc:spChg chg="mod topLvl">
          <ac:chgData name="Alexis Lowery" userId="8e48e959-6c90-4da9-ad69-4624b2bfeeb2" providerId="ADAL" clId="{66B130B5-CF5C-44AA-B316-22BB64D39BEF}" dt="2023-10-24T07:46:24.459" v="3719" actId="12788"/>
          <ac:spMkLst>
            <pc:docMk/>
            <pc:sldMk cId="1321251979" sldId="933"/>
            <ac:spMk id="7" creationId="{AFFD956B-F0F7-7131-35A4-FF97817435CD}"/>
          </ac:spMkLst>
        </pc:spChg>
        <pc:spChg chg="mod topLvl">
          <ac:chgData name="Alexis Lowery" userId="8e48e959-6c90-4da9-ad69-4624b2bfeeb2" providerId="ADAL" clId="{66B130B5-CF5C-44AA-B316-22BB64D39BEF}" dt="2023-10-24T07:44:59.836" v="3709" actId="12789"/>
          <ac:spMkLst>
            <pc:docMk/>
            <pc:sldMk cId="1321251979" sldId="933"/>
            <ac:spMk id="23" creationId="{268DA2D8-6F35-8279-734E-1F051A562479}"/>
          </ac:spMkLst>
        </pc:spChg>
        <pc:grpChg chg="add mod">
          <ac:chgData name="Alexis Lowery" userId="8e48e959-6c90-4da9-ad69-4624b2bfeeb2" providerId="ADAL" clId="{66B130B5-CF5C-44AA-B316-22BB64D39BEF}" dt="2023-10-24T07:45:05.648" v="3710" actId="12788"/>
          <ac:grpSpMkLst>
            <pc:docMk/>
            <pc:sldMk cId="1321251979" sldId="933"/>
            <ac:grpSpMk id="8" creationId="{C60EE007-4AD5-EF92-1751-6550778CC1D0}"/>
          </ac:grpSpMkLst>
        </pc:grpChg>
        <pc:grpChg chg="del">
          <ac:chgData name="Alexis Lowery" userId="8e48e959-6c90-4da9-ad69-4624b2bfeeb2" providerId="ADAL" clId="{66B130B5-CF5C-44AA-B316-22BB64D39BEF}" dt="2023-10-24T07:26:57.069" v="3242" actId="165"/>
          <ac:grpSpMkLst>
            <pc:docMk/>
            <pc:sldMk cId="1321251979" sldId="933"/>
            <ac:grpSpMk id="26" creationId="{6613BC7E-5FAE-BBFF-D931-28838F15A4EF}"/>
          </ac:grpSpMkLst>
        </pc:grpChg>
        <pc:picChg chg="add del mod">
          <ac:chgData name="Alexis Lowery" userId="8e48e959-6c90-4da9-ad69-4624b2bfeeb2" providerId="ADAL" clId="{66B130B5-CF5C-44AA-B316-22BB64D39BEF}" dt="2023-10-24T07:25:04.753" v="3196" actId="21"/>
          <ac:picMkLst>
            <pc:docMk/>
            <pc:sldMk cId="1321251979" sldId="933"/>
            <ac:picMk id="3" creationId="{770AD0A1-1DB5-F51A-FD18-A29B2A0F0908}"/>
          </ac:picMkLst>
        </pc:picChg>
        <pc:picChg chg="mod">
          <ac:chgData name="Alexis Lowery" userId="8e48e959-6c90-4da9-ad69-4624b2bfeeb2" providerId="ADAL" clId="{66B130B5-CF5C-44AA-B316-22BB64D39BEF}" dt="2023-10-24T07:44:59.836" v="3709" actId="12789"/>
          <ac:picMkLst>
            <pc:docMk/>
            <pc:sldMk cId="1321251979" sldId="933"/>
            <ac:picMk id="6" creationId="{C4205F42-045F-A11F-7D74-9E43F0AEC7B7}"/>
          </ac:picMkLst>
        </pc:picChg>
      </pc:sldChg>
      <pc:sldChg chg="new del">
        <pc:chgData name="Alexis Lowery" userId="8e48e959-6c90-4da9-ad69-4624b2bfeeb2" providerId="ADAL" clId="{66B130B5-CF5C-44AA-B316-22BB64D39BEF}" dt="2023-10-24T07:32:57.113" v="3420" actId="680"/>
        <pc:sldMkLst>
          <pc:docMk/>
          <pc:sldMk cId="429232603" sldId="934"/>
        </pc:sldMkLst>
      </pc:sldChg>
    </pc:docChg>
  </pc:docChgLst>
  <pc:docChgLst>
    <pc:chgData name="Nathalie Jones" userId="87ef0a25-c510-4c76-8ec1-001ba2d44647" providerId="ADAL" clId="{DADB9785-3B6A-48A2-8C22-DD40956E2CC5}"/>
    <pc:docChg chg="custSel modSld">
      <pc:chgData name="Nathalie Jones" userId="87ef0a25-c510-4c76-8ec1-001ba2d44647" providerId="ADAL" clId="{DADB9785-3B6A-48A2-8C22-DD40956E2CC5}" dt="2023-11-09T21:20:30.898" v="1" actId="12788"/>
      <pc:docMkLst>
        <pc:docMk/>
      </pc:docMkLst>
      <pc:sldChg chg="delSp modSp mod">
        <pc:chgData name="Nathalie Jones" userId="87ef0a25-c510-4c76-8ec1-001ba2d44647" providerId="ADAL" clId="{DADB9785-3B6A-48A2-8C22-DD40956E2CC5}" dt="2023-11-09T21:20:30.898" v="1" actId="12788"/>
        <pc:sldMkLst>
          <pc:docMk/>
          <pc:sldMk cId="346482036" sldId="918"/>
        </pc:sldMkLst>
        <pc:spChg chg="del topLvl">
          <ac:chgData name="Nathalie Jones" userId="87ef0a25-c510-4c76-8ec1-001ba2d44647" providerId="ADAL" clId="{DADB9785-3B6A-48A2-8C22-DD40956E2CC5}" dt="2023-11-09T21:20:27.093" v="0" actId="478"/>
          <ac:spMkLst>
            <pc:docMk/>
            <pc:sldMk cId="346482036" sldId="918"/>
            <ac:spMk id="23" creationId="{268DA2D8-6F35-8279-734E-1F051A562479}"/>
          </ac:spMkLst>
        </pc:spChg>
        <pc:grpChg chg="del">
          <ac:chgData name="Nathalie Jones" userId="87ef0a25-c510-4c76-8ec1-001ba2d44647" providerId="ADAL" clId="{DADB9785-3B6A-48A2-8C22-DD40956E2CC5}" dt="2023-11-09T21:20:27.093" v="0" actId="478"/>
          <ac:grpSpMkLst>
            <pc:docMk/>
            <pc:sldMk cId="346482036" sldId="918"/>
            <ac:grpSpMk id="32" creationId="{AFCC3A59-C8EA-A6E3-3EBC-D42D3BFDD994}"/>
          </ac:grpSpMkLst>
        </pc:grpChg>
        <pc:picChg chg="mod topLvl">
          <ac:chgData name="Nathalie Jones" userId="87ef0a25-c510-4c76-8ec1-001ba2d44647" providerId="ADAL" clId="{DADB9785-3B6A-48A2-8C22-DD40956E2CC5}" dt="2023-11-09T21:20:30.898" v="1" actId="12788"/>
          <ac:picMkLst>
            <pc:docMk/>
            <pc:sldMk cId="346482036" sldId="918"/>
            <ac:picMk id="12" creationId="{767F9C1D-CD0B-6D50-AB89-3D2626884C25}"/>
          </ac:picMkLst>
        </pc:picChg>
      </pc:sldChg>
    </pc:docChg>
  </pc:docChgLst>
  <pc:docChgLst>
    <pc:chgData name="Nathalie Jones" userId="87ef0a25-c510-4c76-8ec1-001ba2d44647" providerId="ADAL" clId="{5A0CEB50-8D90-4755-A93B-A66A2CD1286D}"/>
    <pc:docChg chg="undo redo custSel addSld delSld modSld sldOrd modSection">
      <pc:chgData name="Nathalie Jones" userId="87ef0a25-c510-4c76-8ec1-001ba2d44647" providerId="ADAL" clId="{5A0CEB50-8D90-4755-A93B-A66A2CD1286D}" dt="2023-10-18T17:47:05.098" v="2299" actId="113"/>
      <pc:docMkLst>
        <pc:docMk/>
      </pc:docMkLst>
      <pc:sldChg chg="modNotesTx">
        <pc:chgData name="Nathalie Jones" userId="87ef0a25-c510-4c76-8ec1-001ba2d44647" providerId="ADAL" clId="{5A0CEB50-8D90-4755-A93B-A66A2CD1286D}" dt="2023-10-18T17:26:35.131" v="2218"/>
        <pc:sldMkLst>
          <pc:docMk/>
          <pc:sldMk cId="575643840" sldId="256"/>
        </pc:sldMkLst>
      </pc:sldChg>
      <pc:sldChg chg="addSp delSp modSp mod delAnim modAnim modNotesTx">
        <pc:chgData name="Nathalie Jones" userId="87ef0a25-c510-4c76-8ec1-001ba2d44647" providerId="ADAL" clId="{5A0CEB50-8D90-4755-A93B-A66A2CD1286D}" dt="2023-10-18T17:45:50.233" v="2284" actId="20577"/>
        <pc:sldMkLst>
          <pc:docMk/>
          <pc:sldMk cId="2276742065" sldId="263"/>
        </pc:sldMkLst>
        <pc:spChg chg="mod">
          <ac:chgData name="Nathalie Jones" userId="87ef0a25-c510-4c76-8ec1-001ba2d44647" providerId="ADAL" clId="{5A0CEB50-8D90-4755-A93B-A66A2CD1286D}" dt="2023-10-17T22:32:35.344" v="905" actId="20577"/>
          <ac:spMkLst>
            <pc:docMk/>
            <pc:sldMk cId="2276742065" sldId="263"/>
            <ac:spMk id="2" creationId="{00000000-0000-0000-0000-000000000000}"/>
          </ac:spMkLst>
        </pc:spChg>
        <pc:spChg chg="mod">
          <ac:chgData name="Nathalie Jones" userId="87ef0a25-c510-4c76-8ec1-001ba2d44647" providerId="ADAL" clId="{5A0CEB50-8D90-4755-A93B-A66A2CD1286D}" dt="2023-10-18T03:46:56.245" v="2142" actId="20577"/>
          <ac:spMkLst>
            <pc:docMk/>
            <pc:sldMk cId="2276742065" sldId="263"/>
            <ac:spMk id="3" creationId="{00000000-0000-0000-0000-000000000000}"/>
          </ac:spMkLst>
        </pc:spChg>
        <pc:spChg chg="mod topLvl">
          <ac:chgData name="Nathalie Jones" userId="87ef0a25-c510-4c76-8ec1-001ba2d44647" providerId="ADAL" clId="{5A0CEB50-8D90-4755-A93B-A66A2CD1286D}" dt="2023-10-17T23:04:45.705" v="1608" actId="164"/>
          <ac:spMkLst>
            <pc:docMk/>
            <pc:sldMk cId="2276742065" sldId="263"/>
            <ac:spMk id="10" creationId="{1FC72DA4-51D7-F1C6-A9D6-47C863BB3B70}"/>
          </ac:spMkLst>
        </pc:spChg>
        <pc:spChg chg="mod topLvl">
          <ac:chgData name="Nathalie Jones" userId="87ef0a25-c510-4c76-8ec1-001ba2d44647" providerId="ADAL" clId="{5A0CEB50-8D90-4755-A93B-A66A2CD1286D}" dt="2023-10-17T23:04:45.705" v="1608" actId="164"/>
          <ac:spMkLst>
            <pc:docMk/>
            <pc:sldMk cId="2276742065" sldId="263"/>
            <ac:spMk id="11" creationId="{24149ECA-1148-D176-5C4C-5DD022940C8F}"/>
          </ac:spMkLst>
        </pc:spChg>
        <pc:spChg chg="mod topLvl">
          <ac:chgData name="Nathalie Jones" userId="87ef0a25-c510-4c76-8ec1-001ba2d44647" providerId="ADAL" clId="{5A0CEB50-8D90-4755-A93B-A66A2CD1286D}" dt="2023-10-17T23:04:45.705" v="1608" actId="164"/>
          <ac:spMkLst>
            <pc:docMk/>
            <pc:sldMk cId="2276742065" sldId="263"/>
            <ac:spMk id="12" creationId="{C6C2DD0C-61A7-CDF0-62C6-841B1EEDA49B}"/>
          </ac:spMkLst>
        </pc:spChg>
        <pc:spChg chg="mod topLvl">
          <ac:chgData name="Nathalie Jones" userId="87ef0a25-c510-4c76-8ec1-001ba2d44647" providerId="ADAL" clId="{5A0CEB50-8D90-4755-A93B-A66A2CD1286D}" dt="2023-10-17T23:04:45.705" v="1608" actId="164"/>
          <ac:spMkLst>
            <pc:docMk/>
            <pc:sldMk cId="2276742065" sldId="263"/>
            <ac:spMk id="13" creationId="{E236930B-CBA5-4ADF-1457-18D78FAC4BD2}"/>
          </ac:spMkLst>
        </pc:spChg>
        <pc:spChg chg="mod">
          <ac:chgData name="Nathalie Jones" userId="87ef0a25-c510-4c76-8ec1-001ba2d44647" providerId="ADAL" clId="{5A0CEB50-8D90-4755-A93B-A66A2CD1286D}" dt="2023-10-17T21:38:58.611" v="12" actId="164"/>
          <ac:spMkLst>
            <pc:docMk/>
            <pc:sldMk cId="2276742065" sldId="263"/>
            <ac:spMk id="99" creationId="{48D2FE11-55A1-B23D-2843-8947C881B911}"/>
          </ac:spMkLst>
        </pc:spChg>
        <pc:spChg chg="mod">
          <ac:chgData name="Nathalie Jones" userId="87ef0a25-c510-4c76-8ec1-001ba2d44647" providerId="ADAL" clId="{5A0CEB50-8D90-4755-A93B-A66A2CD1286D}" dt="2023-10-17T21:38:58.611" v="12" actId="164"/>
          <ac:spMkLst>
            <pc:docMk/>
            <pc:sldMk cId="2276742065" sldId="263"/>
            <ac:spMk id="100" creationId="{40EFD15C-671D-23C5-EE40-3B6FB8430FA8}"/>
          </ac:spMkLst>
        </pc:spChg>
        <pc:spChg chg="mod">
          <ac:chgData name="Nathalie Jones" userId="87ef0a25-c510-4c76-8ec1-001ba2d44647" providerId="ADAL" clId="{5A0CEB50-8D90-4755-A93B-A66A2CD1286D}" dt="2023-10-17T21:38:58.611" v="12" actId="164"/>
          <ac:spMkLst>
            <pc:docMk/>
            <pc:sldMk cId="2276742065" sldId="263"/>
            <ac:spMk id="101" creationId="{6C1D17A1-2563-2AF4-C9F9-477F82CD9159}"/>
          </ac:spMkLst>
        </pc:spChg>
        <pc:spChg chg="mod">
          <ac:chgData name="Nathalie Jones" userId="87ef0a25-c510-4c76-8ec1-001ba2d44647" providerId="ADAL" clId="{5A0CEB50-8D90-4755-A93B-A66A2CD1286D}" dt="2023-10-17T21:38:58.611" v="12" actId="164"/>
          <ac:spMkLst>
            <pc:docMk/>
            <pc:sldMk cId="2276742065" sldId="263"/>
            <ac:spMk id="102" creationId="{C1292002-56F2-D36C-5186-40D0E8AD8E28}"/>
          </ac:spMkLst>
        </pc:spChg>
        <pc:grpChg chg="add del mod">
          <ac:chgData name="Nathalie Jones" userId="87ef0a25-c510-4c76-8ec1-001ba2d44647" providerId="ADAL" clId="{5A0CEB50-8D90-4755-A93B-A66A2CD1286D}" dt="2023-10-17T22:01:01.603" v="149" actId="21"/>
          <ac:grpSpMkLst>
            <pc:docMk/>
            <pc:sldMk cId="2276742065" sldId="263"/>
            <ac:grpSpMk id="7" creationId="{003A0F7E-FB44-2D12-E7B9-C65769F23480}"/>
          </ac:grpSpMkLst>
        </pc:grpChg>
        <pc:grpChg chg="mod topLvl">
          <ac:chgData name="Nathalie Jones" userId="87ef0a25-c510-4c76-8ec1-001ba2d44647" providerId="ADAL" clId="{5A0CEB50-8D90-4755-A93B-A66A2CD1286D}" dt="2023-10-17T23:04:45.705" v="1608" actId="164"/>
          <ac:grpSpMkLst>
            <pc:docMk/>
            <pc:sldMk cId="2276742065" sldId="263"/>
            <ac:grpSpMk id="9" creationId="{C5118C97-B4AE-EF8C-3817-1434E2C4FF2D}"/>
          </ac:grpSpMkLst>
        </pc:grpChg>
        <pc:grpChg chg="del mod topLvl">
          <ac:chgData name="Nathalie Jones" userId="87ef0a25-c510-4c76-8ec1-001ba2d44647" providerId="ADAL" clId="{5A0CEB50-8D90-4755-A93B-A66A2CD1286D}" dt="2023-10-17T23:04:29.729" v="1605" actId="165"/>
          <ac:grpSpMkLst>
            <pc:docMk/>
            <pc:sldMk cId="2276742065" sldId="263"/>
            <ac:grpSpMk id="14" creationId="{34761A20-38CC-9E3D-B102-15A65C54D104}"/>
          </ac:grpSpMkLst>
        </pc:grpChg>
        <pc:grpChg chg="del mod">
          <ac:chgData name="Nathalie Jones" userId="87ef0a25-c510-4c76-8ec1-001ba2d44647" providerId="ADAL" clId="{5A0CEB50-8D90-4755-A93B-A66A2CD1286D}" dt="2023-10-17T23:04:21.374" v="1602" actId="165"/>
          <ac:grpSpMkLst>
            <pc:docMk/>
            <pc:sldMk cId="2276742065" sldId="263"/>
            <ac:grpSpMk id="15" creationId="{B0C35325-2160-84BC-3DC3-6243B460BBFD}"/>
          </ac:grpSpMkLst>
        </pc:grpChg>
        <pc:grpChg chg="add mod">
          <ac:chgData name="Nathalie Jones" userId="87ef0a25-c510-4c76-8ec1-001ba2d44647" providerId="ADAL" clId="{5A0CEB50-8D90-4755-A93B-A66A2CD1286D}" dt="2023-10-17T23:04:45.705" v="1608" actId="164"/>
          <ac:grpSpMkLst>
            <pc:docMk/>
            <pc:sldMk cId="2276742065" sldId="263"/>
            <ac:grpSpMk id="31" creationId="{AE60967E-91A7-9C09-9D61-2A7131BB049F}"/>
          </ac:grpSpMkLst>
        </pc:grpChg>
        <pc:grpChg chg="mod topLvl">
          <ac:chgData name="Nathalie Jones" userId="87ef0a25-c510-4c76-8ec1-001ba2d44647" providerId="ADAL" clId="{5A0CEB50-8D90-4755-A93B-A66A2CD1286D}" dt="2023-10-17T21:38:58.611" v="12" actId="164"/>
          <ac:grpSpMkLst>
            <pc:docMk/>
            <pc:sldMk cId="2276742065" sldId="263"/>
            <ac:grpSpMk id="97" creationId="{6553A6A2-4002-F70A-7A9D-DB2625BE79C4}"/>
          </ac:grpSpMkLst>
        </pc:grpChg>
        <pc:grpChg chg="mod topLvl">
          <ac:chgData name="Nathalie Jones" userId="87ef0a25-c510-4c76-8ec1-001ba2d44647" providerId="ADAL" clId="{5A0CEB50-8D90-4755-A93B-A66A2CD1286D}" dt="2023-10-17T21:38:45.752" v="9" actId="165"/>
          <ac:grpSpMkLst>
            <pc:docMk/>
            <pc:sldMk cId="2276742065" sldId="263"/>
            <ac:grpSpMk id="98" creationId="{C27A5E6A-A315-EBB1-69A2-E325B92A6296}"/>
          </ac:grpSpMkLst>
        </pc:grpChg>
        <pc:grpChg chg="del">
          <ac:chgData name="Nathalie Jones" userId="87ef0a25-c510-4c76-8ec1-001ba2d44647" providerId="ADAL" clId="{5A0CEB50-8D90-4755-A93B-A66A2CD1286D}" dt="2023-10-17T21:38:45.752" v="9" actId="165"/>
          <ac:grpSpMkLst>
            <pc:docMk/>
            <pc:sldMk cId="2276742065" sldId="263"/>
            <ac:grpSpMk id="103" creationId="{0C0BD3DD-A95C-34CC-1E60-AC8489148975}"/>
          </ac:grpSpMkLst>
        </pc:grpChg>
        <pc:picChg chg="mod topLvl">
          <ac:chgData name="Nathalie Jones" userId="87ef0a25-c510-4c76-8ec1-001ba2d44647" providerId="ADAL" clId="{5A0CEB50-8D90-4755-A93B-A66A2CD1286D}" dt="2023-10-17T23:04:29.729" v="1605" actId="165"/>
          <ac:picMkLst>
            <pc:docMk/>
            <pc:sldMk cId="2276742065" sldId="263"/>
            <ac:picMk id="83" creationId="{14334B54-8DB9-E981-AF52-7B85D2214967}"/>
          </ac:picMkLst>
        </pc:picChg>
        <pc:picChg chg="mod topLvl">
          <ac:chgData name="Nathalie Jones" userId="87ef0a25-c510-4c76-8ec1-001ba2d44647" providerId="ADAL" clId="{5A0CEB50-8D90-4755-A93B-A66A2CD1286D}" dt="2023-10-17T23:04:29.729" v="1605" actId="165"/>
          <ac:picMkLst>
            <pc:docMk/>
            <pc:sldMk cId="2276742065" sldId="263"/>
            <ac:picMk id="84" creationId="{5143C9FE-83DD-48E3-D337-724805DD01DE}"/>
          </ac:picMkLst>
        </pc:picChg>
        <pc:picChg chg="mod topLvl">
          <ac:chgData name="Nathalie Jones" userId="87ef0a25-c510-4c76-8ec1-001ba2d44647" providerId="ADAL" clId="{5A0CEB50-8D90-4755-A93B-A66A2CD1286D}" dt="2023-10-17T23:04:29.729" v="1605" actId="165"/>
          <ac:picMkLst>
            <pc:docMk/>
            <pc:sldMk cId="2276742065" sldId="263"/>
            <ac:picMk id="85" creationId="{9ADB14C7-8E12-CBF7-233E-7C955B5E2424}"/>
          </ac:picMkLst>
        </pc:picChg>
        <pc:picChg chg="mod topLvl">
          <ac:chgData name="Nathalie Jones" userId="87ef0a25-c510-4c76-8ec1-001ba2d44647" providerId="ADAL" clId="{5A0CEB50-8D90-4755-A93B-A66A2CD1286D}" dt="2023-10-17T23:04:29.729" v="1605" actId="165"/>
          <ac:picMkLst>
            <pc:docMk/>
            <pc:sldMk cId="2276742065" sldId="263"/>
            <ac:picMk id="86" creationId="{BB77C52E-1E94-4719-BE5B-2C75C19C2FDD}"/>
          </ac:picMkLst>
        </pc:picChg>
        <pc:cxnChg chg="mod">
          <ac:chgData name="Nathalie Jones" userId="87ef0a25-c510-4c76-8ec1-001ba2d44647" providerId="ADAL" clId="{5A0CEB50-8D90-4755-A93B-A66A2CD1286D}" dt="2023-10-17T23:04:29.729" v="1605" actId="165"/>
          <ac:cxnSpMkLst>
            <pc:docMk/>
            <pc:sldMk cId="2276742065" sldId="263"/>
            <ac:cxnSpMk id="7" creationId="{2F2D3D7F-E737-0A94-930E-CE6C6BC94EE5}"/>
          </ac:cxnSpMkLst>
        </pc:cxnChg>
        <pc:cxnChg chg="mod">
          <ac:chgData name="Nathalie Jones" userId="87ef0a25-c510-4c76-8ec1-001ba2d44647" providerId="ADAL" clId="{5A0CEB50-8D90-4755-A93B-A66A2CD1286D}" dt="2023-10-17T23:04:29.729" v="1605" actId="165"/>
          <ac:cxnSpMkLst>
            <pc:docMk/>
            <pc:sldMk cId="2276742065" sldId="263"/>
            <ac:cxnSpMk id="8" creationId="{DB93A3A9-37B6-B370-3609-2569C1DE9167}"/>
          </ac:cxnSpMkLst>
        </pc:cxnChg>
        <pc:cxnChg chg="mod topLvl">
          <ac:chgData name="Nathalie Jones" userId="87ef0a25-c510-4c76-8ec1-001ba2d44647" providerId="ADAL" clId="{5A0CEB50-8D90-4755-A93B-A66A2CD1286D}" dt="2023-10-17T23:04:21.374" v="1602" actId="165"/>
          <ac:cxnSpMkLst>
            <pc:docMk/>
            <pc:sldMk cId="2276742065" sldId="263"/>
            <ac:cxnSpMk id="88" creationId="{41B35E38-C77B-04EF-FF8B-390B7CE1B133}"/>
          </ac:cxnSpMkLst>
        </pc:cxnChg>
        <pc:cxnChg chg="mod topLvl">
          <ac:chgData name="Nathalie Jones" userId="87ef0a25-c510-4c76-8ec1-001ba2d44647" providerId="ADAL" clId="{5A0CEB50-8D90-4755-A93B-A66A2CD1286D}" dt="2023-10-17T23:04:21.374" v="1602" actId="165"/>
          <ac:cxnSpMkLst>
            <pc:docMk/>
            <pc:sldMk cId="2276742065" sldId="263"/>
            <ac:cxnSpMk id="89" creationId="{CF3C03DE-ACFD-FD0E-BD52-DE5426A453BD}"/>
          </ac:cxnSpMkLst>
        </pc:cxnChg>
        <pc:cxnChg chg="mod topLvl">
          <ac:chgData name="Nathalie Jones" userId="87ef0a25-c510-4c76-8ec1-001ba2d44647" providerId="ADAL" clId="{5A0CEB50-8D90-4755-A93B-A66A2CD1286D}" dt="2023-10-17T23:04:21.374" v="1602" actId="165"/>
          <ac:cxnSpMkLst>
            <pc:docMk/>
            <pc:sldMk cId="2276742065" sldId="263"/>
            <ac:cxnSpMk id="93" creationId="{8694F6A9-DC11-3D41-189E-7E9AEDA1984E}"/>
          </ac:cxnSpMkLst>
        </pc:cxnChg>
        <pc:cxnChg chg="mod">
          <ac:chgData name="Nathalie Jones" userId="87ef0a25-c510-4c76-8ec1-001ba2d44647" providerId="ADAL" clId="{5A0CEB50-8D90-4755-A93B-A66A2CD1286D}" dt="2023-10-17T21:38:45.752" v="9" actId="165"/>
          <ac:cxnSpMkLst>
            <pc:docMk/>
            <pc:sldMk cId="2276742065" sldId="263"/>
            <ac:cxnSpMk id="95" creationId="{20C7B40D-C0A3-AF8E-5D33-2A51ECCE5913}"/>
          </ac:cxnSpMkLst>
        </pc:cxnChg>
        <pc:cxnChg chg="mod">
          <ac:chgData name="Nathalie Jones" userId="87ef0a25-c510-4c76-8ec1-001ba2d44647" providerId="ADAL" clId="{5A0CEB50-8D90-4755-A93B-A66A2CD1286D}" dt="2023-10-17T21:38:45.752" v="9" actId="165"/>
          <ac:cxnSpMkLst>
            <pc:docMk/>
            <pc:sldMk cId="2276742065" sldId="263"/>
            <ac:cxnSpMk id="96" creationId="{53CEE2AC-B843-FDAB-96E3-017D5E4BC608}"/>
          </ac:cxnSpMkLst>
        </pc:cxnChg>
      </pc:sldChg>
      <pc:sldChg chg="modSp mod modNotesTx">
        <pc:chgData name="Nathalie Jones" userId="87ef0a25-c510-4c76-8ec1-001ba2d44647" providerId="ADAL" clId="{5A0CEB50-8D90-4755-A93B-A66A2CD1286D}" dt="2023-10-18T17:27:29.706" v="2223"/>
        <pc:sldMkLst>
          <pc:docMk/>
          <pc:sldMk cId="1931834818" sldId="273"/>
        </pc:sldMkLst>
        <pc:spChg chg="mod">
          <ac:chgData name="Nathalie Jones" userId="87ef0a25-c510-4c76-8ec1-001ba2d44647" providerId="ADAL" clId="{5A0CEB50-8D90-4755-A93B-A66A2CD1286D}" dt="2023-10-18T03:45:03.324" v="2125" actId="5793"/>
          <ac:spMkLst>
            <pc:docMk/>
            <pc:sldMk cId="1931834818" sldId="273"/>
            <ac:spMk id="3" creationId="{00000000-0000-0000-0000-000000000000}"/>
          </ac:spMkLst>
        </pc:spChg>
      </pc:sldChg>
      <pc:sldChg chg="modSp mod">
        <pc:chgData name="Nathalie Jones" userId="87ef0a25-c510-4c76-8ec1-001ba2d44647" providerId="ADAL" clId="{5A0CEB50-8D90-4755-A93B-A66A2CD1286D}" dt="2023-10-18T04:00:25.950" v="2202" actId="732"/>
        <pc:sldMkLst>
          <pc:docMk/>
          <pc:sldMk cId="2395059027" sldId="277"/>
        </pc:sldMkLst>
        <pc:picChg chg="mod modCrop">
          <ac:chgData name="Nathalie Jones" userId="87ef0a25-c510-4c76-8ec1-001ba2d44647" providerId="ADAL" clId="{5A0CEB50-8D90-4755-A93B-A66A2CD1286D}" dt="2023-10-18T04:00:25.950" v="2202" actId="732"/>
          <ac:picMkLst>
            <pc:docMk/>
            <pc:sldMk cId="2395059027" sldId="277"/>
            <ac:picMk id="6" creationId="{953DE182-C8A3-E931-6537-ECA40B45041D}"/>
          </ac:picMkLst>
        </pc:picChg>
      </pc:sldChg>
      <pc:sldChg chg="modSp mod modNotesTx">
        <pc:chgData name="Nathalie Jones" userId="87ef0a25-c510-4c76-8ec1-001ba2d44647" providerId="ADAL" clId="{5A0CEB50-8D90-4755-A93B-A66A2CD1286D}" dt="2023-10-18T17:28:35.527" v="2234"/>
        <pc:sldMkLst>
          <pc:docMk/>
          <pc:sldMk cId="1501479834" sldId="282"/>
        </pc:sldMkLst>
        <pc:spChg chg="mod">
          <ac:chgData name="Nathalie Jones" userId="87ef0a25-c510-4c76-8ec1-001ba2d44647" providerId="ADAL" clId="{5A0CEB50-8D90-4755-A93B-A66A2CD1286D}" dt="2023-10-18T04:12:58.868" v="2217" actId="14100"/>
          <ac:spMkLst>
            <pc:docMk/>
            <pc:sldMk cId="1501479834" sldId="282"/>
            <ac:spMk id="3" creationId="{00000000-0000-0000-0000-000000000000}"/>
          </ac:spMkLst>
        </pc:spChg>
        <pc:graphicFrameChg chg="mod modGraphic">
          <ac:chgData name="Nathalie Jones" userId="87ef0a25-c510-4c76-8ec1-001ba2d44647" providerId="ADAL" clId="{5A0CEB50-8D90-4755-A93B-A66A2CD1286D}" dt="2023-10-18T03:52:27.828" v="2201" actId="1036"/>
          <ac:graphicFrameMkLst>
            <pc:docMk/>
            <pc:sldMk cId="1501479834" sldId="282"/>
            <ac:graphicFrameMk id="4" creationId="{7BC15477-F981-4949-980A-77982EFFAD0D}"/>
          </ac:graphicFrameMkLst>
        </pc:graphicFrameChg>
      </pc:sldChg>
      <pc:sldChg chg="modSp mod modNotesTx">
        <pc:chgData name="Nathalie Jones" userId="87ef0a25-c510-4c76-8ec1-001ba2d44647" providerId="ADAL" clId="{5A0CEB50-8D90-4755-A93B-A66A2CD1286D}" dt="2023-10-18T17:29:02.821" v="2235"/>
        <pc:sldMkLst>
          <pc:docMk/>
          <pc:sldMk cId="2806630179" sldId="283"/>
        </pc:sldMkLst>
        <pc:spChg chg="mod">
          <ac:chgData name="Nathalie Jones" userId="87ef0a25-c510-4c76-8ec1-001ba2d44647" providerId="ADAL" clId="{5A0CEB50-8D90-4755-A93B-A66A2CD1286D}" dt="2023-10-17T23:33:23.253" v="1993" actId="20577"/>
          <ac:spMkLst>
            <pc:docMk/>
            <pc:sldMk cId="2806630179" sldId="283"/>
            <ac:spMk id="3" creationId="{00000000-0000-0000-0000-000000000000}"/>
          </ac:spMkLst>
        </pc:spChg>
      </pc:sldChg>
      <pc:sldChg chg="modSp mod modNotesTx">
        <pc:chgData name="Nathalie Jones" userId="87ef0a25-c510-4c76-8ec1-001ba2d44647" providerId="ADAL" clId="{5A0CEB50-8D90-4755-A93B-A66A2CD1286D}" dt="2023-10-18T17:29:10.744" v="2236"/>
        <pc:sldMkLst>
          <pc:docMk/>
          <pc:sldMk cId="2177845355" sldId="284"/>
        </pc:sldMkLst>
        <pc:spChg chg="mod">
          <ac:chgData name="Nathalie Jones" userId="87ef0a25-c510-4c76-8ec1-001ba2d44647" providerId="ADAL" clId="{5A0CEB50-8D90-4755-A93B-A66A2CD1286D}" dt="2023-10-17T23:35:44.851" v="2055" actId="20577"/>
          <ac:spMkLst>
            <pc:docMk/>
            <pc:sldMk cId="2177845355" sldId="284"/>
            <ac:spMk id="3" creationId="{00000000-0000-0000-0000-000000000000}"/>
          </ac:spMkLst>
        </pc:spChg>
      </pc:sldChg>
      <pc:sldChg chg="modNotesTx">
        <pc:chgData name="Nathalie Jones" userId="87ef0a25-c510-4c76-8ec1-001ba2d44647" providerId="ADAL" clId="{5A0CEB50-8D90-4755-A93B-A66A2CD1286D}" dt="2023-10-18T17:44:44.616" v="2282" actId="20577"/>
        <pc:sldMkLst>
          <pc:docMk/>
          <pc:sldMk cId="1775939659" sldId="287"/>
        </pc:sldMkLst>
      </pc:sldChg>
      <pc:sldChg chg="modSp mod modNotesTx">
        <pc:chgData name="Nathalie Jones" userId="87ef0a25-c510-4c76-8ec1-001ba2d44647" providerId="ADAL" clId="{5A0CEB50-8D90-4755-A93B-A66A2CD1286D}" dt="2023-10-18T17:29:38.413" v="2238"/>
        <pc:sldMkLst>
          <pc:docMk/>
          <pc:sldMk cId="3666316994" sldId="908"/>
        </pc:sldMkLst>
        <pc:spChg chg="mod">
          <ac:chgData name="Nathalie Jones" userId="87ef0a25-c510-4c76-8ec1-001ba2d44647" providerId="ADAL" clId="{5A0CEB50-8D90-4755-A93B-A66A2CD1286D}" dt="2023-10-17T23:47:03.939" v="2110" actId="6549"/>
          <ac:spMkLst>
            <pc:docMk/>
            <pc:sldMk cId="3666316994" sldId="908"/>
            <ac:spMk id="3" creationId="{D04FE41E-4D3B-1304-B673-5A711EA7ECAA}"/>
          </ac:spMkLst>
        </pc:spChg>
      </pc:sldChg>
      <pc:sldChg chg="modSp mod ord modNotesTx">
        <pc:chgData name="Nathalie Jones" userId="87ef0a25-c510-4c76-8ec1-001ba2d44647" providerId="ADAL" clId="{5A0CEB50-8D90-4755-A93B-A66A2CD1286D}" dt="2023-10-18T17:28:00.709" v="2231"/>
        <pc:sldMkLst>
          <pc:docMk/>
          <pc:sldMk cId="3434736443" sldId="909"/>
        </pc:sldMkLst>
        <pc:spChg chg="mod">
          <ac:chgData name="Nathalie Jones" userId="87ef0a25-c510-4c76-8ec1-001ba2d44647" providerId="ADAL" clId="{5A0CEB50-8D90-4755-A93B-A66A2CD1286D}" dt="2023-10-18T03:46:37.448" v="2140" actId="5793"/>
          <ac:spMkLst>
            <pc:docMk/>
            <pc:sldMk cId="3434736443" sldId="909"/>
            <ac:spMk id="3" creationId="{00000000-0000-0000-0000-000000000000}"/>
          </ac:spMkLst>
        </pc:spChg>
      </pc:sldChg>
      <pc:sldChg chg="modSp modAnim modNotesTx">
        <pc:chgData name="Nathalie Jones" userId="87ef0a25-c510-4c76-8ec1-001ba2d44647" providerId="ADAL" clId="{5A0CEB50-8D90-4755-A93B-A66A2CD1286D}" dt="2023-10-18T17:36:42.091" v="2269" actId="20577"/>
        <pc:sldMkLst>
          <pc:docMk/>
          <pc:sldMk cId="3584885007" sldId="911"/>
        </pc:sldMkLst>
        <pc:spChg chg="mod">
          <ac:chgData name="Nathalie Jones" userId="87ef0a25-c510-4c76-8ec1-001ba2d44647" providerId="ADAL" clId="{5A0CEB50-8D90-4755-A93B-A66A2CD1286D}" dt="2023-10-18T17:36:42.091" v="2269" actId="20577"/>
          <ac:spMkLst>
            <pc:docMk/>
            <pc:sldMk cId="3584885007" sldId="911"/>
            <ac:spMk id="3" creationId="{00000000-0000-0000-0000-000000000000}"/>
          </ac:spMkLst>
        </pc:spChg>
      </pc:sldChg>
      <pc:sldChg chg="addSp delSp modSp mod modAnim modNotesTx">
        <pc:chgData name="Nathalie Jones" userId="87ef0a25-c510-4c76-8ec1-001ba2d44647" providerId="ADAL" clId="{5A0CEB50-8D90-4755-A93B-A66A2CD1286D}" dt="2023-10-18T17:47:05.098" v="2299" actId="113"/>
        <pc:sldMkLst>
          <pc:docMk/>
          <pc:sldMk cId="3999174386" sldId="912"/>
        </pc:sldMkLst>
        <pc:spChg chg="mod">
          <ac:chgData name="Nathalie Jones" userId="87ef0a25-c510-4c76-8ec1-001ba2d44647" providerId="ADAL" clId="{5A0CEB50-8D90-4755-A93B-A66A2CD1286D}" dt="2023-10-17T22:32:42.549" v="906" actId="6549"/>
          <ac:spMkLst>
            <pc:docMk/>
            <pc:sldMk cId="3999174386" sldId="912"/>
            <ac:spMk id="2" creationId="{00000000-0000-0000-0000-000000000000}"/>
          </ac:spMkLst>
        </pc:spChg>
        <pc:spChg chg="del">
          <ac:chgData name="Nathalie Jones" userId="87ef0a25-c510-4c76-8ec1-001ba2d44647" providerId="ADAL" clId="{5A0CEB50-8D90-4755-A93B-A66A2CD1286D}" dt="2023-10-17T22:32:08.391" v="902" actId="478"/>
          <ac:spMkLst>
            <pc:docMk/>
            <pc:sldMk cId="3999174386" sldId="912"/>
            <ac:spMk id="3" creationId="{00000000-0000-0000-0000-000000000000}"/>
          </ac:spMkLst>
        </pc:spChg>
        <pc:spChg chg="add del mod">
          <ac:chgData name="Nathalie Jones" userId="87ef0a25-c510-4c76-8ec1-001ba2d44647" providerId="ADAL" clId="{5A0CEB50-8D90-4755-A93B-A66A2CD1286D}" dt="2023-10-17T22:32:13.404" v="903" actId="478"/>
          <ac:spMkLst>
            <pc:docMk/>
            <pc:sldMk cId="3999174386" sldId="912"/>
            <ac:spMk id="8" creationId="{0EB32541-5EC6-6CB2-1DB1-5532A2F1CB06}"/>
          </ac:spMkLst>
        </pc:spChg>
        <pc:spChg chg="add del mod">
          <ac:chgData name="Nathalie Jones" userId="87ef0a25-c510-4c76-8ec1-001ba2d44647" providerId="ADAL" clId="{5A0CEB50-8D90-4755-A93B-A66A2CD1286D}" dt="2023-10-17T23:39:13.850" v="2062" actId="478"/>
          <ac:spMkLst>
            <pc:docMk/>
            <pc:sldMk cId="3999174386" sldId="912"/>
            <ac:spMk id="9" creationId="{86167C14-1419-2CCC-9EEB-0920595528AD}"/>
          </ac:spMkLst>
        </pc:spChg>
        <pc:spChg chg="add del mod">
          <ac:chgData name="Nathalie Jones" userId="87ef0a25-c510-4c76-8ec1-001ba2d44647" providerId="ADAL" clId="{5A0CEB50-8D90-4755-A93B-A66A2CD1286D}" dt="2023-10-17T23:39:15.938" v="2063" actId="478"/>
          <ac:spMkLst>
            <pc:docMk/>
            <pc:sldMk cId="3999174386" sldId="912"/>
            <ac:spMk id="11" creationId="{BFA836CE-4202-779C-ACBC-1F55C5A738B3}"/>
          </ac:spMkLst>
        </pc:spChg>
        <pc:spChg chg="add mod">
          <ac:chgData name="Nathalie Jones" userId="87ef0a25-c510-4c76-8ec1-001ba2d44647" providerId="ADAL" clId="{5A0CEB50-8D90-4755-A93B-A66A2CD1286D}" dt="2023-10-18T03:46:51.710" v="2141" actId="20577"/>
          <ac:spMkLst>
            <pc:docMk/>
            <pc:sldMk cId="3999174386" sldId="912"/>
            <ac:spMk id="12" creationId="{52BDC1CF-9EDA-0F9A-BD28-A5B7064E6E95}"/>
          </ac:spMkLst>
        </pc:spChg>
      </pc:sldChg>
      <pc:sldChg chg="addSp delSp modSp add mod ord modAnim modNotesTx">
        <pc:chgData name="Nathalie Jones" userId="87ef0a25-c510-4c76-8ec1-001ba2d44647" providerId="ADAL" clId="{5A0CEB50-8D90-4755-A93B-A66A2CD1286D}" dt="2023-10-18T17:28:14.708" v="2232"/>
        <pc:sldMkLst>
          <pc:docMk/>
          <pc:sldMk cId="576520654" sldId="913"/>
        </pc:sldMkLst>
        <pc:spChg chg="mod">
          <ac:chgData name="Nathalie Jones" userId="87ef0a25-c510-4c76-8ec1-001ba2d44647" providerId="ADAL" clId="{5A0CEB50-8D90-4755-A93B-A66A2CD1286D}" dt="2023-10-17T21:44:17.718" v="40" actId="20577"/>
          <ac:spMkLst>
            <pc:docMk/>
            <pc:sldMk cId="576520654" sldId="913"/>
            <ac:spMk id="2" creationId="{00000000-0000-0000-0000-000000000000}"/>
          </ac:spMkLst>
        </pc:spChg>
        <pc:spChg chg="del mod">
          <ac:chgData name="Nathalie Jones" userId="87ef0a25-c510-4c76-8ec1-001ba2d44647" providerId="ADAL" clId="{5A0CEB50-8D90-4755-A93B-A66A2CD1286D}" dt="2023-10-17T21:41:48.570" v="32" actId="478"/>
          <ac:spMkLst>
            <pc:docMk/>
            <pc:sldMk cId="576520654" sldId="913"/>
            <ac:spMk id="3" creationId="{00000000-0000-0000-0000-000000000000}"/>
          </ac:spMkLst>
        </pc:spChg>
        <pc:spChg chg="mod">
          <ac:chgData name="Nathalie Jones" userId="87ef0a25-c510-4c76-8ec1-001ba2d44647" providerId="ADAL" clId="{5A0CEB50-8D90-4755-A93B-A66A2CD1286D}" dt="2023-10-17T21:57:48.299" v="146" actId="207"/>
          <ac:spMkLst>
            <pc:docMk/>
            <pc:sldMk cId="576520654" sldId="913"/>
            <ac:spMk id="3" creationId="{EAF381F8-C9F8-9879-2290-26CDC01ACE0A}"/>
          </ac:spMkLst>
        </pc:spChg>
        <pc:spChg chg="mod">
          <ac:chgData name="Nathalie Jones" userId="87ef0a25-c510-4c76-8ec1-001ba2d44647" providerId="ADAL" clId="{5A0CEB50-8D90-4755-A93B-A66A2CD1286D}" dt="2023-10-17T21:57:48.299" v="146" actId="207"/>
          <ac:spMkLst>
            <pc:docMk/>
            <pc:sldMk cId="576520654" sldId="913"/>
            <ac:spMk id="5" creationId="{1242397C-6B06-D691-9DE0-F35740A2107B}"/>
          </ac:spMkLst>
        </pc:spChg>
        <pc:spChg chg="mod">
          <ac:chgData name="Nathalie Jones" userId="87ef0a25-c510-4c76-8ec1-001ba2d44647" providerId="ADAL" clId="{5A0CEB50-8D90-4755-A93B-A66A2CD1286D}" dt="2023-10-17T21:57:48.299" v="146" actId="207"/>
          <ac:spMkLst>
            <pc:docMk/>
            <pc:sldMk cId="576520654" sldId="913"/>
            <ac:spMk id="6" creationId="{277B3FF9-C939-096B-A95C-971DBBC93830}"/>
          </ac:spMkLst>
        </pc:spChg>
        <pc:spChg chg="add del mod">
          <ac:chgData name="Nathalie Jones" userId="87ef0a25-c510-4c76-8ec1-001ba2d44647" providerId="ADAL" clId="{5A0CEB50-8D90-4755-A93B-A66A2CD1286D}" dt="2023-10-17T21:41:50.526" v="33" actId="478"/>
          <ac:spMkLst>
            <pc:docMk/>
            <pc:sldMk cId="576520654" sldId="913"/>
            <ac:spMk id="6" creationId="{CE4921DD-307A-426A-CDB5-18FCB3277037}"/>
          </ac:spMkLst>
        </pc:spChg>
        <pc:spChg chg="mod">
          <ac:chgData name="Nathalie Jones" userId="87ef0a25-c510-4c76-8ec1-001ba2d44647" providerId="ADAL" clId="{5A0CEB50-8D90-4755-A93B-A66A2CD1286D}" dt="2023-10-17T21:57:48.299" v="146" actId="207"/>
          <ac:spMkLst>
            <pc:docMk/>
            <pc:sldMk cId="576520654" sldId="913"/>
            <ac:spMk id="7" creationId="{97D75BDC-C270-CD4E-0193-9FB40C630ED9}"/>
          </ac:spMkLst>
        </pc:spChg>
        <pc:spChg chg="add del">
          <ac:chgData name="Nathalie Jones" userId="87ef0a25-c510-4c76-8ec1-001ba2d44647" providerId="ADAL" clId="{5A0CEB50-8D90-4755-A93B-A66A2CD1286D}" dt="2023-10-17T21:44:26.308" v="42" actId="22"/>
          <ac:spMkLst>
            <pc:docMk/>
            <pc:sldMk cId="576520654" sldId="913"/>
            <ac:spMk id="8" creationId="{6E7D76F6-0C18-D18F-46C8-8E273CA28E36}"/>
          </ac:spMkLst>
        </pc:spChg>
        <pc:spChg chg="mod">
          <ac:chgData name="Nathalie Jones" userId="87ef0a25-c510-4c76-8ec1-001ba2d44647" providerId="ADAL" clId="{5A0CEB50-8D90-4755-A93B-A66A2CD1286D}" dt="2023-10-17T21:57:48.299" v="146" actId="207"/>
          <ac:spMkLst>
            <pc:docMk/>
            <pc:sldMk cId="576520654" sldId="913"/>
            <ac:spMk id="8" creationId="{93EDBBA8-61E0-2CCC-7B9F-B1DFD4FF8F6C}"/>
          </ac:spMkLst>
        </pc:spChg>
        <pc:spChg chg="add mod">
          <ac:chgData name="Nathalie Jones" userId="87ef0a25-c510-4c76-8ec1-001ba2d44647" providerId="ADAL" clId="{5A0CEB50-8D90-4755-A93B-A66A2CD1286D}" dt="2023-10-18T04:12:20.782" v="2207" actId="6549"/>
          <ac:spMkLst>
            <pc:docMk/>
            <pc:sldMk cId="576520654" sldId="913"/>
            <ac:spMk id="9" creationId="{08A2C878-B909-477C-402A-47C83065C2D5}"/>
          </ac:spMkLst>
        </pc:spChg>
        <pc:spChg chg="mod">
          <ac:chgData name="Nathalie Jones" userId="87ef0a25-c510-4c76-8ec1-001ba2d44647" providerId="ADAL" clId="{5A0CEB50-8D90-4755-A93B-A66A2CD1286D}" dt="2023-10-17T21:57:48.299" v="146" actId="207"/>
          <ac:spMkLst>
            <pc:docMk/>
            <pc:sldMk cId="576520654" sldId="913"/>
            <ac:spMk id="10" creationId="{C87F8DF6-A091-5DB0-0AC4-FA48E5A3D34C}"/>
          </ac:spMkLst>
        </pc:spChg>
        <pc:spChg chg="mod">
          <ac:chgData name="Nathalie Jones" userId="87ef0a25-c510-4c76-8ec1-001ba2d44647" providerId="ADAL" clId="{5A0CEB50-8D90-4755-A93B-A66A2CD1286D}" dt="2023-10-17T21:57:48.299" v="146" actId="207"/>
          <ac:spMkLst>
            <pc:docMk/>
            <pc:sldMk cId="576520654" sldId="913"/>
            <ac:spMk id="11" creationId="{AD2C2AAA-02BB-11CE-6ED2-1406F3C2501D}"/>
          </ac:spMkLst>
        </pc:spChg>
        <pc:spChg chg="del">
          <ac:chgData name="Nathalie Jones" userId="87ef0a25-c510-4c76-8ec1-001ba2d44647" providerId="ADAL" clId="{5A0CEB50-8D90-4755-A93B-A66A2CD1286D}" dt="2023-10-17T22:59:38.705" v="1554" actId="478"/>
          <ac:spMkLst>
            <pc:docMk/>
            <pc:sldMk cId="576520654" sldId="913"/>
            <ac:spMk id="12" creationId="{EA2E0DBF-D33D-20B2-78F6-2567FFBDC64C}"/>
          </ac:spMkLst>
        </pc:spChg>
        <pc:spChg chg="add del mod">
          <ac:chgData name="Nathalie Jones" userId="87ef0a25-c510-4c76-8ec1-001ba2d44647" providerId="ADAL" clId="{5A0CEB50-8D90-4755-A93B-A66A2CD1286D}" dt="2023-10-17T21:47:49.610" v="48"/>
          <ac:spMkLst>
            <pc:docMk/>
            <pc:sldMk cId="576520654" sldId="913"/>
            <ac:spMk id="13" creationId="{BAEB4871-D792-170B-1BF4-D37B913BA682}"/>
          </ac:spMkLst>
        </pc:spChg>
        <pc:spChg chg="add mod">
          <ac:chgData name="Nathalie Jones" userId="87ef0a25-c510-4c76-8ec1-001ba2d44647" providerId="ADAL" clId="{5A0CEB50-8D90-4755-A93B-A66A2CD1286D}" dt="2023-10-17T22:19:09.154" v="623" actId="571"/>
          <ac:spMkLst>
            <pc:docMk/>
            <pc:sldMk cId="576520654" sldId="913"/>
            <ac:spMk id="17" creationId="{185CC9E3-2C9A-1AA7-16F1-5FD90465CF3C}"/>
          </ac:spMkLst>
        </pc:spChg>
        <pc:spChg chg="mod">
          <ac:chgData name="Nathalie Jones" userId="87ef0a25-c510-4c76-8ec1-001ba2d44647" providerId="ADAL" clId="{5A0CEB50-8D90-4755-A93B-A66A2CD1286D}" dt="2023-10-17T22:49:00.790" v="1360" actId="1035"/>
          <ac:spMkLst>
            <pc:docMk/>
            <pc:sldMk cId="576520654" sldId="913"/>
            <ac:spMk id="17" creationId="{CC18DFC5-AD2B-CF55-6937-C28B29D18133}"/>
          </ac:spMkLst>
        </pc:spChg>
        <pc:spChg chg="add del mod">
          <ac:chgData name="Nathalie Jones" userId="87ef0a25-c510-4c76-8ec1-001ba2d44647" providerId="ADAL" clId="{5A0CEB50-8D90-4755-A93B-A66A2CD1286D}" dt="2023-10-17T21:47:49.610" v="48"/>
          <ac:spMkLst>
            <pc:docMk/>
            <pc:sldMk cId="576520654" sldId="913"/>
            <ac:spMk id="17" creationId="{EEF6E2AC-8913-C64D-96CE-E024C95FA574}"/>
          </ac:spMkLst>
        </pc:spChg>
        <pc:spChg chg="add del mod">
          <ac:chgData name="Nathalie Jones" userId="87ef0a25-c510-4c76-8ec1-001ba2d44647" providerId="ADAL" clId="{5A0CEB50-8D90-4755-A93B-A66A2CD1286D}" dt="2023-10-17T21:47:49.610" v="48"/>
          <ac:spMkLst>
            <pc:docMk/>
            <pc:sldMk cId="576520654" sldId="913"/>
            <ac:spMk id="18" creationId="{DD82F33B-771E-C236-2DFC-60B47E79D5C8}"/>
          </ac:spMkLst>
        </pc:spChg>
        <pc:spChg chg="mod">
          <ac:chgData name="Nathalie Jones" userId="87ef0a25-c510-4c76-8ec1-001ba2d44647" providerId="ADAL" clId="{5A0CEB50-8D90-4755-A93B-A66A2CD1286D}" dt="2023-10-17T22:18:17.625" v="594" actId="20577"/>
          <ac:spMkLst>
            <pc:docMk/>
            <pc:sldMk cId="576520654" sldId="913"/>
            <ac:spMk id="21" creationId="{5243FF88-F948-B28A-6CEE-78DF7A08C0B6}"/>
          </ac:spMkLst>
        </pc:spChg>
        <pc:spChg chg="add del mod">
          <ac:chgData name="Nathalie Jones" userId="87ef0a25-c510-4c76-8ec1-001ba2d44647" providerId="ADAL" clId="{5A0CEB50-8D90-4755-A93B-A66A2CD1286D}" dt="2023-10-17T21:47:49.610" v="48"/>
          <ac:spMkLst>
            <pc:docMk/>
            <pc:sldMk cId="576520654" sldId="913"/>
            <ac:spMk id="22" creationId="{C88FB657-0224-72BB-70BD-4F14C5F81247}"/>
          </ac:spMkLst>
        </pc:spChg>
        <pc:spChg chg="add del mod">
          <ac:chgData name="Nathalie Jones" userId="87ef0a25-c510-4c76-8ec1-001ba2d44647" providerId="ADAL" clId="{5A0CEB50-8D90-4755-A93B-A66A2CD1286D}" dt="2023-10-17T21:47:49.610" v="48"/>
          <ac:spMkLst>
            <pc:docMk/>
            <pc:sldMk cId="576520654" sldId="913"/>
            <ac:spMk id="23" creationId="{3DF63E3D-E786-FF08-BC77-C4F57D45ADE4}"/>
          </ac:spMkLst>
        </pc:spChg>
        <pc:spChg chg="mod">
          <ac:chgData name="Nathalie Jones" userId="87ef0a25-c510-4c76-8ec1-001ba2d44647" providerId="ADAL" clId="{5A0CEB50-8D90-4755-A93B-A66A2CD1286D}" dt="2023-10-17T22:18:39.393" v="621" actId="20577"/>
          <ac:spMkLst>
            <pc:docMk/>
            <pc:sldMk cId="576520654" sldId="913"/>
            <ac:spMk id="26" creationId="{431F73B2-088E-CAA2-5EE2-224D314276D4}"/>
          </ac:spMkLst>
        </pc:spChg>
        <pc:spChg chg="add del mod">
          <ac:chgData name="Nathalie Jones" userId="87ef0a25-c510-4c76-8ec1-001ba2d44647" providerId="ADAL" clId="{5A0CEB50-8D90-4755-A93B-A66A2CD1286D}" dt="2023-10-17T21:47:49.610" v="48"/>
          <ac:spMkLst>
            <pc:docMk/>
            <pc:sldMk cId="576520654" sldId="913"/>
            <ac:spMk id="27" creationId="{1259C488-FD17-1A89-6949-A20D43057C46}"/>
          </ac:spMkLst>
        </pc:spChg>
        <pc:spChg chg="add mod">
          <ac:chgData name="Nathalie Jones" userId="87ef0a25-c510-4c76-8ec1-001ba2d44647" providerId="ADAL" clId="{5A0CEB50-8D90-4755-A93B-A66A2CD1286D}" dt="2023-10-17T22:19:09.154" v="623" actId="571"/>
          <ac:spMkLst>
            <pc:docMk/>
            <pc:sldMk cId="576520654" sldId="913"/>
            <ac:spMk id="27" creationId="{80ABC0A1-1798-0538-B03B-E8E7B6464922}"/>
          </ac:spMkLst>
        </pc:spChg>
        <pc:spChg chg="add del mod">
          <ac:chgData name="Nathalie Jones" userId="87ef0a25-c510-4c76-8ec1-001ba2d44647" providerId="ADAL" clId="{5A0CEB50-8D90-4755-A93B-A66A2CD1286D}" dt="2023-10-17T21:47:49.610" v="48"/>
          <ac:spMkLst>
            <pc:docMk/>
            <pc:sldMk cId="576520654" sldId="913"/>
            <ac:spMk id="28" creationId="{C16BE59D-7E1B-B778-2393-E96DFC851455}"/>
          </ac:spMkLst>
        </pc:spChg>
        <pc:spChg chg="add mod">
          <ac:chgData name="Nathalie Jones" userId="87ef0a25-c510-4c76-8ec1-001ba2d44647" providerId="ADAL" clId="{5A0CEB50-8D90-4755-A93B-A66A2CD1286D}" dt="2023-10-17T22:49:00.790" v="1360" actId="1035"/>
          <ac:spMkLst>
            <pc:docMk/>
            <pc:sldMk cId="576520654" sldId="913"/>
            <ac:spMk id="29" creationId="{0B73B216-BABD-88B5-FA67-811B7466468A}"/>
          </ac:spMkLst>
        </pc:spChg>
        <pc:spChg chg="del">
          <ac:chgData name="Nathalie Jones" userId="87ef0a25-c510-4c76-8ec1-001ba2d44647" providerId="ADAL" clId="{5A0CEB50-8D90-4755-A93B-A66A2CD1286D}" dt="2023-10-17T22:37:38.337" v="1030" actId="478"/>
          <ac:spMkLst>
            <pc:docMk/>
            <pc:sldMk cId="576520654" sldId="913"/>
            <ac:spMk id="30" creationId="{BFD860E1-2349-7277-6F1A-E4A15D1C552C}"/>
          </ac:spMkLst>
        </pc:spChg>
        <pc:spChg chg="add mod">
          <ac:chgData name="Nathalie Jones" userId="87ef0a25-c510-4c76-8ec1-001ba2d44647" providerId="ADAL" clId="{5A0CEB50-8D90-4755-A93B-A66A2CD1286D}" dt="2023-10-17T22:49:00.790" v="1360" actId="1035"/>
          <ac:spMkLst>
            <pc:docMk/>
            <pc:sldMk cId="576520654" sldId="913"/>
            <ac:spMk id="31" creationId="{1C5617DA-83D5-5BB1-F531-9663757A2329}"/>
          </ac:spMkLst>
        </pc:spChg>
        <pc:spChg chg="add del mod">
          <ac:chgData name="Nathalie Jones" userId="87ef0a25-c510-4c76-8ec1-001ba2d44647" providerId="ADAL" clId="{5A0CEB50-8D90-4755-A93B-A66A2CD1286D}" dt="2023-10-17T21:47:49.610" v="48"/>
          <ac:spMkLst>
            <pc:docMk/>
            <pc:sldMk cId="576520654" sldId="913"/>
            <ac:spMk id="32" creationId="{4F6B179D-376D-1C08-7378-B1F45F545DAE}"/>
          </ac:spMkLst>
        </pc:spChg>
        <pc:spChg chg="mod">
          <ac:chgData name="Nathalie Jones" userId="87ef0a25-c510-4c76-8ec1-001ba2d44647" providerId="ADAL" clId="{5A0CEB50-8D90-4755-A93B-A66A2CD1286D}" dt="2023-10-17T22:36:50.641" v="1017" actId="1076"/>
          <ac:spMkLst>
            <pc:docMk/>
            <pc:sldMk cId="576520654" sldId="913"/>
            <ac:spMk id="32" creationId="{B3110CCD-ED5C-F7AF-68E6-A344835633E4}"/>
          </ac:spMkLst>
        </pc:spChg>
        <pc:spChg chg="add del mod">
          <ac:chgData name="Nathalie Jones" userId="87ef0a25-c510-4c76-8ec1-001ba2d44647" providerId="ADAL" clId="{5A0CEB50-8D90-4755-A93B-A66A2CD1286D}" dt="2023-10-17T21:47:49.610" v="48"/>
          <ac:spMkLst>
            <pc:docMk/>
            <pc:sldMk cId="576520654" sldId="913"/>
            <ac:spMk id="33" creationId="{B60FCCB0-B074-0DB7-899D-E2F4E331759E}"/>
          </ac:spMkLst>
        </pc:spChg>
        <pc:spChg chg="add mod">
          <ac:chgData name="Nathalie Jones" userId="87ef0a25-c510-4c76-8ec1-001ba2d44647" providerId="ADAL" clId="{5A0CEB50-8D90-4755-A93B-A66A2CD1286D}" dt="2023-10-17T22:19:32.409" v="639" actId="1076"/>
          <ac:spMkLst>
            <pc:docMk/>
            <pc:sldMk cId="576520654" sldId="913"/>
            <ac:spMk id="33" creationId="{CC18DFC5-AD2B-CF55-6937-C28B29D18133}"/>
          </ac:spMkLst>
        </pc:spChg>
        <pc:spChg chg="add mod">
          <ac:chgData name="Nathalie Jones" userId="87ef0a25-c510-4c76-8ec1-001ba2d44647" providerId="ADAL" clId="{5A0CEB50-8D90-4755-A93B-A66A2CD1286D}" dt="2023-10-17T22:49:00.790" v="1360" actId="1035"/>
          <ac:spMkLst>
            <pc:docMk/>
            <pc:sldMk cId="576520654" sldId="913"/>
            <ac:spMk id="34" creationId="{76F2FB1C-3E13-9996-D118-BA48E59214C7}"/>
          </ac:spMkLst>
        </pc:spChg>
        <pc:spChg chg="add mod">
          <ac:chgData name="Nathalie Jones" userId="87ef0a25-c510-4c76-8ec1-001ba2d44647" providerId="ADAL" clId="{5A0CEB50-8D90-4755-A93B-A66A2CD1286D}" dt="2023-10-17T22:49:00.790" v="1360" actId="1035"/>
          <ac:spMkLst>
            <pc:docMk/>
            <pc:sldMk cId="576520654" sldId="913"/>
            <ac:spMk id="35" creationId="{EF615499-234A-5551-856E-E3FF2A038CE4}"/>
          </ac:spMkLst>
        </pc:spChg>
        <pc:spChg chg="add mod">
          <ac:chgData name="Nathalie Jones" userId="87ef0a25-c510-4c76-8ec1-001ba2d44647" providerId="ADAL" clId="{5A0CEB50-8D90-4755-A93B-A66A2CD1286D}" dt="2023-10-17T22:49:00.790" v="1360" actId="1035"/>
          <ac:spMkLst>
            <pc:docMk/>
            <pc:sldMk cId="576520654" sldId="913"/>
            <ac:spMk id="36" creationId="{521B0850-883F-5E53-75DD-2A322EBB62C2}"/>
          </ac:spMkLst>
        </pc:spChg>
        <pc:spChg chg="add del mod">
          <ac:chgData name="Nathalie Jones" userId="87ef0a25-c510-4c76-8ec1-001ba2d44647" providerId="ADAL" clId="{5A0CEB50-8D90-4755-A93B-A66A2CD1286D}" dt="2023-10-17T21:47:49.610" v="48"/>
          <ac:spMkLst>
            <pc:docMk/>
            <pc:sldMk cId="576520654" sldId="913"/>
            <ac:spMk id="36" creationId="{96E7B945-26E1-996A-B13D-AD02CBBC6450}"/>
          </ac:spMkLst>
        </pc:spChg>
        <pc:spChg chg="add mod">
          <ac:chgData name="Nathalie Jones" userId="87ef0a25-c510-4c76-8ec1-001ba2d44647" providerId="ADAL" clId="{5A0CEB50-8D90-4755-A93B-A66A2CD1286D}" dt="2023-10-17T22:54:47.944" v="1505" actId="20577"/>
          <ac:spMkLst>
            <pc:docMk/>
            <pc:sldMk cId="576520654" sldId="913"/>
            <ac:spMk id="37" creationId="{454E25EF-7852-19C4-0891-EA59AD307900}"/>
          </ac:spMkLst>
        </pc:spChg>
        <pc:spChg chg="add del mod">
          <ac:chgData name="Nathalie Jones" userId="87ef0a25-c510-4c76-8ec1-001ba2d44647" providerId="ADAL" clId="{5A0CEB50-8D90-4755-A93B-A66A2CD1286D}" dt="2023-10-17T21:47:49.610" v="48"/>
          <ac:spMkLst>
            <pc:docMk/>
            <pc:sldMk cId="576520654" sldId="913"/>
            <ac:spMk id="37" creationId="{DFF393BB-515F-8699-9354-01A76CDD8A59}"/>
          </ac:spMkLst>
        </pc:spChg>
        <pc:spChg chg="add mod">
          <ac:chgData name="Nathalie Jones" userId="87ef0a25-c510-4c76-8ec1-001ba2d44647" providerId="ADAL" clId="{5A0CEB50-8D90-4755-A93B-A66A2CD1286D}" dt="2023-10-17T22:54:56.460" v="1513" actId="20577"/>
          <ac:spMkLst>
            <pc:docMk/>
            <pc:sldMk cId="576520654" sldId="913"/>
            <ac:spMk id="38" creationId="{E624CFBF-1859-47F4-0DD2-1A118D5363F1}"/>
          </ac:spMkLst>
        </pc:spChg>
        <pc:spChg chg="add del mod">
          <ac:chgData name="Nathalie Jones" userId="87ef0a25-c510-4c76-8ec1-001ba2d44647" providerId="ADAL" clId="{5A0CEB50-8D90-4755-A93B-A66A2CD1286D}" dt="2023-10-17T21:47:49.610" v="48"/>
          <ac:spMkLst>
            <pc:docMk/>
            <pc:sldMk cId="576520654" sldId="913"/>
            <ac:spMk id="41" creationId="{DDF9CDB2-9504-8779-AACF-120256ED5523}"/>
          </ac:spMkLst>
        </pc:spChg>
        <pc:spChg chg="add del mod">
          <ac:chgData name="Nathalie Jones" userId="87ef0a25-c510-4c76-8ec1-001ba2d44647" providerId="ADAL" clId="{5A0CEB50-8D90-4755-A93B-A66A2CD1286D}" dt="2023-10-17T21:47:49.610" v="48"/>
          <ac:spMkLst>
            <pc:docMk/>
            <pc:sldMk cId="576520654" sldId="913"/>
            <ac:spMk id="42" creationId="{A61DBAE2-7B5F-3735-9D5C-C0FC2F1A57EF}"/>
          </ac:spMkLst>
        </pc:spChg>
        <pc:spChg chg="add del mod">
          <ac:chgData name="Nathalie Jones" userId="87ef0a25-c510-4c76-8ec1-001ba2d44647" providerId="ADAL" clId="{5A0CEB50-8D90-4755-A93B-A66A2CD1286D}" dt="2023-10-17T21:47:49.610" v="48"/>
          <ac:spMkLst>
            <pc:docMk/>
            <pc:sldMk cId="576520654" sldId="913"/>
            <ac:spMk id="46" creationId="{F21A619D-2989-F87E-D17A-2A797F83086C}"/>
          </ac:spMkLst>
        </pc:spChg>
        <pc:spChg chg="add del mod">
          <ac:chgData name="Nathalie Jones" userId="87ef0a25-c510-4c76-8ec1-001ba2d44647" providerId="ADAL" clId="{5A0CEB50-8D90-4755-A93B-A66A2CD1286D}" dt="2023-10-17T21:47:49.610" v="48"/>
          <ac:spMkLst>
            <pc:docMk/>
            <pc:sldMk cId="576520654" sldId="913"/>
            <ac:spMk id="47" creationId="{44F64AA1-24BC-E20E-7D92-063F60A9B32B}"/>
          </ac:spMkLst>
        </pc:spChg>
        <pc:spChg chg="add del mod">
          <ac:chgData name="Nathalie Jones" userId="87ef0a25-c510-4c76-8ec1-001ba2d44647" providerId="ADAL" clId="{5A0CEB50-8D90-4755-A93B-A66A2CD1286D}" dt="2023-10-17T21:47:49.610" v="48"/>
          <ac:spMkLst>
            <pc:docMk/>
            <pc:sldMk cId="576520654" sldId="913"/>
            <ac:spMk id="51" creationId="{AAC2CEBB-6DC5-77B5-30AB-6C524E829021}"/>
          </ac:spMkLst>
        </pc:spChg>
        <pc:spChg chg="add del mod">
          <ac:chgData name="Nathalie Jones" userId="87ef0a25-c510-4c76-8ec1-001ba2d44647" providerId="ADAL" clId="{5A0CEB50-8D90-4755-A93B-A66A2CD1286D}" dt="2023-10-17T21:47:49.610" v="48"/>
          <ac:spMkLst>
            <pc:docMk/>
            <pc:sldMk cId="576520654" sldId="913"/>
            <ac:spMk id="55" creationId="{C8FD3B07-71D0-473C-0F3F-D091DB7B3408}"/>
          </ac:spMkLst>
        </pc:spChg>
        <pc:spChg chg="add del mod">
          <ac:chgData name="Nathalie Jones" userId="87ef0a25-c510-4c76-8ec1-001ba2d44647" providerId="ADAL" clId="{5A0CEB50-8D90-4755-A93B-A66A2CD1286D}" dt="2023-10-17T21:47:49.610" v="48"/>
          <ac:spMkLst>
            <pc:docMk/>
            <pc:sldMk cId="576520654" sldId="913"/>
            <ac:spMk id="59" creationId="{D6F08749-EEC2-DE9D-29F8-AF28A74CA459}"/>
          </ac:spMkLst>
        </pc:spChg>
        <pc:spChg chg="mod topLvl">
          <ac:chgData name="Nathalie Jones" userId="87ef0a25-c510-4c76-8ec1-001ba2d44647" providerId="ADAL" clId="{5A0CEB50-8D90-4755-A93B-A66A2CD1286D}" dt="2023-10-17T23:11:54.177" v="1649" actId="164"/>
          <ac:spMkLst>
            <pc:docMk/>
            <pc:sldMk cId="576520654" sldId="913"/>
            <ac:spMk id="61" creationId="{B00D2F71-8EF2-BBEF-F36D-CC7DEE7D3A58}"/>
          </ac:spMkLst>
        </pc:spChg>
        <pc:spChg chg="add del mod">
          <ac:chgData name="Nathalie Jones" userId="87ef0a25-c510-4c76-8ec1-001ba2d44647" providerId="ADAL" clId="{5A0CEB50-8D90-4755-A93B-A66A2CD1286D}" dt="2023-10-17T21:47:49.610" v="48"/>
          <ac:spMkLst>
            <pc:docMk/>
            <pc:sldMk cId="576520654" sldId="913"/>
            <ac:spMk id="63" creationId="{E826CD61-F5E5-1DA9-69A2-3ACAFDE6B181}"/>
          </ac:spMkLst>
        </pc:spChg>
        <pc:spChg chg="add del mod">
          <ac:chgData name="Nathalie Jones" userId="87ef0a25-c510-4c76-8ec1-001ba2d44647" providerId="ADAL" clId="{5A0CEB50-8D90-4755-A93B-A66A2CD1286D}" dt="2023-10-17T21:47:49.610" v="48"/>
          <ac:spMkLst>
            <pc:docMk/>
            <pc:sldMk cId="576520654" sldId="913"/>
            <ac:spMk id="64" creationId="{1703937B-724A-89FE-E626-A596B129B542}"/>
          </ac:spMkLst>
        </pc:spChg>
        <pc:spChg chg="add del mod">
          <ac:chgData name="Nathalie Jones" userId="87ef0a25-c510-4c76-8ec1-001ba2d44647" providerId="ADAL" clId="{5A0CEB50-8D90-4755-A93B-A66A2CD1286D}" dt="2023-10-17T21:47:49.610" v="48"/>
          <ac:spMkLst>
            <pc:docMk/>
            <pc:sldMk cId="576520654" sldId="913"/>
            <ac:spMk id="65" creationId="{5DB3AA3D-B026-409E-34A3-BFF1F618E070}"/>
          </ac:spMkLst>
        </pc:spChg>
        <pc:spChg chg="mod topLvl">
          <ac:chgData name="Nathalie Jones" userId="87ef0a25-c510-4c76-8ec1-001ba2d44647" providerId="ADAL" clId="{5A0CEB50-8D90-4755-A93B-A66A2CD1286D}" dt="2023-10-17T23:10:56.019" v="1644" actId="164"/>
          <ac:spMkLst>
            <pc:docMk/>
            <pc:sldMk cId="576520654" sldId="913"/>
            <ac:spMk id="65" creationId="{B5EC0049-38D8-B0CE-CFEC-A61DD342817B}"/>
          </ac:spMkLst>
        </pc:spChg>
        <pc:spChg chg="mod topLvl">
          <ac:chgData name="Nathalie Jones" userId="87ef0a25-c510-4c76-8ec1-001ba2d44647" providerId="ADAL" clId="{5A0CEB50-8D90-4755-A93B-A66A2CD1286D}" dt="2023-10-17T23:10:56.019" v="1644" actId="164"/>
          <ac:spMkLst>
            <pc:docMk/>
            <pc:sldMk cId="576520654" sldId="913"/>
            <ac:spMk id="66" creationId="{A3FF772B-B1ED-5017-A63A-AE07EB7A035A}"/>
          </ac:spMkLst>
        </pc:spChg>
        <pc:spChg chg="add del mod">
          <ac:chgData name="Nathalie Jones" userId="87ef0a25-c510-4c76-8ec1-001ba2d44647" providerId="ADAL" clId="{5A0CEB50-8D90-4755-A93B-A66A2CD1286D}" dt="2023-10-17T21:47:49.610" v="48"/>
          <ac:spMkLst>
            <pc:docMk/>
            <pc:sldMk cId="576520654" sldId="913"/>
            <ac:spMk id="66" creationId="{F562ABB9-47D7-65E9-2844-7B06F17BED90}"/>
          </ac:spMkLst>
        </pc:spChg>
        <pc:spChg chg="add del mod">
          <ac:chgData name="Nathalie Jones" userId="87ef0a25-c510-4c76-8ec1-001ba2d44647" providerId="ADAL" clId="{5A0CEB50-8D90-4755-A93B-A66A2CD1286D}" dt="2023-10-17T21:47:49.610" v="48"/>
          <ac:spMkLst>
            <pc:docMk/>
            <pc:sldMk cId="576520654" sldId="913"/>
            <ac:spMk id="67" creationId="{97A82C8C-00DA-16B7-EA44-46889E2D0930}"/>
          </ac:spMkLst>
        </pc:spChg>
        <pc:spChg chg="add del mod">
          <ac:chgData name="Nathalie Jones" userId="87ef0a25-c510-4c76-8ec1-001ba2d44647" providerId="ADAL" clId="{5A0CEB50-8D90-4755-A93B-A66A2CD1286D}" dt="2023-10-17T21:47:49.610" v="48"/>
          <ac:spMkLst>
            <pc:docMk/>
            <pc:sldMk cId="576520654" sldId="913"/>
            <ac:spMk id="68" creationId="{450A30BA-9E40-FDD7-A8E5-9A51FB23AA16}"/>
          </ac:spMkLst>
        </pc:spChg>
        <pc:spChg chg="add del mod">
          <ac:chgData name="Nathalie Jones" userId="87ef0a25-c510-4c76-8ec1-001ba2d44647" providerId="ADAL" clId="{5A0CEB50-8D90-4755-A93B-A66A2CD1286D}" dt="2023-10-17T21:47:49.610" v="48"/>
          <ac:spMkLst>
            <pc:docMk/>
            <pc:sldMk cId="576520654" sldId="913"/>
            <ac:spMk id="69" creationId="{C5D6F8CA-F047-4DED-7D0C-B50E0376DFD7}"/>
          </ac:spMkLst>
        </pc:spChg>
        <pc:spChg chg="add del mod">
          <ac:chgData name="Nathalie Jones" userId="87ef0a25-c510-4c76-8ec1-001ba2d44647" providerId="ADAL" clId="{5A0CEB50-8D90-4755-A93B-A66A2CD1286D}" dt="2023-10-17T21:47:49.610" v="48"/>
          <ac:spMkLst>
            <pc:docMk/>
            <pc:sldMk cId="576520654" sldId="913"/>
            <ac:spMk id="70" creationId="{0A835935-C4A6-9840-7C9B-B2ACCED0CD31}"/>
          </ac:spMkLst>
        </pc:spChg>
        <pc:spChg chg="add del mod">
          <ac:chgData name="Nathalie Jones" userId="87ef0a25-c510-4c76-8ec1-001ba2d44647" providerId="ADAL" clId="{5A0CEB50-8D90-4755-A93B-A66A2CD1286D}" dt="2023-10-17T21:47:49.610" v="48"/>
          <ac:spMkLst>
            <pc:docMk/>
            <pc:sldMk cId="576520654" sldId="913"/>
            <ac:spMk id="71" creationId="{7B08BDB3-9A38-A02C-F64E-3D5EE0CA8DED}"/>
          </ac:spMkLst>
        </pc:spChg>
        <pc:spChg chg="mod topLvl">
          <ac:chgData name="Nathalie Jones" userId="87ef0a25-c510-4c76-8ec1-001ba2d44647" providerId="ADAL" clId="{5A0CEB50-8D90-4755-A93B-A66A2CD1286D}" dt="2023-10-17T23:11:54.177" v="1649" actId="164"/>
          <ac:spMkLst>
            <pc:docMk/>
            <pc:sldMk cId="576520654" sldId="913"/>
            <ac:spMk id="73" creationId="{5EF892FC-4B01-0208-A749-72CA4E30DF78}"/>
          </ac:spMkLst>
        </pc:spChg>
        <pc:spChg chg="add del mod">
          <ac:chgData name="Nathalie Jones" userId="87ef0a25-c510-4c76-8ec1-001ba2d44647" providerId="ADAL" clId="{5A0CEB50-8D90-4755-A93B-A66A2CD1286D}" dt="2023-10-17T21:47:49.610" v="48"/>
          <ac:spMkLst>
            <pc:docMk/>
            <pc:sldMk cId="576520654" sldId="913"/>
            <ac:spMk id="78" creationId="{5099C78C-94EF-3CC9-AFE3-9B3D4DEC25AC}"/>
          </ac:spMkLst>
        </pc:spChg>
        <pc:spChg chg="add del mod">
          <ac:chgData name="Nathalie Jones" userId="87ef0a25-c510-4c76-8ec1-001ba2d44647" providerId="ADAL" clId="{5A0CEB50-8D90-4755-A93B-A66A2CD1286D}" dt="2023-10-17T21:47:49.610" v="48"/>
          <ac:spMkLst>
            <pc:docMk/>
            <pc:sldMk cId="576520654" sldId="913"/>
            <ac:spMk id="79" creationId="{A5EBF113-86B0-D042-3A17-969AE01B0518}"/>
          </ac:spMkLst>
        </pc:spChg>
        <pc:spChg chg="mod topLvl">
          <ac:chgData name="Nathalie Jones" userId="87ef0a25-c510-4c76-8ec1-001ba2d44647" providerId="ADAL" clId="{5A0CEB50-8D90-4755-A93B-A66A2CD1286D}" dt="2023-10-17T23:10:56.019" v="1644" actId="164"/>
          <ac:spMkLst>
            <pc:docMk/>
            <pc:sldMk cId="576520654" sldId="913"/>
            <ac:spMk id="80" creationId="{9638311D-7FE2-FC35-3EE5-86C0CC4F3717}"/>
          </ac:spMkLst>
        </pc:spChg>
        <pc:spChg chg="mod topLvl">
          <ac:chgData name="Nathalie Jones" userId="87ef0a25-c510-4c76-8ec1-001ba2d44647" providerId="ADAL" clId="{5A0CEB50-8D90-4755-A93B-A66A2CD1286D}" dt="2023-10-17T23:10:56.019" v="1644" actId="164"/>
          <ac:spMkLst>
            <pc:docMk/>
            <pc:sldMk cId="576520654" sldId="913"/>
            <ac:spMk id="81" creationId="{F5507C80-2F77-BCE5-28B9-6FEA25AB7525}"/>
          </ac:spMkLst>
        </pc:spChg>
        <pc:spChg chg="mod topLvl">
          <ac:chgData name="Nathalie Jones" userId="87ef0a25-c510-4c76-8ec1-001ba2d44647" providerId="ADAL" clId="{5A0CEB50-8D90-4755-A93B-A66A2CD1286D}" dt="2023-10-17T23:11:54.177" v="1649" actId="164"/>
          <ac:spMkLst>
            <pc:docMk/>
            <pc:sldMk cId="576520654" sldId="913"/>
            <ac:spMk id="83" creationId="{8B8CFAE1-E9F8-6A8D-E127-77533FDBFBA8}"/>
          </ac:spMkLst>
        </pc:spChg>
        <pc:spChg chg="add del mod">
          <ac:chgData name="Nathalie Jones" userId="87ef0a25-c510-4c76-8ec1-001ba2d44647" providerId="ADAL" clId="{5A0CEB50-8D90-4755-A93B-A66A2CD1286D}" dt="2023-10-17T21:47:49.610" v="48"/>
          <ac:spMkLst>
            <pc:docMk/>
            <pc:sldMk cId="576520654" sldId="913"/>
            <ac:spMk id="84" creationId="{08AB15F5-DE1A-1CA4-6621-13BD49498947}"/>
          </ac:spMkLst>
        </pc:spChg>
        <pc:spChg chg="add mod topLvl">
          <ac:chgData name="Nathalie Jones" userId="87ef0a25-c510-4c76-8ec1-001ba2d44647" providerId="ADAL" clId="{5A0CEB50-8D90-4755-A93B-A66A2CD1286D}" dt="2023-10-17T23:06:06.824" v="1612" actId="165"/>
          <ac:spMkLst>
            <pc:docMk/>
            <pc:sldMk cId="576520654" sldId="913"/>
            <ac:spMk id="89" creationId="{F3F0FD6B-6F44-30D6-9014-798D34334C63}"/>
          </ac:spMkLst>
        </pc:spChg>
        <pc:spChg chg="add mod topLvl">
          <ac:chgData name="Nathalie Jones" userId="87ef0a25-c510-4c76-8ec1-001ba2d44647" providerId="ADAL" clId="{5A0CEB50-8D90-4755-A93B-A66A2CD1286D}" dt="2023-10-17T23:06:06.824" v="1612" actId="165"/>
          <ac:spMkLst>
            <pc:docMk/>
            <pc:sldMk cId="576520654" sldId="913"/>
            <ac:spMk id="90" creationId="{0C71111D-DFEA-2CE5-04CF-C39220A1D2EA}"/>
          </ac:spMkLst>
        </pc:spChg>
        <pc:spChg chg="add mod topLvl">
          <ac:chgData name="Nathalie Jones" userId="87ef0a25-c510-4c76-8ec1-001ba2d44647" providerId="ADAL" clId="{5A0CEB50-8D90-4755-A93B-A66A2CD1286D}" dt="2023-10-17T23:06:06.824" v="1612" actId="165"/>
          <ac:spMkLst>
            <pc:docMk/>
            <pc:sldMk cId="576520654" sldId="913"/>
            <ac:spMk id="94" creationId="{FA223C1D-69F9-C177-AFC3-49786D86750D}"/>
          </ac:spMkLst>
        </pc:spChg>
        <pc:spChg chg="add mod topLvl">
          <ac:chgData name="Nathalie Jones" userId="87ef0a25-c510-4c76-8ec1-001ba2d44647" providerId="ADAL" clId="{5A0CEB50-8D90-4755-A93B-A66A2CD1286D}" dt="2023-10-17T23:06:06.824" v="1612" actId="165"/>
          <ac:spMkLst>
            <pc:docMk/>
            <pc:sldMk cId="576520654" sldId="913"/>
            <ac:spMk id="95" creationId="{AD07EFEF-6731-858D-8C40-68B68709508B}"/>
          </ac:spMkLst>
        </pc:spChg>
        <pc:spChg chg="add mod topLvl">
          <ac:chgData name="Nathalie Jones" userId="87ef0a25-c510-4c76-8ec1-001ba2d44647" providerId="ADAL" clId="{5A0CEB50-8D90-4755-A93B-A66A2CD1286D}" dt="2023-10-17T23:06:06.824" v="1612" actId="165"/>
          <ac:spMkLst>
            <pc:docMk/>
            <pc:sldMk cId="576520654" sldId="913"/>
            <ac:spMk id="99" creationId="{901D6DF3-1509-5EFE-1C0C-405C92B9AF40}"/>
          </ac:spMkLst>
        </pc:spChg>
        <pc:spChg chg="add mod topLvl">
          <ac:chgData name="Nathalie Jones" userId="87ef0a25-c510-4c76-8ec1-001ba2d44647" providerId="ADAL" clId="{5A0CEB50-8D90-4755-A93B-A66A2CD1286D}" dt="2023-10-17T23:06:06.824" v="1612" actId="165"/>
          <ac:spMkLst>
            <pc:docMk/>
            <pc:sldMk cId="576520654" sldId="913"/>
            <ac:spMk id="100" creationId="{E9EC2A2E-6BA0-51E3-FEF4-745646A86108}"/>
          </ac:spMkLst>
        </pc:spChg>
        <pc:spChg chg="add mod topLvl">
          <ac:chgData name="Nathalie Jones" userId="87ef0a25-c510-4c76-8ec1-001ba2d44647" providerId="ADAL" clId="{5A0CEB50-8D90-4755-A93B-A66A2CD1286D}" dt="2023-10-17T23:06:06.824" v="1612" actId="165"/>
          <ac:spMkLst>
            <pc:docMk/>
            <pc:sldMk cId="576520654" sldId="913"/>
            <ac:spMk id="104" creationId="{C722735E-606E-4792-6DA4-7C7686A2C3C8}"/>
          </ac:spMkLst>
        </pc:spChg>
        <pc:spChg chg="add mod topLvl">
          <ac:chgData name="Nathalie Jones" userId="87ef0a25-c510-4c76-8ec1-001ba2d44647" providerId="ADAL" clId="{5A0CEB50-8D90-4755-A93B-A66A2CD1286D}" dt="2023-10-17T23:06:06.824" v="1612" actId="165"/>
          <ac:spMkLst>
            <pc:docMk/>
            <pc:sldMk cId="576520654" sldId="913"/>
            <ac:spMk id="105" creationId="{78EA033A-4E8E-1649-8A1E-191A08061057}"/>
          </ac:spMkLst>
        </pc:spChg>
        <pc:spChg chg="add mod topLvl">
          <ac:chgData name="Nathalie Jones" userId="87ef0a25-c510-4c76-8ec1-001ba2d44647" providerId="ADAL" clId="{5A0CEB50-8D90-4755-A93B-A66A2CD1286D}" dt="2023-10-17T23:06:06.824" v="1612" actId="165"/>
          <ac:spMkLst>
            <pc:docMk/>
            <pc:sldMk cId="576520654" sldId="913"/>
            <ac:spMk id="109" creationId="{9966787C-9863-7414-9C4B-205D1BCFD318}"/>
          </ac:spMkLst>
        </pc:spChg>
        <pc:spChg chg="add mod topLvl">
          <ac:chgData name="Nathalie Jones" userId="87ef0a25-c510-4c76-8ec1-001ba2d44647" providerId="ADAL" clId="{5A0CEB50-8D90-4755-A93B-A66A2CD1286D}" dt="2023-10-17T23:06:06.824" v="1612" actId="165"/>
          <ac:spMkLst>
            <pc:docMk/>
            <pc:sldMk cId="576520654" sldId="913"/>
            <ac:spMk id="110" creationId="{5C4471E1-931C-B7D7-B1E4-426D21DFBD8D}"/>
          </ac:spMkLst>
        </pc:spChg>
        <pc:spChg chg="add mod topLvl">
          <ac:chgData name="Nathalie Jones" userId="87ef0a25-c510-4c76-8ec1-001ba2d44647" providerId="ADAL" clId="{5A0CEB50-8D90-4755-A93B-A66A2CD1286D}" dt="2023-10-17T23:06:06.824" v="1612" actId="165"/>
          <ac:spMkLst>
            <pc:docMk/>
            <pc:sldMk cId="576520654" sldId="913"/>
            <ac:spMk id="113" creationId="{60527FDD-8B49-642E-16ED-5F2682F7815D}"/>
          </ac:spMkLst>
        </pc:spChg>
        <pc:spChg chg="add mod topLvl">
          <ac:chgData name="Nathalie Jones" userId="87ef0a25-c510-4c76-8ec1-001ba2d44647" providerId="ADAL" clId="{5A0CEB50-8D90-4755-A93B-A66A2CD1286D}" dt="2023-10-17T23:06:06.824" v="1612" actId="165"/>
          <ac:spMkLst>
            <pc:docMk/>
            <pc:sldMk cId="576520654" sldId="913"/>
            <ac:spMk id="114" creationId="{C80B1F04-B2BC-649A-BAA7-851D6F7BA029}"/>
          </ac:spMkLst>
        </pc:spChg>
        <pc:spChg chg="add mod topLvl">
          <ac:chgData name="Nathalie Jones" userId="87ef0a25-c510-4c76-8ec1-001ba2d44647" providerId="ADAL" clId="{5A0CEB50-8D90-4755-A93B-A66A2CD1286D}" dt="2023-10-17T23:06:06.824" v="1612" actId="165"/>
          <ac:spMkLst>
            <pc:docMk/>
            <pc:sldMk cId="576520654" sldId="913"/>
            <ac:spMk id="118" creationId="{AEE47B06-064A-87BE-BC5F-0AA197E59373}"/>
          </ac:spMkLst>
        </pc:spChg>
        <pc:spChg chg="add mod topLvl">
          <ac:chgData name="Nathalie Jones" userId="87ef0a25-c510-4c76-8ec1-001ba2d44647" providerId="ADAL" clId="{5A0CEB50-8D90-4755-A93B-A66A2CD1286D}" dt="2023-10-17T23:06:06.824" v="1612" actId="165"/>
          <ac:spMkLst>
            <pc:docMk/>
            <pc:sldMk cId="576520654" sldId="913"/>
            <ac:spMk id="119" creationId="{F21687DD-664E-ED4B-5DCE-22553074C014}"/>
          </ac:spMkLst>
        </pc:spChg>
        <pc:spChg chg="add mod topLvl">
          <ac:chgData name="Nathalie Jones" userId="87ef0a25-c510-4c76-8ec1-001ba2d44647" providerId="ADAL" clId="{5A0CEB50-8D90-4755-A93B-A66A2CD1286D}" dt="2023-10-17T23:06:06.824" v="1612" actId="165"/>
          <ac:spMkLst>
            <pc:docMk/>
            <pc:sldMk cId="576520654" sldId="913"/>
            <ac:spMk id="123" creationId="{7F9A1971-EC8E-BB72-44A3-47C4D346D433}"/>
          </ac:spMkLst>
        </pc:spChg>
        <pc:spChg chg="add mod topLvl">
          <ac:chgData name="Nathalie Jones" userId="87ef0a25-c510-4c76-8ec1-001ba2d44647" providerId="ADAL" clId="{5A0CEB50-8D90-4755-A93B-A66A2CD1286D}" dt="2023-10-17T23:06:06.824" v="1612" actId="165"/>
          <ac:spMkLst>
            <pc:docMk/>
            <pc:sldMk cId="576520654" sldId="913"/>
            <ac:spMk id="124" creationId="{C20C0F57-1335-7C95-5843-AA16CDC44FFE}"/>
          </ac:spMkLst>
        </pc:spChg>
        <pc:spChg chg="add mod topLvl">
          <ac:chgData name="Nathalie Jones" userId="87ef0a25-c510-4c76-8ec1-001ba2d44647" providerId="ADAL" clId="{5A0CEB50-8D90-4755-A93B-A66A2CD1286D}" dt="2023-10-17T23:06:06.824" v="1612" actId="165"/>
          <ac:spMkLst>
            <pc:docMk/>
            <pc:sldMk cId="576520654" sldId="913"/>
            <ac:spMk id="128" creationId="{BA83C97D-F3E4-4D64-63BC-2CA01B4862BD}"/>
          </ac:spMkLst>
        </pc:spChg>
        <pc:spChg chg="add mod topLvl">
          <ac:chgData name="Nathalie Jones" userId="87ef0a25-c510-4c76-8ec1-001ba2d44647" providerId="ADAL" clId="{5A0CEB50-8D90-4755-A93B-A66A2CD1286D}" dt="2023-10-17T23:06:06.824" v="1612" actId="165"/>
          <ac:spMkLst>
            <pc:docMk/>
            <pc:sldMk cId="576520654" sldId="913"/>
            <ac:spMk id="132" creationId="{5F6A01FA-BDE5-4523-467C-F66A0C6F6AD0}"/>
          </ac:spMkLst>
        </pc:spChg>
        <pc:spChg chg="add mod topLvl">
          <ac:chgData name="Nathalie Jones" userId="87ef0a25-c510-4c76-8ec1-001ba2d44647" providerId="ADAL" clId="{5A0CEB50-8D90-4755-A93B-A66A2CD1286D}" dt="2023-10-17T23:06:06.824" v="1612" actId="165"/>
          <ac:spMkLst>
            <pc:docMk/>
            <pc:sldMk cId="576520654" sldId="913"/>
            <ac:spMk id="136" creationId="{A7871D90-EA19-03AD-4D66-ED658194123E}"/>
          </ac:spMkLst>
        </pc:spChg>
        <pc:spChg chg="add mod topLvl">
          <ac:chgData name="Nathalie Jones" userId="87ef0a25-c510-4c76-8ec1-001ba2d44647" providerId="ADAL" clId="{5A0CEB50-8D90-4755-A93B-A66A2CD1286D}" dt="2023-10-17T23:06:06.824" v="1612" actId="165"/>
          <ac:spMkLst>
            <pc:docMk/>
            <pc:sldMk cId="576520654" sldId="913"/>
            <ac:spMk id="140" creationId="{A6B3916B-2E73-9582-F82E-AA0201A822F8}"/>
          </ac:spMkLst>
        </pc:spChg>
        <pc:spChg chg="add mod topLvl">
          <ac:chgData name="Nathalie Jones" userId="87ef0a25-c510-4c76-8ec1-001ba2d44647" providerId="ADAL" clId="{5A0CEB50-8D90-4755-A93B-A66A2CD1286D}" dt="2023-10-17T23:06:06.824" v="1612" actId="165"/>
          <ac:spMkLst>
            <pc:docMk/>
            <pc:sldMk cId="576520654" sldId="913"/>
            <ac:spMk id="141" creationId="{4FD83AD1-CFDA-C47A-67F1-1D737ECBF120}"/>
          </ac:spMkLst>
        </pc:spChg>
        <pc:spChg chg="add mod topLvl">
          <ac:chgData name="Nathalie Jones" userId="87ef0a25-c510-4c76-8ec1-001ba2d44647" providerId="ADAL" clId="{5A0CEB50-8D90-4755-A93B-A66A2CD1286D}" dt="2023-10-17T23:06:06.824" v="1612" actId="165"/>
          <ac:spMkLst>
            <pc:docMk/>
            <pc:sldMk cId="576520654" sldId="913"/>
            <ac:spMk id="142" creationId="{BAC7289B-1004-D929-1CC9-235FF799FAED}"/>
          </ac:spMkLst>
        </pc:spChg>
        <pc:spChg chg="add mod topLvl">
          <ac:chgData name="Nathalie Jones" userId="87ef0a25-c510-4c76-8ec1-001ba2d44647" providerId="ADAL" clId="{5A0CEB50-8D90-4755-A93B-A66A2CD1286D}" dt="2023-10-17T23:06:06.824" v="1612" actId="165"/>
          <ac:spMkLst>
            <pc:docMk/>
            <pc:sldMk cId="576520654" sldId="913"/>
            <ac:spMk id="143" creationId="{43B5E568-D03F-7244-486F-8162A2152A48}"/>
          </ac:spMkLst>
        </pc:spChg>
        <pc:spChg chg="add mod topLvl">
          <ac:chgData name="Nathalie Jones" userId="87ef0a25-c510-4c76-8ec1-001ba2d44647" providerId="ADAL" clId="{5A0CEB50-8D90-4755-A93B-A66A2CD1286D}" dt="2023-10-17T23:06:06.824" v="1612" actId="165"/>
          <ac:spMkLst>
            <pc:docMk/>
            <pc:sldMk cId="576520654" sldId="913"/>
            <ac:spMk id="144" creationId="{E3798FF8-1F32-567A-A8C6-172A9DF95491}"/>
          </ac:spMkLst>
        </pc:spChg>
        <pc:spChg chg="add mod topLvl">
          <ac:chgData name="Nathalie Jones" userId="87ef0a25-c510-4c76-8ec1-001ba2d44647" providerId="ADAL" clId="{5A0CEB50-8D90-4755-A93B-A66A2CD1286D}" dt="2023-10-17T23:06:06.824" v="1612" actId="165"/>
          <ac:spMkLst>
            <pc:docMk/>
            <pc:sldMk cId="576520654" sldId="913"/>
            <ac:spMk id="145" creationId="{BD7FB3B4-D743-795A-90BD-04BAFC742A02}"/>
          </ac:spMkLst>
        </pc:spChg>
        <pc:spChg chg="add mod topLvl">
          <ac:chgData name="Nathalie Jones" userId="87ef0a25-c510-4c76-8ec1-001ba2d44647" providerId="ADAL" clId="{5A0CEB50-8D90-4755-A93B-A66A2CD1286D}" dt="2023-10-17T23:06:06.824" v="1612" actId="165"/>
          <ac:spMkLst>
            <pc:docMk/>
            <pc:sldMk cId="576520654" sldId="913"/>
            <ac:spMk id="146" creationId="{DDA5ABCD-6247-5382-32D3-9C4A427B1186}"/>
          </ac:spMkLst>
        </pc:spChg>
        <pc:spChg chg="add mod topLvl">
          <ac:chgData name="Nathalie Jones" userId="87ef0a25-c510-4c76-8ec1-001ba2d44647" providerId="ADAL" clId="{5A0CEB50-8D90-4755-A93B-A66A2CD1286D}" dt="2023-10-17T23:06:06.824" v="1612" actId="165"/>
          <ac:spMkLst>
            <pc:docMk/>
            <pc:sldMk cId="576520654" sldId="913"/>
            <ac:spMk id="147" creationId="{0BC7CABD-3114-F76C-4532-A3CCE637202F}"/>
          </ac:spMkLst>
        </pc:spChg>
        <pc:spChg chg="add mod topLvl">
          <ac:chgData name="Nathalie Jones" userId="87ef0a25-c510-4c76-8ec1-001ba2d44647" providerId="ADAL" clId="{5A0CEB50-8D90-4755-A93B-A66A2CD1286D}" dt="2023-10-17T23:06:06.824" v="1612" actId="165"/>
          <ac:spMkLst>
            <pc:docMk/>
            <pc:sldMk cId="576520654" sldId="913"/>
            <ac:spMk id="148" creationId="{CB730AAC-A516-ED52-0863-6E8C339C053C}"/>
          </ac:spMkLst>
        </pc:spChg>
        <pc:spChg chg="add mod topLvl">
          <ac:chgData name="Nathalie Jones" userId="87ef0a25-c510-4c76-8ec1-001ba2d44647" providerId="ADAL" clId="{5A0CEB50-8D90-4755-A93B-A66A2CD1286D}" dt="2023-10-17T23:06:06.824" v="1612" actId="165"/>
          <ac:spMkLst>
            <pc:docMk/>
            <pc:sldMk cId="576520654" sldId="913"/>
            <ac:spMk id="155" creationId="{BBF775CD-A31E-5C56-19A7-F3ED4F31BF7B}"/>
          </ac:spMkLst>
        </pc:spChg>
        <pc:spChg chg="add mod topLvl">
          <ac:chgData name="Nathalie Jones" userId="87ef0a25-c510-4c76-8ec1-001ba2d44647" providerId="ADAL" clId="{5A0CEB50-8D90-4755-A93B-A66A2CD1286D}" dt="2023-10-17T23:06:06.824" v="1612" actId="165"/>
          <ac:spMkLst>
            <pc:docMk/>
            <pc:sldMk cId="576520654" sldId="913"/>
            <ac:spMk id="156" creationId="{74301B5A-892D-48DD-BC77-CE2E73787EA0}"/>
          </ac:spMkLst>
        </pc:spChg>
        <pc:spChg chg="add mod topLvl">
          <ac:chgData name="Nathalie Jones" userId="87ef0a25-c510-4c76-8ec1-001ba2d44647" providerId="ADAL" clId="{5A0CEB50-8D90-4755-A93B-A66A2CD1286D}" dt="2023-10-17T23:06:06.824" v="1612" actId="165"/>
          <ac:spMkLst>
            <pc:docMk/>
            <pc:sldMk cId="576520654" sldId="913"/>
            <ac:spMk id="161" creationId="{08E282DC-DEDD-82D2-C815-7EDDB7A67E4F}"/>
          </ac:spMkLst>
        </pc:spChg>
        <pc:spChg chg="add mod">
          <ac:chgData name="Nathalie Jones" userId="87ef0a25-c510-4c76-8ec1-001ba2d44647" providerId="ADAL" clId="{5A0CEB50-8D90-4755-A93B-A66A2CD1286D}" dt="2023-10-17T21:53:24.449" v="94" actId="20577"/>
          <ac:spMkLst>
            <pc:docMk/>
            <pc:sldMk cId="576520654" sldId="913"/>
            <ac:spMk id="164" creationId="{161B4C2A-3D22-F990-7FF2-C3D6A467A8D8}"/>
          </ac:spMkLst>
        </pc:spChg>
        <pc:spChg chg="add mod">
          <ac:chgData name="Nathalie Jones" userId="87ef0a25-c510-4c76-8ec1-001ba2d44647" providerId="ADAL" clId="{5A0CEB50-8D90-4755-A93B-A66A2CD1286D}" dt="2023-10-17T21:53:29.973" v="96" actId="20577"/>
          <ac:spMkLst>
            <pc:docMk/>
            <pc:sldMk cId="576520654" sldId="913"/>
            <ac:spMk id="165" creationId="{530B6F29-2A60-A24C-B135-1B52FD306BD4}"/>
          </ac:spMkLst>
        </pc:spChg>
        <pc:spChg chg="add mod">
          <ac:chgData name="Nathalie Jones" userId="87ef0a25-c510-4c76-8ec1-001ba2d44647" providerId="ADAL" clId="{5A0CEB50-8D90-4755-A93B-A66A2CD1286D}" dt="2023-10-17T21:53:33.397" v="97" actId="20577"/>
          <ac:spMkLst>
            <pc:docMk/>
            <pc:sldMk cId="576520654" sldId="913"/>
            <ac:spMk id="166" creationId="{1257F56F-57F0-08B3-178A-417056CCF5AE}"/>
          </ac:spMkLst>
        </pc:spChg>
        <pc:spChg chg="mod topLvl">
          <ac:chgData name="Nathalie Jones" userId="87ef0a25-c510-4c76-8ec1-001ba2d44647" providerId="ADAL" clId="{5A0CEB50-8D90-4755-A93B-A66A2CD1286D}" dt="2023-10-17T23:10:56.019" v="1644" actId="164"/>
          <ac:spMkLst>
            <pc:docMk/>
            <pc:sldMk cId="576520654" sldId="913"/>
            <ac:spMk id="167" creationId="{01F26C90-8007-2E24-C3FC-408B8E0D290E}"/>
          </ac:spMkLst>
        </pc:spChg>
        <pc:spChg chg="add mod">
          <ac:chgData name="Nathalie Jones" userId="87ef0a25-c510-4c76-8ec1-001ba2d44647" providerId="ADAL" clId="{5A0CEB50-8D90-4755-A93B-A66A2CD1286D}" dt="2023-10-17T21:53:36.590" v="98" actId="20577"/>
          <ac:spMkLst>
            <pc:docMk/>
            <pc:sldMk cId="576520654" sldId="913"/>
            <ac:spMk id="167" creationId="{1E950DE7-A8CB-D9BC-00D8-2945282065F8}"/>
          </ac:spMkLst>
        </pc:spChg>
        <pc:spChg chg="add del mod">
          <ac:chgData name="Nathalie Jones" userId="87ef0a25-c510-4c76-8ec1-001ba2d44647" providerId="ADAL" clId="{5A0CEB50-8D90-4755-A93B-A66A2CD1286D}" dt="2023-10-17T21:55:33.037" v="127" actId="478"/>
          <ac:spMkLst>
            <pc:docMk/>
            <pc:sldMk cId="576520654" sldId="913"/>
            <ac:spMk id="172" creationId="{6DE27199-A4E1-A9C9-C19C-90D3BF579289}"/>
          </ac:spMkLst>
        </pc:spChg>
        <pc:spChg chg="del mod">
          <ac:chgData name="Nathalie Jones" userId="87ef0a25-c510-4c76-8ec1-001ba2d44647" providerId="ADAL" clId="{5A0CEB50-8D90-4755-A93B-A66A2CD1286D}" dt="2023-10-17T22:37:30.697" v="1028" actId="478"/>
          <ac:spMkLst>
            <pc:docMk/>
            <pc:sldMk cId="576520654" sldId="913"/>
            <ac:spMk id="187" creationId="{38D5B5FF-543F-CAC8-40CF-9A78EE330259}"/>
          </ac:spMkLst>
        </pc:spChg>
        <pc:spChg chg="del mod">
          <ac:chgData name="Nathalie Jones" userId="87ef0a25-c510-4c76-8ec1-001ba2d44647" providerId="ADAL" clId="{5A0CEB50-8D90-4755-A93B-A66A2CD1286D}" dt="2023-10-17T22:37:23.313" v="1026" actId="478"/>
          <ac:spMkLst>
            <pc:docMk/>
            <pc:sldMk cId="576520654" sldId="913"/>
            <ac:spMk id="191" creationId="{9D7118B4-7C72-793A-CE83-74A3229F7CF4}"/>
          </ac:spMkLst>
        </pc:spChg>
        <pc:spChg chg="del mod">
          <ac:chgData name="Nathalie Jones" userId="87ef0a25-c510-4c76-8ec1-001ba2d44647" providerId="ADAL" clId="{5A0CEB50-8D90-4755-A93B-A66A2CD1286D}" dt="2023-10-17T22:37:26.087" v="1027" actId="478"/>
          <ac:spMkLst>
            <pc:docMk/>
            <pc:sldMk cId="576520654" sldId="913"/>
            <ac:spMk id="192" creationId="{799D0F5B-4778-E249-C94A-ED3DF042DFBC}"/>
          </ac:spMkLst>
        </pc:spChg>
        <pc:spChg chg="mod">
          <ac:chgData name="Nathalie Jones" userId="87ef0a25-c510-4c76-8ec1-001ba2d44647" providerId="ADAL" clId="{5A0CEB50-8D90-4755-A93B-A66A2CD1286D}" dt="2023-10-17T22:11:35.975" v="538"/>
          <ac:spMkLst>
            <pc:docMk/>
            <pc:sldMk cId="576520654" sldId="913"/>
            <ac:spMk id="197" creationId="{8A4F29A7-2F5A-7086-7899-5D777DA842C3}"/>
          </ac:spMkLst>
        </pc:spChg>
        <pc:spChg chg="mod">
          <ac:chgData name="Nathalie Jones" userId="87ef0a25-c510-4c76-8ec1-001ba2d44647" providerId="ADAL" clId="{5A0CEB50-8D90-4755-A93B-A66A2CD1286D}" dt="2023-10-17T22:13:55.605" v="546" actId="14100"/>
          <ac:spMkLst>
            <pc:docMk/>
            <pc:sldMk cId="576520654" sldId="913"/>
            <ac:spMk id="199" creationId="{84456FB7-213C-1760-A9EB-ADA841608AF2}"/>
          </ac:spMkLst>
        </pc:spChg>
        <pc:spChg chg="mod">
          <ac:chgData name="Nathalie Jones" userId="87ef0a25-c510-4c76-8ec1-001ba2d44647" providerId="ADAL" clId="{5A0CEB50-8D90-4755-A93B-A66A2CD1286D}" dt="2023-10-17T22:14:16.856" v="556" actId="14100"/>
          <ac:spMkLst>
            <pc:docMk/>
            <pc:sldMk cId="576520654" sldId="913"/>
            <ac:spMk id="200" creationId="{D96035BE-79D2-D5AC-905E-5C2152DC498E}"/>
          </ac:spMkLst>
        </pc:spChg>
        <pc:spChg chg="mod">
          <ac:chgData name="Nathalie Jones" userId="87ef0a25-c510-4c76-8ec1-001ba2d44647" providerId="ADAL" clId="{5A0CEB50-8D90-4755-A93B-A66A2CD1286D}" dt="2023-10-17T22:14:26.739" v="558" actId="121"/>
          <ac:spMkLst>
            <pc:docMk/>
            <pc:sldMk cId="576520654" sldId="913"/>
            <ac:spMk id="205" creationId="{7C259210-8F7B-E1C7-44B8-F740D23BB7E2}"/>
          </ac:spMkLst>
        </pc:spChg>
        <pc:spChg chg="add del mod">
          <ac:chgData name="Nathalie Jones" userId="87ef0a25-c510-4c76-8ec1-001ba2d44647" providerId="ADAL" clId="{5A0CEB50-8D90-4755-A93B-A66A2CD1286D}" dt="2023-10-17T22:16:16.145" v="572" actId="478"/>
          <ac:spMkLst>
            <pc:docMk/>
            <pc:sldMk cId="576520654" sldId="913"/>
            <ac:spMk id="206" creationId="{01B0F0EE-8F77-3E12-8C95-5DA889E23C68}"/>
          </ac:spMkLst>
        </pc:spChg>
        <pc:spChg chg="add del mod">
          <ac:chgData name="Nathalie Jones" userId="87ef0a25-c510-4c76-8ec1-001ba2d44647" providerId="ADAL" clId="{5A0CEB50-8D90-4755-A93B-A66A2CD1286D}" dt="2023-10-17T22:16:17.820" v="573" actId="478"/>
          <ac:spMkLst>
            <pc:docMk/>
            <pc:sldMk cId="576520654" sldId="913"/>
            <ac:spMk id="207" creationId="{1389EAE5-3489-E3E8-379F-6C14A2DBA153}"/>
          </ac:spMkLst>
        </pc:spChg>
        <pc:spChg chg="add del mod">
          <ac:chgData name="Nathalie Jones" userId="87ef0a25-c510-4c76-8ec1-001ba2d44647" providerId="ADAL" clId="{5A0CEB50-8D90-4755-A93B-A66A2CD1286D}" dt="2023-10-17T22:16:19.774" v="574" actId="478"/>
          <ac:spMkLst>
            <pc:docMk/>
            <pc:sldMk cId="576520654" sldId="913"/>
            <ac:spMk id="208" creationId="{EAAF10D2-B821-EA3A-6277-AEF03B1CBF66}"/>
          </ac:spMkLst>
        </pc:spChg>
        <pc:spChg chg="add del mod">
          <ac:chgData name="Nathalie Jones" userId="87ef0a25-c510-4c76-8ec1-001ba2d44647" providerId="ADAL" clId="{5A0CEB50-8D90-4755-A93B-A66A2CD1286D}" dt="2023-10-17T22:16:21.679" v="575" actId="478"/>
          <ac:spMkLst>
            <pc:docMk/>
            <pc:sldMk cId="576520654" sldId="913"/>
            <ac:spMk id="209" creationId="{E74FEB7C-6F31-B448-F0B8-AC8D1A7EB430}"/>
          </ac:spMkLst>
        </pc:spChg>
        <pc:spChg chg="add mod">
          <ac:chgData name="Nathalie Jones" userId="87ef0a25-c510-4c76-8ec1-001ba2d44647" providerId="ADAL" clId="{5A0CEB50-8D90-4755-A93B-A66A2CD1286D}" dt="2023-10-17T22:18:08.171" v="591" actId="1038"/>
          <ac:spMkLst>
            <pc:docMk/>
            <pc:sldMk cId="576520654" sldId="913"/>
            <ac:spMk id="210" creationId="{63E695C7-57F0-2EBF-1363-CC64902E7B7A}"/>
          </ac:spMkLst>
        </pc:spChg>
        <pc:spChg chg="add mod">
          <ac:chgData name="Nathalie Jones" userId="87ef0a25-c510-4c76-8ec1-001ba2d44647" providerId="ADAL" clId="{5A0CEB50-8D90-4755-A93B-A66A2CD1286D}" dt="2023-10-17T22:18:01.568" v="584" actId="1076"/>
          <ac:spMkLst>
            <pc:docMk/>
            <pc:sldMk cId="576520654" sldId="913"/>
            <ac:spMk id="211" creationId="{59B6F043-5CCA-B5D3-F6D8-47CE6953016B}"/>
          </ac:spMkLst>
        </pc:spChg>
        <pc:grpChg chg="add mod">
          <ac:chgData name="Nathalie Jones" userId="87ef0a25-c510-4c76-8ec1-001ba2d44647" providerId="ADAL" clId="{5A0CEB50-8D90-4755-A93B-A66A2CD1286D}" dt="2023-10-17T23:11:54.177" v="1649" actId="164"/>
          <ac:grpSpMkLst>
            <pc:docMk/>
            <pc:sldMk cId="576520654" sldId="913"/>
            <ac:grpSpMk id="40" creationId="{1AF1B3FB-8D94-1BA2-DB7A-3D1DA9FF0C38}"/>
          </ac:grpSpMkLst>
        </pc:grpChg>
        <pc:grpChg chg="add mod">
          <ac:chgData name="Nathalie Jones" userId="87ef0a25-c510-4c76-8ec1-001ba2d44647" providerId="ADAL" clId="{5A0CEB50-8D90-4755-A93B-A66A2CD1286D}" dt="2023-10-17T23:11:54.177" v="1649" actId="164"/>
          <ac:grpSpMkLst>
            <pc:docMk/>
            <pc:sldMk cId="576520654" sldId="913"/>
            <ac:grpSpMk id="41" creationId="{DFB58A92-86CB-240D-5AA3-59C85ED66E12}"/>
          </ac:grpSpMkLst>
        </pc:grpChg>
        <pc:grpChg chg="del mod">
          <ac:chgData name="Nathalie Jones" userId="87ef0a25-c510-4c76-8ec1-001ba2d44647" providerId="ADAL" clId="{5A0CEB50-8D90-4755-A93B-A66A2CD1286D}" dt="2023-10-17T22:37:17.687" v="1025" actId="478"/>
          <ac:grpSpMkLst>
            <pc:docMk/>
            <pc:sldMk cId="576520654" sldId="913"/>
            <ac:grpSpMk id="50" creationId="{781550DB-540F-74C6-8307-2DF0D19E76F8}"/>
          </ac:grpSpMkLst>
        </pc:grpChg>
        <pc:grpChg chg="del mod topLvl">
          <ac:chgData name="Nathalie Jones" userId="87ef0a25-c510-4c76-8ec1-001ba2d44647" providerId="ADAL" clId="{5A0CEB50-8D90-4755-A93B-A66A2CD1286D}" dt="2023-10-17T23:10:25.589" v="1640" actId="165"/>
          <ac:grpSpMkLst>
            <pc:docMk/>
            <pc:sldMk cId="576520654" sldId="913"/>
            <ac:grpSpMk id="60" creationId="{F8C2B934-89F6-8FB1-9E01-889120C156EE}"/>
          </ac:grpSpMkLst>
        </pc:grpChg>
        <pc:grpChg chg="del mod topLvl">
          <ac:chgData name="Nathalie Jones" userId="87ef0a25-c510-4c76-8ec1-001ba2d44647" providerId="ADAL" clId="{5A0CEB50-8D90-4755-A93B-A66A2CD1286D}" dt="2023-10-17T23:10:29.071" v="1641" actId="165"/>
          <ac:grpSpMkLst>
            <pc:docMk/>
            <pc:sldMk cId="576520654" sldId="913"/>
            <ac:grpSpMk id="62" creationId="{00A64A1D-DBE9-978E-8F38-231D5133890D}"/>
          </ac:grpSpMkLst>
        </pc:grpChg>
        <pc:grpChg chg="del mod topLvl">
          <ac:chgData name="Nathalie Jones" userId="87ef0a25-c510-4c76-8ec1-001ba2d44647" providerId="ADAL" clId="{5A0CEB50-8D90-4755-A93B-A66A2CD1286D}" dt="2023-10-17T23:10:29.071" v="1641" actId="165"/>
          <ac:grpSpMkLst>
            <pc:docMk/>
            <pc:sldMk cId="576520654" sldId="913"/>
            <ac:grpSpMk id="63" creationId="{39D8CA25-D61F-F8A6-16CE-7C3D8A5C1A94}"/>
          </ac:grpSpMkLst>
        </pc:grpChg>
        <pc:grpChg chg="del mod topLvl">
          <ac:chgData name="Nathalie Jones" userId="87ef0a25-c510-4c76-8ec1-001ba2d44647" providerId="ADAL" clId="{5A0CEB50-8D90-4755-A93B-A66A2CD1286D}" dt="2023-10-17T23:10:36.083" v="1642" actId="165"/>
          <ac:grpSpMkLst>
            <pc:docMk/>
            <pc:sldMk cId="576520654" sldId="913"/>
            <ac:grpSpMk id="64" creationId="{44C6BAB3-9622-0B41-EAE0-9AA82FAC1788}"/>
          </ac:grpSpMkLst>
        </pc:grpChg>
        <pc:grpChg chg="mod topLvl">
          <ac:chgData name="Nathalie Jones" userId="87ef0a25-c510-4c76-8ec1-001ba2d44647" providerId="ADAL" clId="{5A0CEB50-8D90-4755-A93B-A66A2CD1286D}" dt="2023-10-17T23:10:56.019" v="1644" actId="164"/>
          <ac:grpSpMkLst>
            <pc:docMk/>
            <pc:sldMk cId="576520654" sldId="913"/>
            <ac:grpSpMk id="67" creationId="{3BD46B57-33FC-8920-BB4E-C90563A1BF5B}"/>
          </ac:grpSpMkLst>
        </pc:grpChg>
        <pc:grpChg chg="del">
          <ac:chgData name="Nathalie Jones" userId="87ef0a25-c510-4c76-8ec1-001ba2d44647" providerId="ADAL" clId="{5A0CEB50-8D90-4755-A93B-A66A2CD1286D}" dt="2023-10-17T22:37:33.086" v="1029" actId="478"/>
          <ac:grpSpMkLst>
            <pc:docMk/>
            <pc:sldMk cId="576520654" sldId="913"/>
            <ac:grpSpMk id="72" creationId="{81BE5C3A-DE85-1AFF-4330-D28E53A4A94A}"/>
          </ac:grpSpMkLst>
        </pc:grpChg>
        <pc:grpChg chg="mod">
          <ac:chgData name="Nathalie Jones" userId="87ef0a25-c510-4c76-8ec1-001ba2d44647" providerId="ADAL" clId="{5A0CEB50-8D90-4755-A93B-A66A2CD1286D}" dt="2023-10-17T23:10:36.083" v="1642" actId="165"/>
          <ac:grpSpMkLst>
            <pc:docMk/>
            <pc:sldMk cId="576520654" sldId="913"/>
            <ac:grpSpMk id="74" creationId="{4294BD7F-8454-CA52-EEA5-0312CB90900C}"/>
          </ac:grpSpMkLst>
        </pc:grpChg>
        <pc:grpChg chg="del mod topLvl">
          <ac:chgData name="Nathalie Jones" userId="87ef0a25-c510-4c76-8ec1-001ba2d44647" providerId="ADAL" clId="{5A0CEB50-8D90-4755-A93B-A66A2CD1286D}" dt="2023-10-17T23:10:39.172" v="1643" actId="165"/>
          <ac:grpSpMkLst>
            <pc:docMk/>
            <pc:sldMk cId="576520654" sldId="913"/>
            <ac:grpSpMk id="79" creationId="{9B274964-7E44-7CEE-7FF4-AE68FE850F92}"/>
          </ac:grpSpMkLst>
        </pc:grpChg>
        <pc:grpChg chg="mod topLvl">
          <ac:chgData name="Nathalie Jones" userId="87ef0a25-c510-4c76-8ec1-001ba2d44647" providerId="ADAL" clId="{5A0CEB50-8D90-4755-A93B-A66A2CD1286D}" dt="2023-10-17T23:10:56.019" v="1644" actId="164"/>
          <ac:grpSpMkLst>
            <pc:docMk/>
            <pc:sldMk cId="576520654" sldId="913"/>
            <ac:grpSpMk id="82" creationId="{80BCD745-C39F-5586-9945-7923B3B9239F}"/>
          </ac:grpSpMkLst>
        </pc:grpChg>
        <pc:grpChg chg="mod">
          <ac:chgData name="Nathalie Jones" userId="87ef0a25-c510-4c76-8ec1-001ba2d44647" providerId="ADAL" clId="{5A0CEB50-8D90-4755-A93B-A66A2CD1286D}" dt="2023-10-17T23:10:39.172" v="1643" actId="165"/>
          <ac:grpSpMkLst>
            <pc:docMk/>
            <pc:sldMk cId="576520654" sldId="913"/>
            <ac:grpSpMk id="84" creationId="{DAA6D339-6465-25EF-81B9-A359FB9180BE}"/>
          </ac:grpSpMkLst>
        </pc:grpChg>
        <pc:grpChg chg="add del mod">
          <ac:chgData name="Nathalie Jones" userId="87ef0a25-c510-4c76-8ec1-001ba2d44647" providerId="ADAL" clId="{5A0CEB50-8D90-4755-A93B-A66A2CD1286D}" dt="2023-10-17T23:06:06.824" v="1612" actId="165"/>
          <ac:grpSpMkLst>
            <pc:docMk/>
            <pc:sldMk cId="576520654" sldId="913"/>
            <ac:grpSpMk id="163" creationId="{792B81B1-3E17-ADEE-BA00-70432F66A6DB}"/>
          </ac:grpSpMkLst>
        </pc:grpChg>
        <pc:grpChg chg="del mod">
          <ac:chgData name="Nathalie Jones" userId="87ef0a25-c510-4c76-8ec1-001ba2d44647" providerId="ADAL" clId="{5A0CEB50-8D90-4755-A93B-A66A2CD1286D}" dt="2023-10-17T23:10:22.106" v="1639" actId="165"/>
          <ac:grpSpMkLst>
            <pc:docMk/>
            <pc:sldMk cId="576520654" sldId="913"/>
            <ac:grpSpMk id="168" creationId="{EBF22FDE-F6EA-39C0-BB9F-461DC27E29E9}"/>
          </ac:grpSpMkLst>
        </pc:grpChg>
        <pc:grpChg chg="add mod">
          <ac:chgData name="Nathalie Jones" userId="87ef0a25-c510-4c76-8ec1-001ba2d44647" providerId="ADAL" clId="{5A0CEB50-8D90-4755-A93B-A66A2CD1286D}" dt="2023-10-17T22:13:20.717" v="543" actId="1076"/>
          <ac:grpSpMkLst>
            <pc:docMk/>
            <pc:sldMk cId="576520654" sldId="913"/>
            <ac:grpSpMk id="186" creationId="{4DE8D446-226C-D172-486C-53054598BBE6}"/>
          </ac:grpSpMkLst>
        </pc:grpChg>
        <pc:grpChg chg="mod">
          <ac:chgData name="Nathalie Jones" userId="87ef0a25-c510-4c76-8ec1-001ba2d44647" providerId="ADAL" clId="{5A0CEB50-8D90-4755-A93B-A66A2CD1286D}" dt="2023-10-17T22:11:35.975" v="538"/>
          <ac:grpSpMkLst>
            <pc:docMk/>
            <pc:sldMk cId="576520654" sldId="913"/>
            <ac:grpSpMk id="188" creationId="{7348D471-8B10-71B0-16F7-3D6DF89FAA14}"/>
          </ac:grpSpMkLst>
        </pc:grpChg>
        <pc:grpChg chg="mod">
          <ac:chgData name="Nathalie Jones" userId="87ef0a25-c510-4c76-8ec1-001ba2d44647" providerId="ADAL" clId="{5A0CEB50-8D90-4755-A93B-A66A2CD1286D}" dt="2023-10-17T22:11:35.975" v="538"/>
          <ac:grpSpMkLst>
            <pc:docMk/>
            <pc:sldMk cId="576520654" sldId="913"/>
            <ac:grpSpMk id="189" creationId="{E45BA21B-C688-063E-4C28-0CA1B249A4D7}"/>
          </ac:grpSpMkLst>
        </pc:grpChg>
        <pc:grpChg chg="mod">
          <ac:chgData name="Nathalie Jones" userId="87ef0a25-c510-4c76-8ec1-001ba2d44647" providerId="ADAL" clId="{5A0CEB50-8D90-4755-A93B-A66A2CD1286D}" dt="2023-10-17T22:11:35.975" v="538"/>
          <ac:grpSpMkLst>
            <pc:docMk/>
            <pc:sldMk cId="576520654" sldId="913"/>
            <ac:grpSpMk id="190" creationId="{A3032B5E-6EB4-D04D-B632-C0DE497E774A}"/>
          </ac:grpSpMkLst>
        </pc:grpChg>
        <pc:grpChg chg="mod">
          <ac:chgData name="Nathalie Jones" userId="87ef0a25-c510-4c76-8ec1-001ba2d44647" providerId="ADAL" clId="{5A0CEB50-8D90-4755-A93B-A66A2CD1286D}" dt="2023-10-17T22:11:35.975" v="538"/>
          <ac:grpSpMkLst>
            <pc:docMk/>
            <pc:sldMk cId="576520654" sldId="913"/>
            <ac:grpSpMk id="198" creationId="{D1ECAD9B-B47B-4E27-BF06-D60035E8C247}"/>
          </ac:grpSpMkLst>
        </pc:grpChg>
        <pc:cxnChg chg="add del mod">
          <ac:chgData name="Nathalie Jones" userId="87ef0a25-c510-4c76-8ec1-001ba2d44647" providerId="ADAL" clId="{5A0CEB50-8D90-4755-A93B-A66A2CD1286D}" dt="2023-10-17T21:47:49.610" v="48"/>
          <ac:cxnSpMkLst>
            <pc:docMk/>
            <pc:sldMk cId="576520654" sldId="913"/>
            <ac:cxnSpMk id="10" creationId="{7556B316-4B67-6D4B-AE4D-5CA61B537E00}"/>
          </ac:cxnSpMkLst>
        </pc:cxnChg>
        <pc:cxnChg chg="add del mod">
          <ac:chgData name="Nathalie Jones" userId="87ef0a25-c510-4c76-8ec1-001ba2d44647" providerId="ADAL" clId="{5A0CEB50-8D90-4755-A93B-A66A2CD1286D}" dt="2023-10-17T21:47:49.610" v="48"/>
          <ac:cxnSpMkLst>
            <pc:docMk/>
            <pc:sldMk cId="576520654" sldId="913"/>
            <ac:cxnSpMk id="11" creationId="{CEA7775B-C9EE-C91A-CD71-7214AF03E3CC}"/>
          </ac:cxnSpMkLst>
        </pc:cxnChg>
        <pc:cxnChg chg="add del mod">
          <ac:chgData name="Nathalie Jones" userId="87ef0a25-c510-4c76-8ec1-001ba2d44647" providerId="ADAL" clId="{5A0CEB50-8D90-4755-A93B-A66A2CD1286D}" dt="2023-10-17T21:47:49.610" v="48"/>
          <ac:cxnSpMkLst>
            <pc:docMk/>
            <pc:sldMk cId="576520654" sldId="913"/>
            <ac:cxnSpMk id="12" creationId="{979C4A2F-33E3-397C-A381-8A609F60A493}"/>
          </ac:cxnSpMkLst>
        </pc:cxnChg>
        <pc:cxnChg chg="add del mod">
          <ac:chgData name="Nathalie Jones" userId="87ef0a25-c510-4c76-8ec1-001ba2d44647" providerId="ADAL" clId="{5A0CEB50-8D90-4755-A93B-A66A2CD1286D}" dt="2023-10-17T21:47:49.610" v="48"/>
          <ac:cxnSpMkLst>
            <pc:docMk/>
            <pc:sldMk cId="576520654" sldId="913"/>
            <ac:cxnSpMk id="14" creationId="{529836D1-1C59-F1AA-29D5-F6EBE4560B7A}"/>
          </ac:cxnSpMkLst>
        </pc:cxnChg>
        <pc:cxnChg chg="add del mod">
          <ac:chgData name="Nathalie Jones" userId="87ef0a25-c510-4c76-8ec1-001ba2d44647" providerId="ADAL" clId="{5A0CEB50-8D90-4755-A93B-A66A2CD1286D}" dt="2023-10-17T21:47:49.610" v="48"/>
          <ac:cxnSpMkLst>
            <pc:docMk/>
            <pc:sldMk cId="576520654" sldId="913"/>
            <ac:cxnSpMk id="15" creationId="{BABC953F-B1BC-BF2D-CB30-E5D9CB3E41C0}"/>
          </ac:cxnSpMkLst>
        </pc:cxnChg>
        <pc:cxnChg chg="add del mod">
          <ac:chgData name="Nathalie Jones" userId="87ef0a25-c510-4c76-8ec1-001ba2d44647" providerId="ADAL" clId="{5A0CEB50-8D90-4755-A93B-A66A2CD1286D}" dt="2023-10-17T21:47:49.610" v="48"/>
          <ac:cxnSpMkLst>
            <pc:docMk/>
            <pc:sldMk cId="576520654" sldId="913"/>
            <ac:cxnSpMk id="16" creationId="{DD40DB1C-5B81-4561-0F66-2823DE169C14}"/>
          </ac:cxnSpMkLst>
        </pc:cxnChg>
        <pc:cxnChg chg="add del mod">
          <ac:chgData name="Nathalie Jones" userId="87ef0a25-c510-4c76-8ec1-001ba2d44647" providerId="ADAL" clId="{5A0CEB50-8D90-4755-A93B-A66A2CD1286D}" dt="2023-10-17T21:47:49.610" v="48"/>
          <ac:cxnSpMkLst>
            <pc:docMk/>
            <pc:sldMk cId="576520654" sldId="913"/>
            <ac:cxnSpMk id="19" creationId="{D96FA596-231F-3A43-691C-20E733DA3E87}"/>
          </ac:cxnSpMkLst>
        </pc:cxnChg>
        <pc:cxnChg chg="add del mod">
          <ac:chgData name="Nathalie Jones" userId="87ef0a25-c510-4c76-8ec1-001ba2d44647" providerId="ADAL" clId="{5A0CEB50-8D90-4755-A93B-A66A2CD1286D}" dt="2023-10-17T21:47:49.610" v="48"/>
          <ac:cxnSpMkLst>
            <pc:docMk/>
            <pc:sldMk cId="576520654" sldId="913"/>
            <ac:cxnSpMk id="20" creationId="{8D875952-CB73-0483-B3B8-D370F1F5C1A6}"/>
          </ac:cxnSpMkLst>
        </pc:cxnChg>
        <pc:cxnChg chg="add del mod">
          <ac:chgData name="Nathalie Jones" userId="87ef0a25-c510-4c76-8ec1-001ba2d44647" providerId="ADAL" clId="{5A0CEB50-8D90-4755-A93B-A66A2CD1286D}" dt="2023-10-17T21:47:49.610" v="48"/>
          <ac:cxnSpMkLst>
            <pc:docMk/>
            <pc:sldMk cId="576520654" sldId="913"/>
            <ac:cxnSpMk id="21" creationId="{E25628F8-A57D-AD2F-3B6E-F2989B0BCBAE}"/>
          </ac:cxnSpMkLst>
        </pc:cxnChg>
        <pc:cxnChg chg="add del mod">
          <ac:chgData name="Nathalie Jones" userId="87ef0a25-c510-4c76-8ec1-001ba2d44647" providerId="ADAL" clId="{5A0CEB50-8D90-4755-A93B-A66A2CD1286D}" dt="2023-10-17T21:47:49.610" v="48"/>
          <ac:cxnSpMkLst>
            <pc:docMk/>
            <pc:sldMk cId="576520654" sldId="913"/>
            <ac:cxnSpMk id="24" creationId="{1CAA36C2-40DD-93D9-5DAB-5808B27C957D}"/>
          </ac:cxnSpMkLst>
        </pc:cxnChg>
        <pc:cxnChg chg="add del mod">
          <ac:chgData name="Nathalie Jones" userId="87ef0a25-c510-4c76-8ec1-001ba2d44647" providerId="ADAL" clId="{5A0CEB50-8D90-4755-A93B-A66A2CD1286D}" dt="2023-10-17T21:47:49.610" v="48"/>
          <ac:cxnSpMkLst>
            <pc:docMk/>
            <pc:sldMk cId="576520654" sldId="913"/>
            <ac:cxnSpMk id="25" creationId="{D71C7441-09E1-CDEB-981F-406B42C53FD2}"/>
          </ac:cxnSpMkLst>
        </pc:cxnChg>
        <pc:cxnChg chg="add del mod">
          <ac:chgData name="Nathalie Jones" userId="87ef0a25-c510-4c76-8ec1-001ba2d44647" providerId="ADAL" clId="{5A0CEB50-8D90-4755-A93B-A66A2CD1286D}" dt="2023-10-17T21:47:49.610" v="48"/>
          <ac:cxnSpMkLst>
            <pc:docMk/>
            <pc:sldMk cId="576520654" sldId="913"/>
            <ac:cxnSpMk id="26" creationId="{1DF3A450-444F-E158-6A5E-1D70AF2CC800}"/>
          </ac:cxnSpMkLst>
        </pc:cxnChg>
        <pc:cxnChg chg="add del mod">
          <ac:chgData name="Nathalie Jones" userId="87ef0a25-c510-4c76-8ec1-001ba2d44647" providerId="ADAL" clId="{5A0CEB50-8D90-4755-A93B-A66A2CD1286D}" dt="2023-10-17T22:48:52.868" v="1352" actId="478"/>
          <ac:cxnSpMkLst>
            <pc:docMk/>
            <pc:sldMk cId="576520654" sldId="913"/>
            <ac:cxnSpMk id="27" creationId="{A08FA9CA-DE8B-FFD3-B928-A68A5012D4F3}"/>
          </ac:cxnSpMkLst>
        </pc:cxnChg>
        <pc:cxnChg chg="mod">
          <ac:chgData name="Nathalie Jones" userId="87ef0a25-c510-4c76-8ec1-001ba2d44647" providerId="ADAL" clId="{5A0CEB50-8D90-4755-A93B-A66A2CD1286D}" dt="2023-10-17T23:11:54.177" v="1649" actId="164"/>
          <ac:cxnSpMkLst>
            <pc:docMk/>
            <pc:sldMk cId="576520654" sldId="913"/>
            <ac:cxnSpMk id="28" creationId="{B536CFC3-C190-72A6-3342-D07C710BDAD3}"/>
          </ac:cxnSpMkLst>
        </pc:cxnChg>
        <pc:cxnChg chg="add del mod">
          <ac:chgData name="Nathalie Jones" userId="87ef0a25-c510-4c76-8ec1-001ba2d44647" providerId="ADAL" clId="{5A0CEB50-8D90-4755-A93B-A66A2CD1286D}" dt="2023-10-17T21:47:49.610" v="48"/>
          <ac:cxnSpMkLst>
            <pc:docMk/>
            <pc:sldMk cId="576520654" sldId="913"/>
            <ac:cxnSpMk id="29" creationId="{9710BD83-DB6A-47BA-B0BE-5C31FB086B85}"/>
          </ac:cxnSpMkLst>
        </pc:cxnChg>
        <pc:cxnChg chg="add mod">
          <ac:chgData name="Nathalie Jones" userId="87ef0a25-c510-4c76-8ec1-001ba2d44647" providerId="ADAL" clId="{5A0CEB50-8D90-4755-A93B-A66A2CD1286D}" dt="2023-10-17T23:10:56.019" v="1644" actId="164"/>
          <ac:cxnSpMkLst>
            <pc:docMk/>
            <pc:sldMk cId="576520654" sldId="913"/>
            <ac:cxnSpMk id="30" creationId="{31B6F5D6-94D9-469C-927F-EEBC8A211477}"/>
          </ac:cxnSpMkLst>
        </pc:cxnChg>
        <pc:cxnChg chg="add del mod">
          <ac:chgData name="Nathalie Jones" userId="87ef0a25-c510-4c76-8ec1-001ba2d44647" providerId="ADAL" clId="{5A0CEB50-8D90-4755-A93B-A66A2CD1286D}" dt="2023-10-17T21:47:49.610" v="48"/>
          <ac:cxnSpMkLst>
            <pc:docMk/>
            <pc:sldMk cId="576520654" sldId="913"/>
            <ac:cxnSpMk id="30" creationId="{F93F3792-694F-3735-D778-9804BEF91EBA}"/>
          </ac:cxnSpMkLst>
        </pc:cxnChg>
        <pc:cxnChg chg="add del mod">
          <ac:chgData name="Nathalie Jones" userId="87ef0a25-c510-4c76-8ec1-001ba2d44647" providerId="ADAL" clId="{5A0CEB50-8D90-4755-A93B-A66A2CD1286D}" dt="2023-10-17T21:47:49.610" v="48"/>
          <ac:cxnSpMkLst>
            <pc:docMk/>
            <pc:sldMk cId="576520654" sldId="913"/>
            <ac:cxnSpMk id="31" creationId="{9EB7B521-C19E-7EA4-3F5F-F85F6847233C}"/>
          </ac:cxnSpMkLst>
        </pc:cxnChg>
        <pc:cxnChg chg="add del mod">
          <ac:chgData name="Nathalie Jones" userId="87ef0a25-c510-4c76-8ec1-001ba2d44647" providerId="ADAL" clId="{5A0CEB50-8D90-4755-A93B-A66A2CD1286D}" dt="2023-10-17T21:47:49.610" v="48"/>
          <ac:cxnSpMkLst>
            <pc:docMk/>
            <pc:sldMk cId="576520654" sldId="913"/>
            <ac:cxnSpMk id="34" creationId="{4999606C-0360-ED69-E66D-135F5D521234}"/>
          </ac:cxnSpMkLst>
        </pc:cxnChg>
        <pc:cxnChg chg="add del mod">
          <ac:chgData name="Nathalie Jones" userId="87ef0a25-c510-4c76-8ec1-001ba2d44647" providerId="ADAL" clId="{5A0CEB50-8D90-4755-A93B-A66A2CD1286D}" dt="2023-10-17T21:47:49.610" v="48"/>
          <ac:cxnSpMkLst>
            <pc:docMk/>
            <pc:sldMk cId="576520654" sldId="913"/>
            <ac:cxnSpMk id="35" creationId="{FECE6DBE-43F6-6145-E644-2A38FC6B3880}"/>
          </ac:cxnSpMkLst>
        </pc:cxnChg>
        <pc:cxnChg chg="add del mod">
          <ac:chgData name="Nathalie Jones" userId="87ef0a25-c510-4c76-8ec1-001ba2d44647" providerId="ADAL" clId="{5A0CEB50-8D90-4755-A93B-A66A2CD1286D}" dt="2023-10-17T21:47:49.610" v="48"/>
          <ac:cxnSpMkLst>
            <pc:docMk/>
            <pc:sldMk cId="576520654" sldId="913"/>
            <ac:cxnSpMk id="38" creationId="{79801919-71E9-BF1A-202C-9DBEAF9BEE1E}"/>
          </ac:cxnSpMkLst>
        </pc:cxnChg>
        <pc:cxnChg chg="add del mod">
          <ac:chgData name="Nathalie Jones" userId="87ef0a25-c510-4c76-8ec1-001ba2d44647" providerId="ADAL" clId="{5A0CEB50-8D90-4755-A93B-A66A2CD1286D}" dt="2023-10-17T21:47:49.610" v="48"/>
          <ac:cxnSpMkLst>
            <pc:docMk/>
            <pc:sldMk cId="576520654" sldId="913"/>
            <ac:cxnSpMk id="39" creationId="{1510F08C-7C15-87B1-2AB6-5BEA2D50AD5E}"/>
          </ac:cxnSpMkLst>
        </pc:cxnChg>
        <pc:cxnChg chg="add del mod">
          <ac:chgData name="Nathalie Jones" userId="87ef0a25-c510-4c76-8ec1-001ba2d44647" providerId="ADAL" clId="{5A0CEB50-8D90-4755-A93B-A66A2CD1286D}" dt="2023-10-17T21:47:49.610" v="48"/>
          <ac:cxnSpMkLst>
            <pc:docMk/>
            <pc:sldMk cId="576520654" sldId="913"/>
            <ac:cxnSpMk id="40" creationId="{1A4828B9-F51D-3E8C-301F-B8456785F9B5}"/>
          </ac:cxnSpMkLst>
        </pc:cxnChg>
        <pc:cxnChg chg="add del mod">
          <ac:chgData name="Nathalie Jones" userId="87ef0a25-c510-4c76-8ec1-001ba2d44647" providerId="ADAL" clId="{5A0CEB50-8D90-4755-A93B-A66A2CD1286D}" dt="2023-10-17T21:47:49.610" v="48"/>
          <ac:cxnSpMkLst>
            <pc:docMk/>
            <pc:sldMk cId="576520654" sldId="913"/>
            <ac:cxnSpMk id="43" creationId="{9C3A0232-20CB-C33C-B255-D66A35CF2A9B}"/>
          </ac:cxnSpMkLst>
        </pc:cxnChg>
        <pc:cxnChg chg="add del mod">
          <ac:chgData name="Nathalie Jones" userId="87ef0a25-c510-4c76-8ec1-001ba2d44647" providerId="ADAL" clId="{5A0CEB50-8D90-4755-A93B-A66A2CD1286D}" dt="2023-10-17T21:47:49.610" v="48"/>
          <ac:cxnSpMkLst>
            <pc:docMk/>
            <pc:sldMk cId="576520654" sldId="913"/>
            <ac:cxnSpMk id="44" creationId="{3DA62DD0-7633-50A3-4747-6029530AF281}"/>
          </ac:cxnSpMkLst>
        </pc:cxnChg>
        <pc:cxnChg chg="add del mod">
          <ac:chgData name="Nathalie Jones" userId="87ef0a25-c510-4c76-8ec1-001ba2d44647" providerId="ADAL" clId="{5A0CEB50-8D90-4755-A93B-A66A2CD1286D}" dt="2023-10-17T21:47:49.610" v="48"/>
          <ac:cxnSpMkLst>
            <pc:docMk/>
            <pc:sldMk cId="576520654" sldId="913"/>
            <ac:cxnSpMk id="45" creationId="{F859E0D1-3164-D424-6814-25BCDDE491FC}"/>
          </ac:cxnSpMkLst>
        </pc:cxnChg>
        <pc:cxnChg chg="add del mod">
          <ac:chgData name="Nathalie Jones" userId="87ef0a25-c510-4c76-8ec1-001ba2d44647" providerId="ADAL" clId="{5A0CEB50-8D90-4755-A93B-A66A2CD1286D}" dt="2023-10-17T21:47:49.610" v="48"/>
          <ac:cxnSpMkLst>
            <pc:docMk/>
            <pc:sldMk cId="576520654" sldId="913"/>
            <ac:cxnSpMk id="48" creationId="{9363CA35-75D3-FECF-0EEB-8EA909FA81BA}"/>
          </ac:cxnSpMkLst>
        </pc:cxnChg>
        <pc:cxnChg chg="add del mod">
          <ac:chgData name="Nathalie Jones" userId="87ef0a25-c510-4c76-8ec1-001ba2d44647" providerId="ADAL" clId="{5A0CEB50-8D90-4755-A93B-A66A2CD1286D}" dt="2023-10-17T21:47:49.610" v="48"/>
          <ac:cxnSpMkLst>
            <pc:docMk/>
            <pc:sldMk cId="576520654" sldId="913"/>
            <ac:cxnSpMk id="49" creationId="{3CF4AFB3-A64A-EF9B-83C3-7332BD7F3BE3}"/>
          </ac:cxnSpMkLst>
        </pc:cxnChg>
        <pc:cxnChg chg="add del mod">
          <ac:chgData name="Nathalie Jones" userId="87ef0a25-c510-4c76-8ec1-001ba2d44647" providerId="ADAL" clId="{5A0CEB50-8D90-4755-A93B-A66A2CD1286D}" dt="2023-10-17T21:47:49.610" v="48"/>
          <ac:cxnSpMkLst>
            <pc:docMk/>
            <pc:sldMk cId="576520654" sldId="913"/>
            <ac:cxnSpMk id="50" creationId="{1FE61C2B-9695-9580-4D64-DC9CB1922611}"/>
          </ac:cxnSpMkLst>
        </pc:cxnChg>
        <pc:cxnChg chg="add del mod">
          <ac:chgData name="Nathalie Jones" userId="87ef0a25-c510-4c76-8ec1-001ba2d44647" providerId="ADAL" clId="{5A0CEB50-8D90-4755-A93B-A66A2CD1286D}" dt="2023-10-17T21:47:49.610" v="48"/>
          <ac:cxnSpMkLst>
            <pc:docMk/>
            <pc:sldMk cId="576520654" sldId="913"/>
            <ac:cxnSpMk id="52" creationId="{5C646511-8FE2-1430-2A7C-F1BF69FDE1E2}"/>
          </ac:cxnSpMkLst>
        </pc:cxnChg>
        <pc:cxnChg chg="add del mod">
          <ac:chgData name="Nathalie Jones" userId="87ef0a25-c510-4c76-8ec1-001ba2d44647" providerId="ADAL" clId="{5A0CEB50-8D90-4755-A93B-A66A2CD1286D}" dt="2023-10-17T21:47:49.610" v="48"/>
          <ac:cxnSpMkLst>
            <pc:docMk/>
            <pc:sldMk cId="576520654" sldId="913"/>
            <ac:cxnSpMk id="53" creationId="{68B2066A-FF12-EB91-575F-8B46ED09D885}"/>
          </ac:cxnSpMkLst>
        </pc:cxnChg>
        <pc:cxnChg chg="add del mod">
          <ac:chgData name="Nathalie Jones" userId="87ef0a25-c510-4c76-8ec1-001ba2d44647" providerId="ADAL" clId="{5A0CEB50-8D90-4755-A93B-A66A2CD1286D}" dt="2023-10-17T21:47:49.610" v="48"/>
          <ac:cxnSpMkLst>
            <pc:docMk/>
            <pc:sldMk cId="576520654" sldId="913"/>
            <ac:cxnSpMk id="54" creationId="{4881B685-3AEA-073D-D108-96362769D37B}"/>
          </ac:cxnSpMkLst>
        </pc:cxnChg>
        <pc:cxnChg chg="add del mod">
          <ac:chgData name="Nathalie Jones" userId="87ef0a25-c510-4c76-8ec1-001ba2d44647" providerId="ADAL" clId="{5A0CEB50-8D90-4755-A93B-A66A2CD1286D}" dt="2023-10-17T21:47:49.610" v="48"/>
          <ac:cxnSpMkLst>
            <pc:docMk/>
            <pc:sldMk cId="576520654" sldId="913"/>
            <ac:cxnSpMk id="56" creationId="{E5415BB6-481F-D07A-EB7B-C293A79B1A6C}"/>
          </ac:cxnSpMkLst>
        </pc:cxnChg>
        <pc:cxnChg chg="add del mod">
          <ac:chgData name="Nathalie Jones" userId="87ef0a25-c510-4c76-8ec1-001ba2d44647" providerId="ADAL" clId="{5A0CEB50-8D90-4755-A93B-A66A2CD1286D}" dt="2023-10-17T21:47:49.610" v="48"/>
          <ac:cxnSpMkLst>
            <pc:docMk/>
            <pc:sldMk cId="576520654" sldId="913"/>
            <ac:cxnSpMk id="57" creationId="{B5196CAB-876F-499A-5FA6-03B261A7EBD5}"/>
          </ac:cxnSpMkLst>
        </pc:cxnChg>
        <pc:cxnChg chg="add del mod">
          <ac:chgData name="Nathalie Jones" userId="87ef0a25-c510-4c76-8ec1-001ba2d44647" providerId="ADAL" clId="{5A0CEB50-8D90-4755-A93B-A66A2CD1286D}" dt="2023-10-17T21:47:49.610" v="48"/>
          <ac:cxnSpMkLst>
            <pc:docMk/>
            <pc:sldMk cId="576520654" sldId="913"/>
            <ac:cxnSpMk id="58" creationId="{D9294A0A-07CD-3023-6581-3E9B887376D3}"/>
          </ac:cxnSpMkLst>
        </pc:cxnChg>
        <pc:cxnChg chg="add del mod">
          <ac:chgData name="Nathalie Jones" userId="87ef0a25-c510-4c76-8ec1-001ba2d44647" providerId="ADAL" clId="{5A0CEB50-8D90-4755-A93B-A66A2CD1286D}" dt="2023-10-17T21:47:49.610" v="48"/>
          <ac:cxnSpMkLst>
            <pc:docMk/>
            <pc:sldMk cId="576520654" sldId="913"/>
            <ac:cxnSpMk id="60" creationId="{4F1991D9-8796-778A-C7B4-340E4B1678D2}"/>
          </ac:cxnSpMkLst>
        </pc:cxnChg>
        <pc:cxnChg chg="add del mod">
          <ac:chgData name="Nathalie Jones" userId="87ef0a25-c510-4c76-8ec1-001ba2d44647" providerId="ADAL" clId="{5A0CEB50-8D90-4755-A93B-A66A2CD1286D}" dt="2023-10-17T21:47:49.610" v="48"/>
          <ac:cxnSpMkLst>
            <pc:docMk/>
            <pc:sldMk cId="576520654" sldId="913"/>
            <ac:cxnSpMk id="61" creationId="{DC134AF1-FB0B-EAC1-D15A-4EA8BAAA1A6C}"/>
          </ac:cxnSpMkLst>
        </pc:cxnChg>
        <pc:cxnChg chg="add del mod">
          <ac:chgData name="Nathalie Jones" userId="87ef0a25-c510-4c76-8ec1-001ba2d44647" providerId="ADAL" clId="{5A0CEB50-8D90-4755-A93B-A66A2CD1286D}" dt="2023-10-17T21:47:49.610" v="48"/>
          <ac:cxnSpMkLst>
            <pc:docMk/>
            <pc:sldMk cId="576520654" sldId="913"/>
            <ac:cxnSpMk id="62" creationId="{F105C21A-9622-804D-56A7-CB6A18A70272}"/>
          </ac:cxnSpMkLst>
        </pc:cxnChg>
        <pc:cxnChg chg="add del mod">
          <ac:chgData name="Nathalie Jones" userId="87ef0a25-c510-4c76-8ec1-001ba2d44647" providerId="ADAL" clId="{5A0CEB50-8D90-4755-A93B-A66A2CD1286D}" dt="2023-10-17T21:47:49.610" v="48"/>
          <ac:cxnSpMkLst>
            <pc:docMk/>
            <pc:sldMk cId="576520654" sldId="913"/>
            <ac:cxnSpMk id="72" creationId="{B3A0BF2B-D864-B708-7D73-1803C97593C3}"/>
          </ac:cxnSpMkLst>
        </pc:cxnChg>
        <pc:cxnChg chg="add del mod">
          <ac:chgData name="Nathalie Jones" userId="87ef0a25-c510-4c76-8ec1-001ba2d44647" providerId="ADAL" clId="{5A0CEB50-8D90-4755-A93B-A66A2CD1286D}" dt="2023-10-17T21:47:49.610" v="48"/>
          <ac:cxnSpMkLst>
            <pc:docMk/>
            <pc:sldMk cId="576520654" sldId="913"/>
            <ac:cxnSpMk id="73" creationId="{844351A1-0664-8C17-5F70-B5BCDDB76576}"/>
          </ac:cxnSpMkLst>
        </pc:cxnChg>
        <pc:cxnChg chg="add del mod">
          <ac:chgData name="Nathalie Jones" userId="87ef0a25-c510-4c76-8ec1-001ba2d44647" providerId="ADAL" clId="{5A0CEB50-8D90-4755-A93B-A66A2CD1286D}" dt="2023-10-17T21:47:49.610" v="48"/>
          <ac:cxnSpMkLst>
            <pc:docMk/>
            <pc:sldMk cId="576520654" sldId="913"/>
            <ac:cxnSpMk id="74" creationId="{A4526283-CDDA-6FCA-CD2A-18D55192AA95}"/>
          </ac:cxnSpMkLst>
        </pc:cxnChg>
        <pc:cxnChg chg="add del mod">
          <ac:chgData name="Nathalie Jones" userId="87ef0a25-c510-4c76-8ec1-001ba2d44647" providerId="ADAL" clId="{5A0CEB50-8D90-4755-A93B-A66A2CD1286D}" dt="2023-10-17T21:47:49.610" v="48"/>
          <ac:cxnSpMkLst>
            <pc:docMk/>
            <pc:sldMk cId="576520654" sldId="913"/>
            <ac:cxnSpMk id="75" creationId="{2D52AC72-3768-EC77-CFB7-893A53E14EFE}"/>
          </ac:cxnSpMkLst>
        </pc:cxnChg>
        <pc:cxnChg chg="mod">
          <ac:chgData name="Nathalie Jones" userId="87ef0a25-c510-4c76-8ec1-001ba2d44647" providerId="ADAL" clId="{5A0CEB50-8D90-4755-A93B-A66A2CD1286D}" dt="2023-10-17T23:10:36.083" v="1642" actId="165"/>
          <ac:cxnSpMkLst>
            <pc:docMk/>
            <pc:sldMk cId="576520654" sldId="913"/>
            <ac:cxnSpMk id="75" creationId="{932FA680-894B-C992-7ACA-6AABE0236069}"/>
          </ac:cxnSpMkLst>
        </pc:cxnChg>
        <pc:cxnChg chg="add del mod">
          <ac:chgData name="Nathalie Jones" userId="87ef0a25-c510-4c76-8ec1-001ba2d44647" providerId="ADAL" clId="{5A0CEB50-8D90-4755-A93B-A66A2CD1286D}" dt="2023-10-17T21:47:49.610" v="48"/>
          <ac:cxnSpMkLst>
            <pc:docMk/>
            <pc:sldMk cId="576520654" sldId="913"/>
            <ac:cxnSpMk id="76" creationId="{209DB783-2550-D9E9-915A-6566B042AFF9}"/>
          </ac:cxnSpMkLst>
        </pc:cxnChg>
        <pc:cxnChg chg="mod">
          <ac:chgData name="Nathalie Jones" userId="87ef0a25-c510-4c76-8ec1-001ba2d44647" providerId="ADAL" clId="{5A0CEB50-8D90-4755-A93B-A66A2CD1286D}" dt="2023-10-17T23:10:36.083" v="1642" actId="165"/>
          <ac:cxnSpMkLst>
            <pc:docMk/>
            <pc:sldMk cId="576520654" sldId="913"/>
            <ac:cxnSpMk id="76" creationId="{F961D244-C6FE-D711-A552-731E54A0BD8C}"/>
          </ac:cxnSpMkLst>
        </pc:cxnChg>
        <pc:cxnChg chg="add del mod">
          <ac:chgData name="Nathalie Jones" userId="87ef0a25-c510-4c76-8ec1-001ba2d44647" providerId="ADAL" clId="{5A0CEB50-8D90-4755-A93B-A66A2CD1286D}" dt="2023-10-17T21:47:49.610" v="48"/>
          <ac:cxnSpMkLst>
            <pc:docMk/>
            <pc:sldMk cId="576520654" sldId="913"/>
            <ac:cxnSpMk id="77" creationId="{0D125640-E10B-3B3D-406D-688BAFF04093}"/>
          </ac:cxnSpMkLst>
        </pc:cxnChg>
        <pc:cxnChg chg="mod">
          <ac:chgData name="Nathalie Jones" userId="87ef0a25-c510-4c76-8ec1-001ba2d44647" providerId="ADAL" clId="{5A0CEB50-8D90-4755-A93B-A66A2CD1286D}" dt="2023-10-17T23:10:36.083" v="1642" actId="165"/>
          <ac:cxnSpMkLst>
            <pc:docMk/>
            <pc:sldMk cId="576520654" sldId="913"/>
            <ac:cxnSpMk id="77" creationId="{2D8425D5-A157-092F-8A45-D7C529EFD921}"/>
          </ac:cxnSpMkLst>
        </pc:cxnChg>
        <pc:cxnChg chg="mod">
          <ac:chgData name="Nathalie Jones" userId="87ef0a25-c510-4c76-8ec1-001ba2d44647" providerId="ADAL" clId="{5A0CEB50-8D90-4755-A93B-A66A2CD1286D}" dt="2023-10-17T23:10:36.083" v="1642" actId="165"/>
          <ac:cxnSpMkLst>
            <pc:docMk/>
            <pc:sldMk cId="576520654" sldId="913"/>
            <ac:cxnSpMk id="78" creationId="{9731C9C4-F242-1261-31BD-EA119E656130}"/>
          </ac:cxnSpMkLst>
        </pc:cxnChg>
        <pc:cxnChg chg="add del mod">
          <ac:chgData name="Nathalie Jones" userId="87ef0a25-c510-4c76-8ec1-001ba2d44647" providerId="ADAL" clId="{5A0CEB50-8D90-4755-A93B-A66A2CD1286D}" dt="2023-10-17T21:47:49.610" v="48"/>
          <ac:cxnSpMkLst>
            <pc:docMk/>
            <pc:sldMk cId="576520654" sldId="913"/>
            <ac:cxnSpMk id="80" creationId="{B50C45FB-018C-C360-D2F5-BD3642488012}"/>
          </ac:cxnSpMkLst>
        </pc:cxnChg>
        <pc:cxnChg chg="add del mod">
          <ac:chgData name="Nathalie Jones" userId="87ef0a25-c510-4c76-8ec1-001ba2d44647" providerId="ADAL" clId="{5A0CEB50-8D90-4755-A93B-A66A2CD1286D}" dt="2023-10-17T21:47:49.610" v="48"/>
          <ac:cxnSpMkLst>
            <pc:docMk/>
            <pc:sldMk cId="576520654" sldId="913"/>
            <ac:cxnSpMk id="81" creationId="{043F8E7E-186F-7C05-73C6-6274E570F6C5}"/>
          </ac:cxnSpMkLst>
        </pc:cxnChg>
        <pc:cxnChg chg="add del mod">
          <ac:chgData name="Nathalie Jones" userId="87ef0a25-c510-4c76-8ec1-001ba2d44647" providerId="ADAL" clId="{5A0CEB50-8D90-4755-A93B-A66A2CD1286D}" dt="2023-10-17T21:47:49.610" v="48"/>
          <ac:cxnSpMkLst>
            <pc:docMk/>
            <pc:sldMk cId="576520654" sldId="913"/>
            <ac:cxnSpMk id="82" creationId="{6700B56D-BA2D-08B2-7573-E2D0B55E3A50}"/>
          </ac:cxnSpMkLst>
        </pc:cxnChg>
        <pc:cxnChg chg="add del mod">
          <ac:chgData name="Nathalie Jones" userId="87ef0a25-c510-4c76-8ec1-001ba2d44647" providerId="ADAL" clId="{5A0CEB50-8D90-4755-A93B-A66A2CD1286D}" dt="2023-10-17T21:47:49.610" v="48"/>
          <ac:cxnSpMkLst>
            <pc:docMk/>
            <pc:sldMk cId="576520654" sldId="913"/>
            <ac:cxnSpMk id="83" creationId="{04AEEFB6-6FCA-211A-DA4F-51D1BED62F33}"/>
          </ac:cxnSpMkLst>
        </pc:cxnChg>
        <pc:cxnChg chg="add del mod">
          <ac:chgData name="Nathalie Jones" userId="87ef0a25-c510-4c76-8ec1-001ba2d44647" providerId="ADAL" clId="{5A0CEB50-8D90-4755-A93B-A66A2CD1286D}" dt="2023-10-17T21:47:49.610" v="48"/>
          <ac:cxnSpMkLst>
            <pc:docMk/>
            <pc:sldMk cId="576520654" sldId="913"/>
            <ac:cxnSpMk id="85" creationId="{5CC683D9-105E-2386-B34B-0D4D80B3DEAA}"/>
          </ac:cxnSpMkLst>
        </pc:cxnChg>
        <pc:cxnChg chg="mod">
          <ac:chgData name="Nathalie Jones" userId="87ef0a25-c510-4c76-8ec1-001ba2d44647" providerId="ADAL" clId="{5A0CEB50-8D90-4755-A93B-A66A2CD1286D}" dt="2023-10-17T23:10:39.172" v="1643" actId="165"/>
          <ac:cxnSpMkLst>
            <pc:docMk/>
            <pc:sldMk cId="576520654" sldId="913"/>
            <ac:cxnSpMk id="85" creationId="{EF0E8378-018E-C687-3110-865C9539654C}"/>
          </ac:cxnSpMkLst>
        </pc:cxnChg>
        <pc:cxnChg chg="add mod topLvl">
          <ac:chgData name="Nathalie Jones" userId="87ef0a25-c510-4c76-8ec1-001ba2d44647" providerId="ADAL" clId="{5A0CEB50-8D90-4755-A93B-A66A2CD1286D}" dt="2023-10-17T23:06:06.824" v="1612" actId="165"/>
          <ac:cxnSpMkLst>
            <pc:docMk/>
            <pc:sldMk cId="576520654" sldId="913"/>
            <ac:cxnSpMk id="86" creationId="{D426F0D7-FAA8-5DDC-516E-34389E950B6B}"/>
          </ac:cxnSpMkLst>
        </pc:cxnChg>
        <pc:cxnChg chg="add mod topLvl">
          <ac:chgData name="Nathalie Jones" userId="87ef0a25-c510-4c76-8ec1-001ba2d44647" providerId="ADAL" clId="{5A0CEB50-8D90-4755-A93B-A66A2CD1286D}" dt="2023-10-17T23:06:06.824" v="1612" actId="165"/>
          <ac:cxnSpMkLst>
            <pc:docMk/>
            <pc:sldMk cId="576520654" sldId="913"/>
            <ac:cxnSpMk id="87" creationId="{A5A2C000-1496-13BF-D522-56239CFB73AE}"/>
          </ac:cxnSpMkLst>
        </pc:cxnChg>
        <pc:cxnChg chg="add mod topLvl">
          <ac:chgData name="Nathalie Jones" userId="87ef0a25-c510-4c76-8ec1-001ba2d44647" providerId="ADAL" clId="{5A0CEB50-8D90-4755-A93B-A66A2CD1286D}" dt="2023-10-17T23:06:06.824" v="1612" actId="165"/>
          <ac:cxnSpMkLst>
            <pc:docMk/>
            <pc:sldMk cId="576520654" sldId="913"/>
            <ac:cxnSpMk id="88" creationId="{3263B2AA-9788-9097-64AD-A13C50E80E8D}"/>
          </ac:cxnSpMkLst>
        </pc:cxnChg>
        <pc:cxnChg chg="add mod topLvl">
          <ac:chgData name="Nathalie Jones" userId="87ef0a25-c510-4c76-8ec1-001ba2d44647" providerId="ADAL" clId="{5A0CEB50-8D90-4755-A93B-A66A2CD1286D}" dt="2023-10-17T23:06:06.824" v="1612" actId="165"/>
          <ac:cxnSpMkLst>
            <pc:docMk/>
            <pc:sldMk cId="576520654" sldId="913"/>
            <ac:cxnSpMk id="91" creationId="{EE5B6744-6068-F2BC-72F0-059999FB9636}"/>
          </ac:cxnSpMkLst>
        </pc:cxnChg>
        <pc:cxnChg chg="add mod topLvl">
          <ac:chgData name="Nathalie Jones" userId="87ef0a25-c510-4c76-8ec1-001ba2d44647" providerId="ADAL" clId="{5A0CEB50-8D90-4755-A93B-A66A2CD1286D}" dt="2023-10-17T23:06:06.824" v="1612" actId="165"/>
          <ac:cxnSpMkLst>
            <pc:docMk/>
            <pc:sldMk cId="576520654" sldId="913"/>
            <ac:cxnSpMk id="92" creationId="{E00327CE-CCF0-103C-71BA-D9E712FE381B}"/>
          </ac:cxnSpMkLst>
        </pc:cxnChg>
        <pc:cxnChg chg="add mod topLvl">
          <ac:chgData name="Nathalie Jones" userId="87ef0a25-c510-4c76-8ec1-001ba2d44647" providerId="ADAL" clId="{5A0CEB50-8D90-4755-A93B-A66A2CD1286D}" dt="2023-10-17T23:06:06.824" v="1612" actId="165"/>
          <ac:cxnSpMkLst>
            <pc:docMk/>
            <pc:sldMk cId="576520654" sldId="913"/>
            <ac:cxnSpMk id="93" creationId="{2F0FA05C-A5C1-2ACE-56F5-FCCD06CE5255}"/>
          </ac:cxnSpMkLst>
        </pc:cxnChg>
        <pc:cxnChg chg="add mod topLvl">
          <ac:chgData name="Nathalie Jones" userId="87ef0a25-c510-4c76-8ec1-001ba2d44647" providerId="ADAL" clId="{5A0CEB50-8D90-4755-A93B-A66A2CD1286D}" dt="2023-10-17T23:06:06.824" v="1612" actId="165"/>
          <ac:cxnSpMkLst>
            <pc:docMk/>
            <pc:sldMk cId="576520654" sldId="913"/>
            <ac:cxnSpMk id="96" creationId="{5EE4D9E3-D22F-8695-AFF6-A642207B434B}"/>
          </ac:cxnSpMkLst>
        </pc:cxnChg>
        <pc:cxnChg chg="add mod topLvl">
          <ac:chgData name="Nathalie Jones" userId="87ef0a25-c510-4c76-8ec1-001ba2d44647" providerId="ADAL" clId="{5A0CEB50-8D90-4755-A93B-A66A2CD1286D}" dt="2023-10-17T23:06:06.824" v="1612" actId="165"/>
          <ac:cxnSpMkLst>
            <pc:docMk/>
            <pc:sldMk cId="576520654" sldId="913"/>
            <ac:cxnSpMk id="97" creationId="{908B4704-6F2B-A9B5-F6EB-ED8965111967}"/>
          </ac:cxnSpMkLst>
        </pc:cxnChg>
        <pc:cxnChg chg="add mod topLvl">
          <ac:chgData name="Nathalie Jones" userId="87ef0a25-c510-4c76-8ec1-001ba2d44647" providerId="ADAL" clId="{5A0CEB50-8D90-4755-A93B-A66A2CD1286D}" dt="2023-10-17T23:06:06.824" v="1612" actId="165"/>
          <ac:cxnSpMkLst>
            <pc:docMk/>
            <pc:sldMk cId="576520654" sldId="913"/>
            <ac:cxnSpMk id="98" creationId="{3BA0F01C-0697-13CD-4F4E-98FCEFF53EC0}"/>
          </ac:cxnSpMkLst>
        </pc:cxnChg>
        <pc:cxnChg chg="add mod topLvl">
          <ac:chgData name="Nathalie Jones" userId="87ef0a25-c510-4c76-8ec1-001ba2d44647" providerId="ADAL" clId="{5A0CEB50-8D90-4755-A93B-A66A2CD1286D}" dt="2023-10-17T23:06:06.824" v="1612" actId="165"/>
          <ac:cxnSpMkLst>
            <pc:docMk/>
            <pc:sldMk cId="576520654" sldId="913"/>
            <ac:cxnSpMk id="101" creationId="{1FF7B1EC-E9B2-9B38-8F2A-627E2C0BC17F}"/>
          </ac:cxnSpMkLst>
        </pc:cxnChg>
        <pc:cxnChg chg="add mod topLvl">
          <ac:chgData name="Nathalie Jones" userId="87ef0a25-c510-4c76-8ec1-001ba2d44647" providerId="ADAL" clId="{5A0CEB50-8D90-4755-A93B-A66A2CD1286D}" dt="2023-10-17T23:06:06.824" v="1612" actId="165"/>
          <ac:cxnSpMkLst>
            <pc:docMk/>
            <pc:sldMk cId="576520654" sldId="913"/>
            <ac:cxnSpMk id="102" creationId="{4FC0DC5C-55EF-3681-2426-AC2BD0C17EC9}"/>
          </ac:cxnSpMkLst>
        </pc:cxnChg>
        <pc:cxnChg chg="add mod topLvl">
          <ac:chgData name="Nathalie Jones" userId="87ef0a25-c510-4c76-8ec1-001ba2d44647" providerId="ADAL" clId="{5A0CEB50-8D90-4755-A93B-A66A2CD1286D}" dt="2023-10-17T23:06:06.824" v="1612" actId="165"/>
          <ac:cxnSpMkLst>
            <pc:docMk/>
            <pc:sldMk cId="576520654" sldId="913"/>
            <ac:cxnSpMk id="103" creationId="{58E7C6EF-78E4-8435-FD62-17C407BC8AB0}"/>
          </ac:cxnSpMkLst>
        </pc:cxnChg>
        <pc:cxnChg chg="add mod topLvl">
          <ac:chgData name="Nathalie Jones" userId="87ef0a25-c510-4c76-8ec1-001ba2d44647" providerId="ADAL" clId="{5A0CEB50-8D90-4755-A93B-A66A2CD1286D}" dt="2023-10-17T23:06:06.824" v="1612" actId="165"/>
          <ac:cxnSpMkLst>
            <pc:docMk/>
            <pc:sldMk cId="576520654" sldId="913"/>
            <ac:cxnSpMk id="106" creationId="{43E72A95-9421-7B1E-AA89-156380C40E17}"/>
          </ac:cxnSpMkLst>
        </pc:cxnChg>
        <pc:cxnChg chg="add mod topLvl">
          <ac:chgData name="Nathalie Jones" userId="87ef0a25-c510-4c76-8ec1-001ba2d44647" providerId="ADAL" clId="{5A0CEB50-8D90-4755-A93B-A66A2CD1286D}" dt="2023-10-17T23:06:06.824" v="1612" actId="165"/>
          <ac:cxnSpMkLst>
            <pc:docMk/>
            <pc:sldMk cId="576520654" sldId="913"/>
            <ac:cxnSpMk id="107" creationId="{773DB33F-F574-5EC6-41AB-62F7E3478E04}"/>
          </ac:cxnSpMkLst>
        </pc:cxnChg>
        <pc:cxnChg chg="add mod topLvl">
          <ac:chgData name="Nathalie Jones" userId="87ef0a25-c510-4c76-8ec1-001ba2d44647" providerId="ADAL" clId="{5A0CEB50-8D90-4755-A93B-A66A2CD1286D}" dt="2023-10-17T23:06:06.824" v="1612" actId="165"/>
          <ac:cxnSpMkLst>
            <pc:docMk/>
            <pc:sldMk cId="576520654" sldId="913"/>
            <ac:cxnSpMk id="108" creationId="{7AC39076-4577-2146-AAC3-6DCC16D5BADE}"/>
          </ac:cxnSpMkLst>
        </pc:cxnChg>
        <pc:cxnChg chg="add mod topLvl">
          <ac:chgData name="Nathalie Jones" userId="87ef0a25-c510-4c76-8ec1-001ba2d44647" providerId="ADAL" clId="{5A0CEB50-8D90-4755-A93B-A66A2CD1286D}" dt="2023-10-17T23:06:06.824" v="1612" actId="165"/>
          <ac:cxnSpMkLst>
            <pc:docMk/>
            <pc:sldMk cId="576520654" sldId="913"/>
            <ac:cxnSpMk id="111" creationId="{27528336-4B7D-3B32-74B6-A8F93EB83E6F}"/>
          </ac:cxnSpMkLst>
        </pc:cxnChg>
        <pc:cxnChg chg="add mod topLvl">
          <ac:chgData name="Nathalie Jones" userId="87ef0a25-c510-4c76-8ec1-001ba2d44647" providerId="ADAL" clId="{5A0CEB50-8D90-4755-A93B-A66A2CD1286D}" dt="2023-10-17T23:06:06.824" v="1612" actId="165"/>
          <ac:cxnSpMkLst>
            <pc:docMk/>
            <pc:sldMk cId="576520654" sldId="913"/>
            <ac:cxnSpMk id="112" creationId="{E0F14DC3-D5B7-CC59-247A-97E1618B4DDE}"/>
          </ac:cxnSpMkLst>
        </pc:cxnChg>
        <pc:cxnChg chg="add mod topLvl">
          <ac:chgData name="Nathalie Jones" userId="87ef0a25-c510-4c76-8ec1-001ba2d44647" providerId="ADAL" clId="{5A0CEB50-8D90-4755-A93B-A66A2CD1286D}" dt="2023-10-17T23:06:06.824" v="1612" actId="165"/>
          <ac:cxnSpMkLst>
            <pc:docMk/>
            <pc:sldMk cId="576520654" sldId="913"/>
            <ac:cxnSpMk id="115" creationId="{1DC915F8-B79D-E082-3678-83EF5EE10B84}"/>
          </ac:cxnSpMkLst>
        </pc:cxnChg>
        <pc:cxnChg chg="add mod topLvl">
          <ac:chgData name="Nathalie Jones" userId="87ef0a25-c510-4c76-8ec1-001ba2d44647" providerId="ADAL" clId="{5A0CEB50-8D90-4755-A93B-A66A2CD1286D}" dt="2023-10-17T23:06:06.824" v="1612" actId="165"/>
          <ac:cxnSpMkLst>
            <pc:docMk/>
            <pc:sldMk cId="576520654" sldId="913"/>
            <ac:cxnSpMk id="116" creationId="{8FDCD792-324D-194B-49F0-96B1C97DC5A3}"/>
          </ac:cxnSpMkLst>
        </pc:cxnChg>
        <pc:cxnChg chg="add mod topLvl">
          <ac:chgData name="Nathalie Jones" userId="87ef0a25-c510-4c76-8ec1-001ba2d44647" providerId="ADAL" clId="{5A0CEB50-8D90-4755-A93B-A66A2CD1286D}" dt="2023-10-17T23:06:06.824" v="1612" actId="165"/>
          <ac:cxnSpMkLst>
            <pc:docMk/>
            <pc:sldMk cId="576520654" sldId="913"/>
            <ac:cxnSpMk id="117" creationId="{85E9B46E-932C-7C56-C9A2-D5F22EB2DB22}"/>
          </ac:cxnSpMkLst>
        </pc:cxnChg>
        <pc:cxnChg chg="add mod topLvl">
          <ac:chgData name="Nathalie Jones" userId="87ef0a25-c510-4c76-8ec1-001ba2d44647" providerId="ADAL" clId="{5A0CEB50-8D90-4755-A93B-A66A2CD1286D}" dt="2023-10-17T23:06:06.824" v="1612" actId="165"/>
          <ac:cxnSpMkLst>
            <pc:docMk/>
            <pc:sldMk cId="576520654" sldId="913"/>
            <ac:cxnSpMk id="120" creationId="{22064230-AB7E-8481-2072-66B68DE8750F}"/>
          </ac:cxnSpMkLst>
        </pc:cxnChg>
        <pc:cxnChg chg="add mod topLvl">
          <ac:chgData name="Nathalie Jones" userId="87ef0a25-c510-4c76-8ec1-001ba2d44647" providerId="ADAL" clId="{5A0CEB50-8D90-4755-A93B-A66A2CD1286D}" dt="2023-10-17T23:06:06.824" v="1612" actId="165"/>
          <ac:cxnSpMkLst>
            <pc:docMk/>
            <pc:sldMk cId="576520654" sldId="913"/>
            <ac:cxnSpMk id="121" creationId="{491BC54A-AE03-B583-6406-849C6107B551}"/>
          </ac:cxnSpMkLst>
        </pc:cxnChg>
        <pc:cxnChg chg="add mod topLvl">
          <ac:chgData name="Nathalie Jones" userId="87ef0a25-c510-4c76-8ec1-001ba2d44647" providerId="ADAL" clId="{5A0CEB50-8D90-4755-A93B-A66A2CD1286D}" dt="2023-10-17T23:06:06.824" v="1612" actId="165"/>
          <ac:cxnSpMkLst>
            <pc:docMk/>
            <pc:sldMk cId="576520654" sldId="913"/>
            <ac:cxnSpMk id="122" creationId="{18B34E87-64E2-345E-E5E3-09A6347B804F}"/>
          </ac:cxnSpMkLst>
        </pc:cxnChg>
        <pc:cxnChg chg="add mod topLvl">
          <ac:chgData name="Nathalie Jones" userId="87ef0a25-c510-4c76-8ec1-001ba2d44647" providerId="ADAL" clId="{5A0CEB50-8D90-4755-A93B-A66A2CD1286D}" dt="2023-10-17T23:06:06.824" v="1612" actId="165"/>
          <ac:cxnSpMkLst>
            <pc:docMk/>
            <pc:sldMk cId="576520654" sldId="913"/>
            <ac:cxnSpMk id="125" creationId="{853A08D8-3E14-26CE-9ACE-21348C9E6227}"/>
          </ac:cxnSpMkLst>
        </pc:cxnChg>
        <pc:cxnChg chg="add mod topLvl">
          <ac:chgData name="Nathalie Jones" userId="87ef0a25-c510-4c76-8ec1-001ba2d44647" providerId="ADAL" clId="{5A0CEB50-8D90-4755-A93B-A66A2CD1286D}" dt="2023-10-17T23:06:06.824" v="1612" actId="165"/>
          <ac:cxnSpMkLst>
            <pc:docMk/>
            <pc:sldMk cId="576520654" sldId="913"/>
            <ac:cxnSpMk id="126" creationId="{364AF9A2-4E12-BFA2-D5FE-AC4BE14A1418}"/>
          </ac:cxnSpMkLst>
        </pc:cxnChg>
        <pc:cxnChg chg="add mod topLvl">
          <ac:chgData name="Nathalie Jones" userId="87ef0a25-c510-4c76-8ec1-001ba2d44647" providerId="ADAL" clId="{5A0CEB50-8D90-4755-A93B-A66A2CD1286D}" dt="2023-10-17T23:06:06.824" v="1612" actId="165"/>
          <ac:cxnSpMkLst>
            <pc:docMk/>
            <pc:sldMk cId="576520654" sldId="913"/>
            <ac:cxnSpMk id="127" creationId="{B7F57685-EDF3-5D01-502E-357D1831E1C2}"/>
          </ac:cxnSpMkLst>
        </pc:cxnChg>
        <pc:cxnChg chg="add mod topLvl">
          <ac:chgData name="Nathalie Jones" userId="87ef0a25-c510-4c76-8ec1-001ba2d44647" providerId="ADAL" clId="{5A0CEB50-8D90-4755-A93B-A66A2CD1286D}" dt="2023-10-17T23:06:06.824" v="1612" actId="165"/>
          <ac:cxnSpMkLst>
            <pc:docMk/>
            <pc:sldMk cId="576520654" sldId="913"/>
            <ac:cxnSpMk id="129" creationId="{C8787598-8DD2-1DD9-A561-8FBAE02FE283}"/>
          </ac:cxnSpMkLst>
        </pc:cxnChg>
        <pc:cxnChg chg="add mod topLvl">
          <ac:chgData name="Nathalie Jones" userId="87ef0a25-c510-4c76-8ec1-001ba2d44647" providerId="ADAL" clId="{5A0CEB50-8D90-4755-A93B-A66A2CD1286D}" dt="2023-10-17T23:06:06.824" v="1612" actId="165"/>
          <ac:cxnSpMkLst>
            <pc:docMk/>
            <pc:sldMk cId="576520654" sldId="913"/>
            <ac:cxnSpMk id="130" creationId="{2F07A9D0-8084-67F9-CF44-3158D692BB07}"/>
          </ac:cxnSpMkLst>
        </pc:cxnChg>
        <pc:cxnChg chg="add mod topLvl">
          <ac:chgData name="Nathalie Jones" userId="87ef0a25-c510-4c76-8ec1-001ba2d44647" providerId="ADAL" clId="{5A0CEB50-8D90-4755-A93B-A66A2CD1286D}" dt="2023-10-17T23:06:06.824" v="1612" actId="165"/>
          <ac:cxnSpMkLst>
            <pc:docMk/>
            <pc:sldMk cId="576520654" sldId="913"/>
            <ac:cxnSpMk id="131" creationId="{720B93EB-1C80-9D00-B6DE-0ADA6D6874CA}"/>
          </ac:cxnSpMkLst>
        </pc:cxnChg>
        <pc:cxnChg chg="add mod topLvl">
          <ac:chgData name="Nathalie Jones" userId="87ef0a25-c510-4c76-8ec1-001ba2d44647" providerId="ADAL" clId="{5A0CEB50-8D90-4755-A93B-A66A2CD1286D}" dt="2023-10-17T23:06:06.824" v="1612" actId="165"/>
          <ac:cxnSpMkLst>
            <pc:docMk/>
            <pc:sldMk cId="576520654" sldId="913"/>
            <ac:cxnSpMk id="133" creationId="{E13C99FF-1529-7D02-93C2-8482E7A744E6}"/>
          </ac:cxnSpMkLst>
        </pc:cxnChg>
        <pc:cxnChg chg="add mod topLvl">
          <ac:chgData name="Nathalie Jones" userId="87ef0a25-c510-4c76-8ec1-001ba2d44647" providerId="ADAL" clId="{5A0CEB50-8D90-4755-A93B-A66A2CD1286D}" dt="2023-10-17T23:06:06.824" v="1612" actId="165"/>
          <ac:cxnSpMkLst>
            <pc:docMk/>
            <pc:sldMk cId="576520654" sldId="913"/>
            <ac:cxnSpMk id="134" creationId="{B312173D-9DF1-0647-3271-485CDC80AF5A}"/>
          </ac:cxnSpMkLst>
        </pc:cxnChg>
        <pc:cxnChg chg="add mod topLvl">
          <ac:chgData name="Nathalie Jones" userId="87ef0a25-c510-4c76-8ec1-001ba2d44647" providerId="ADAL" clId="{5A0CEB50-8D90-4755-A93B-A66A2CD1286D}" dt="2023-10-17T23:06:06.824" v="1612" actId="165"/>
          <ac:cxnSpMkLst>
            <pc:docMk/>
            <pc:sldMk cId="576520654" sldId="913"/>
            <ac:cxnSpMk id="135" creationId="{78DD7009-A8D0-7C46-4D45-2A7FBB206527}"/>
          </ac:cxnSpMkLst>
        </pc:cxnChg>
        <pc:cxnChg chg="add mod topLvl">
          <ac:chgData name="Nathalie Jones" userId="87ef0a25-c510-4c76-8ec1-001ba2d44647" providerId="ADAL" clId="{5A0CEB50-8D90-4755-A93B-A66A2CD1286D}" dt="2023-10-17T23:06:06.824" v="1612" actId="165"/>
          <ac:cxnSpMkLst>
            <pc:docMk/>
            <pc:sldMk cId="576520654" sldId="913"/>
            <ac:cxnSpMk id="137" creationId="{7D5CC7B0-8576-5D4A-3C68-0AAD774098C4}"/>
          </ac:cxnSpMkLst>
        </pc:cxnChg>
        <pc:cxnChg chg="add mod topLvl">
          <ac:chgData name="Nathalie Jones" userId="87ef0a25-c510-4c76-8ec1-001ba2d44647" providerId="ADAL" clId="{5A0CEB50-8D90-4755-A93B-A66A2CD1286D}" dt="2023-10-17T23:06:06.824" v="1612" actId="165"/>
          <ac:cxnSpMkLst>
            <pc:docMk/>
            <pc:sldMk cId="576520654" sldId="913"/>
            <ac:cxnSpMk id="138" creationId="{D0B0AE65-269C-6064-9C3D-33CF54117494}"/>
          </ac:cxnSpMkLst>
        </pc:cxnChg>
        <pc:cxnChg chg="add mod topLvl">
          <ac:chgData name="Nathalie Jones" userId="87ef0a25-c510-4c76-8ec1-001ba2d44647" providerId="ADAL" clId="{5A0CEB50-8D90-4755-A93B-A66A2CD1286D}" dt="2023-10-17T23:06:06.824" v="1612" actId="165"/>
          <ac:cxnSpMkLst>
            <pc:docMk/>
            <pc:sldMk cId="576520654" sldId="913"/>
            <ac:cxnSpMk id="139" creationId="{0F9ED592-A1A5-17B2-602E-F109AE3C753D}"/>
          </ac:cxnSpMkLst>
        </pc:cxnChg>
        <pc:cxnChg chg="add mod topLvl">
          <ac:chgData name="Nathalie Jones" userId="87ef0a25-c510-4c76-8ec1-001ba2d44647" providerId="ADAL" clId="{5A0CEB50-8D90-4755-A93B-A66A2CD1286D}" dt="2023-10-17T23:06:06.824" v="1612" actId="165"/>
          <ac:cxnSpMkLst>
            <pc:docMk/>
            <pc:sldMk cId="576520654" sldId="913"/>
            <ac:cxnSpMk id="149" creationId="{EFAFCE35-D12B-887E-B01A-C4CE6C6A45F7}"/>
          </ac:cxnSpMkLst>
        </pc:cxnChg>
        <pc:cxnChg chg="add mod topLvl">
          <ac:chgData name="Nathalie Jones" userId="87ef0a25-c510-4c76-8ec1-001ba2d44647" providerId="ADAL" clId="{5A0CEB50-8D90-4755-A93B-A66A2CD1286D}" dt="2023-10-17T23:06:06.824" v="1612" actId="165"/>
          <ac:cxnSpMkLst>
            <pc:docMk/>
            <pc:sldMk cId="576520654" sldId="913"/>
            <ac:cxnSpMk id="150" creationId="{D6194CCF-BC5D-2708-7A12-3A68E71834CC}"/>
          </ac:cxnSpMkLst>
        </pc:cxnChg>
        <pc:cxnChg chg="add mod topLvl">
          <ac:chgData name="Nathalie Jones" userId="87ef0a25-c510-4c76-8ec1-001ba2d44647" providerId="ADAL" clId="{5A0CEB50-8D90-4755-A93B-A66A2CD1286D}" dt="2023-10-17T23:06:06.824" v="1612" actId="165"/>
          <ac:cxnSpMkLst>
            <pc:docMk/>
            <pc:sldMk cId="576520654" sldId="913"/>
            <ac:cxnSpMk id="151" creationId="{FCD6D6E5-2235-82EF-E066-9A42D55B26AB}"/>
          </ac:cxnSpMkLst>
        </pc:cxnChg>
        <pc:cxnChg chg="add mod topLvl">
          <ac:chgData name="Nathalie Jones" userId="87ef0a25-c510-4c76-8ec1-001ba2d44647" providerId="ADAL" clId="{5A0CEB50-8D90-4755-A93B-A66A2CD1286D}" dt="2023-10-17T23:06:06.824" v="1612" actId="165"/>
          <ac:cxnSpMkLst>
            <pc:docMk/>
            <pc:sldMk cId="576520654" sldId="913"/>
            <ac:cxnSpMk id="152" creationId="{67756E11-AFD7-1EAD-4B78-B7B88A80E7FD}"/>
          </ac:cxnSpMkLst>
        </pc:cxnChg>
        <pc:cxnChg chg="add mod topLvl">
          <ac:chgData name="Nathalie Jones" userId="87ef0a25-c510-4c76-8ec1-001ba2d44647" providerId="ADAL" clId="{5A0CEB50-8D90-4755-A93B-A66A2CD1286D}" dt="2023-10-17T23:06:06.824" v="1612" actId="165"/>
          <ac:cxnSpMkLst>
            <pc:docMk/>
            <pc:sldMk cId="576520654" sldId="913"/>
            <ac:cxnSpMk id="153" creationId="{21BB6C72-7826-BC61-7A85-0F9744C74E30}"/>
          </ac:cxnSpMkLst>
        </pc:cxnChg>
        <pc:cxnChg chg="add mod topLvl">
          <ac:chgData name="Nathalie Jones" userId="87ef0a25-c510-4c76-8ec1-001ba2d44647" providerId="ADAL" clId="{5A0CEB50-8D90-4755-A93B-A66A2CD1286D}" dt="2023-10-17T23:06:06.824" v="1612" actId="165"/>
          <ac:cxnSpMkLst>
            <pc:docMk/>
            <pc:sldMk cId="576520654" sldId="913"/>
            <ac:cxnSpMk id="154" creationId="{AC9D75EB-4F8A-F799-9818-E651BDB7A286}"/>
          </ac:cxnSpMkLst>
        </pc:cxnChg>
        <pc:cxnChg chg="add mod topLvl">
          <ac:chgData name="Nathalie Jones" userId="87ef0a25-c510-4c76-8ec1-001ba2d44647" providerId="ADAL" clId="{5A0CEB50-8D90-4755-A93B-A66A2CD1286D}" dt="2023-10-17T23:06:06.824" v="1612" actId="165"/>
          <ac:cxnSpMkLst>
            <pc:docMk/>
            <pc:sldMk cId="576520654" sldId="913"/>
            <ac:cxnSpMk id="157" creationId="{C8B60BD4-EC5C-0960-9559-3F5AB8C1A42C}"/>
          </ac:cxnSpMkLst>
        </pc:cxnChg>
        <pc:cxnChg chg="add mod topLvl">
          <ac:chgData name="Nathalie Jones" userId="87ef0a25-c510-4c76-8ec1-001ba2d44647" providerId="ADAL" clId="{5A0CEB50-8D90-4755-A93B-A66A2CD1286D}" dt="2023-10-17T23:06:06.824" v="1612" actId="165"/>
          <ac:cxnSpMkLst>
            <pc:docMk/>
            <pc:sldMk cId="576520654" sldId="913"/>
            <ac:cxnSpMk id="158" creationId="{51D8FB29-05FF-2109-0AEF-AC722FF0BC3F}"/>
          </ac:cxnSpMkLst>
        </pc:cxnChg>
        <pc:cxnChg chg="add mod topLvl">
          <ac:chgData name="Nathalie Jones" userId="87ef0a25-c510-4c76-8ec1-001ba2d44647" providerId="ADAL" clId="{5A0CEB50-8D90-4755-A93B-A66A2CD1286D}" dt="2023-10-17T23:06:06.824" v="1612" actId="165"/>
          <ac:cxnSpMkLst>
            <pc:docMk/>
            <pc:sldMk cId="576520654" sldId="913"/>
            <ac:cxnSpMk id="159" creationId="{FABC7B43-F276-0AC2-C5FE-3AC3A70D0C30}"/>
          </ac:cxnSpMkLst>
        </pc:cxnChg>
        <pc:cxnChg chg="add mod topLvl">
          <ac:chgData name="Nathalie Jones" userId="87ef0a25-c510-4c76-8ec1-001ba2d44647" providerId="ADAL" clId="{5A0CEB50-8D90-4755-A93B-A66A2CD1286D}" dt="2023-10-17T23:06:06.824" v="1612" actId="165"/>
          <ac:cxnSpMkLst>
            <pc:docMk/>
            <pc:sldMk cId="576520654" sldId="913"/>
            <ac:cxnSpMk id="160" creationId="{BCA1E35B-7DA3-99BD-08F9-AFFAAFF8AB09}"/>
          </ac:cxnSpMkLst>
        </pc:cxnChg>
        <pc:cxnChg chg="add mod topLvl">
          <ac:chgData name="Nathalie Jones" userId="87ef0a25-c510-4c76-8ec1-001ba2d44647" providerId="ADAL" clId="{5A0CEB50-8D90-4755-A93B-A66A2CD1286D}" dt="2023-10-17T23:06:06.824" v="1612" actId="165"/>
          <ac:cxnSpMkLst>
            <pc:docMk/>
            <pc:sldMk cId="576520654" sldId="913"/>
            <ac:cxnSpMk id="162" creationId="{5607FFFB-82C2-478B-B96C-98C7D1704026}"/>
          </ac:cxnSpMkLst>
        </pc:cxnChg>
        <pc:cxnChg chg="mod">
          <ac:chgData name="Nathalie Jones" userId="87ef0a25-c510-4c76-8ec1-001ba2d44647" providerId="ADAL" clId="{5A0CEB50-8D90-4755-A93B-A66A2CD1286D}" dt="2023-10-17T23:10:39.172" v="1643" actId="165"/>
          <ac:cxnSpMkLst>
            <pc:docMk/>
            <pc:sldMk cId="576520654" sldId="913"/>
            <ac:cxnSpMk id="164" creationId="{E6C3A3C8-C69F-557B-C5AF-3EF131671398}"/>
          </ac:cxnSpMkLst>
        </pc:cxnChg>
        <pc:cxnChg chg="mod">
          <ac:chgData name="Nathalie Jones" userId="87ef0a25-c510-4c76-8ec1-001ba2d44647" providerId="ADAL" clId="{5A0CEB50-8D90-4755-A93B-A66A2CD1286D}" dt="2023-10-17T23:10:39.172" v="1643" actId="165"/>
          <ac:cxnSpMkLst>
            <pc:docMk/>
            <pc:sldMk cId="576520654" sldId="913"/>
            <ac:cxnSpMk id="165" creationId="{9A66AC2E-71C5-223B-B77C-1C70CD4DD5B1}"/>
          </ac:cxnSpMkLst>
        </pc:cxnChg>
        <pc:cxnChg chg="mod">
          <ac:chgData name="Nathalie Jones" userId="87ef0a25-c510-4c76-8ec1-001ba2d44647" providerId="ADAL" clId="{5A0CEB50-8D90-4755-A93B-A66A2CD1286D}" dt="2023-10-17T23:10:39.172" v="1643" actId="165"/>
          <ac:cxnSpMkLst>
            <pc:docMk/>
            <pc:sldMk cId="576520654" sldId="913"/>
            <ac:cxnSpMk id="166" creationId="{10ADC61D-6BEF-0C86-7FAC-722D4220802C}"/>
          </ac:cxnSpMkLst>
        </pc:cxnChg>
        <pc:cxnChg chg="add mod">
          <ac:chgData name="Nathalie Jones" userId="87ef0a25-c510-4c76-8ec1-001ba2d44647" providerId="ADAL" clId="{5A0CEB50-8D90-4755-A93B-A66A2CD1286D}" dt="2023-10-17T23:02:46.968" v="1556" actId="14100"/>
          <ac:cxnSpMkLst>
            <pc:docMk/>
            <pc:sldMk cId="576520654" sldId="913"/>
            <ac:cxnSpMk id="169" creationId="{5449D63E-7B31-BF66-FB87-C59ADE844976}"/>
          </ac:cxnSpMkLst>
        </pc:cxnChg>
        <pc:cxnChg chg="add mod">
          <ac:chgData name="Nathalie Jones" userId="87ef0a25-c510-4c76-8ec1-001ba2d44647" providerId="ADAL" clId="{5A0CEB50-8D90-4755-A93B-A66A2CD1286D}" dt="2023-10-17T21:56:49.306" v="143" actId="14100"/>
          <ac:cxnSpMkLst>
            <pc:docMk/>
            <pc:sldMk cId="576520654" sldId="913"/>
            <ac:cxnSpMk id="174" creationId="{6B7E4D7B-A4F5-2D5D-3A73-8F9B0DEA88E1}"/>
          </ac:cxnSpMkLst>
        </pc:cxnChg>
        <pc:cxnChg chg="add mod">
          <ac:chgData name="Nathalie Jones" userId="87ef0a25-c510-4c76-8ec1-001ba2d44647" providerId="ADAL" clId="{5A0CEB50-8D90-4755-A93B-A66A2CD1286D}" dt="2023-10-17T21:56:52.991" v="144" actId="14100"/>
          <ac:cxnSpMkLst>
            <pc:docMk/>
            <pc:sldMk cId="576520654" sldId="913"/>
            <ac:cxnSpMk id="175" creationId="{E374C61F-8B33-E175-5553-0695A1FD04C3}"/>
          </ac:cxnSpMkLst>
        </pc:cxnChg>
        <pc:cxnChg chg="add mod">
          <ac:chgData name="Nathalie Jones" userId="87ef0a25-c510-4c76-8ec1-001ba2d44647" providerId="ADAL" clId="{5A0CEB50-8D90-4755-A93B-A66A2CD1286D}" dt="2023-10-17T21:56:59.180" v="145" actId="14100"/>
          <ac:cxnSpMkLst>
            <pc:docMk/>
            <pc:sldMk cId="576520654" sldId="913"/>
            <ac:cxnSpMk id="176" creationId="{1B067390-3714-9060-B251-8BEF9F688645}"/>
          </ac:cxnSpMkLst>
        </pc:cxnChg>
        <pc:cxnChg chg="add mod">
          <ac:chgData name="Nathalie Jones" userId="87ef0a25-c510-4c76-8ec1-001ba2d44647" providerId="ADAL" clId="{5A0CEB50-8D90-4755-A93B-A66A2CD1286D}" dt="2023-10-17T21:56:25.418" v="139" actId="14100"/>
          <ac:cxnSpMkLst>
            <pc:docMk/>
            <pc:sldMk cId="576520654" sldId="913"/>
            <ac:cxnSpMk id="177" creationId="{CFF1703C-3210-AF51-806E-240B0F6CC11E}"/>
          </ac:cxnSpMkLst>
        </pc:cxnChg>
        <pc:cxnChg chg="mod">
          <ac:chgData name="Nathalie Jones" userId="87ef0a25-c510-4c76-8ec1-001ba2d44647" providerId="ADAL" clId="{5A0CEB50-8D90-4755-A93B-A66A2CD1286D}" dt="2023-10-17T22:11:35.975" v="538"/>
          <ac:cxnSpMkLst>
            <pc:docMk/>
            <pc:sldMk cId="576520654" sldId="913"/>
            <ac:cxnSpMk id="193" creationId="{A2CF0E38-B301-270A-858E-8155AAE400C7}"/>
          </ac:cxnSpMkLst>
        </pc:cxnChg>
        <pc:cxnChg chg="mod">
          <ac:chgData name="Nathalie Jones" userId="87ef0a25-c510-4c76-8ec1-001ba2d44647" providerId="ADAL" clId="{5A0CEB50-8D90-4755-A93B-A66A2CD1286D}" dt="2023-10-17T22:36:58.128" v="1020" actId="1036"/>
          <ac:cxnSpMkLst>
            <pc:docMk/>
            <pc:sldMk cId="576520654" sldId="913"/>
            <ac:cxnSpMk id="194" creationId="{4F62D4FD-62A0-546B-9A53-2B5BD8D65CEC}"/>
          </ac:cxnSpMkLst>
        </pc:cxnChg>
        <pc:cxnChg chg="mod">
          <ac:chgData name="Nathalie Jones" userId="87ef0a25-c510-4c76-8ec1-001ba2d44647" providerId="ADAL" clId="{5A0CEB50-8D90-4755-A93B-A66A2CD1286D}" dt="2023-10-17T22:36:30.730" v="942" actId="14100"/>
          <ac:cxnSpMkLst>
            <pc:docMk/>
            <pc:sldMk cId="576520654" sldId="913"/>
            <ac:cxnSpMk id="195" creationId="{708601A8-AD93-DA77-4FB1-3A1B03437EC8}"/>
          </ac:cxnSpMkLst>
        </pc:cxnChg>
        <pc:cxnChg chg="del mod">
          <ac:chgData name="Nathalie Jones" userId="87ef0a25-c510-4c76-8ec1-001ba2d44647" providerId="ADAL" clId="{5A0CEB50-8D90-4755-A93B-A66A2CD1286D}" dt="2023-10-17T22:37:14.871" v="1024" actId="478"/>
          <ac:cxnSpMkLst>
            <pc:docMk/>
            <pc:sldMk cId="576520654" sldId="913"/>
            <ac:cxnSpMk id="196" creationId="{FB5DF8C7-BE24-FF76-E285-B916599190F3}"/>
          </ac:cxnSpMkLst>
        </pc:cxnChg>
        <pc:cxnChg chg="mod">
          <ac:chgData name="Nathalie Jones" userId="87ef0a25-c510-4c76-8ec1-001ba2d44647" providerId="ADAL" clId="{5A0CEB50-8D90-4755-A93B-A66A2CD1286D}" dt="2023-10-17T22:11:35.975" v="538"/>
          <ac:cxnSpMkLst>
            <pc:docMk/>
            <pc:sldMk cId="576520654" sldId="913"/>
            <ac:cxnSpMk id="201" creationId="{C80C0F2F-4C37-1342-AE04-5BFEF7C62D80}"/>
          </ac:cxnSpMkLst>
        </pc:cxnChg>
        <pc:cxnChg chg="mod">
          <ac:chgData name="Nathalie Jones" userId="87ef0a25-c510-4c76-8ec1-001ba2d44647" providerId="ADAL" clId="{5A0CEB50-8D90-4755-A93B-A66A2CD1286D}" dt="2023-10-17T22:11:35.975" v="538"/>
          <ac:cxnSpMkLst>
            <pc:docMk/>
            <pc:sldMk cId="576520654" sldId="913"/>
            <ac:cxnSpMk id="202" creationId="{AE2B5AA9-440F-0DD6-46DC-FA6BECE0D087}"/>
          </ac:cxnSpMkLst>
        </pc:cxnChg>
        <pc:cxnChg chg="mod">
          <ac:chgData name="Nathalie Jones" userId="87ef0a25-c510-4c76-8ec1-001ba2d44647" providerId="ADAL" clId="{5A0CEB50-8D90-4755-A93B-A66A2CD1286D}" dt="2023-10-17T22:11:35.975" v="538"/>
          <ac:cxnSpMkLst>
            <pc:docMk/>
            <pc:sldMk cId="576520654" sldId="913"/>
            <ac:cxnSpMk id="203" creationId="{DFC98B1E-F9D3-F2C1-1395-B45F0A63A2F9}"/>
          </ac:cxnSpMkLst>
        </pc:cxnChg>
        <pc:cxnChg chg="mod">
          <ac:chgData name="Nathalie Jones" userId="87ef0a25-c510-4c76-8ec1-001ba2d44647" providerId="ADAL" clId="{5A0CEB50-8D90-4755-A93B-A66A2CD1286D}" dt="2023-10-17T22:11:35.975" v="538"/>
          <ac:cxnSpMkLst>
            <pc:docMk/>
            <pc:sldMk cId="576520654" sldId="913"/>
            <ac:cxnSpMk id="204" creationId="{BFB363C8-7FD4-CD39-4D41-AA69ACDC43A5}"/>
          </ac:cxnSpMkLst>
        </pc:cxnChg>
      </pc:sldChg>
      <pc:sldChg chg="addSp delSp modSp add del mod">
        <pc:chgData name="Nathalie Jones" userId="87ef0a25-c510-4c76-8ec1-001ba2d44647" providerId="ADAL" clId="{5A0CEB50-8D90-4755-A93B-A66A2CD1286D}" dt="2023-10-17T23:20:59.537" v="1789" actId="47"/>
        <pc:sldMkLst>
          <pc:docMk/>
          <pc:sldMk cId="3128307378" sldId="914"/>
        </pc:sldMkLst>
        <pc:spChg chg="add del mod">
          <ac:chgData name="Nathalie Jones" userId="87ef0a25-c510-4c76-8ec1-001ba2d44647" providerId="ADAL" clId="{5A0CEB50-8D90-4755-A93B-A66A2CD1286D}" dt="2023-10-17T23:03:44.159" v="1599" actId="1035"/>
          <ac:spMkLst>
            <pc:docMk/>
            <pc:sldMk cId="3128307378" sldId="914"/>
            <ac:spMk id="2" creationId="{00000000-0000-0000-0000-000000000000}"/>
          </ac:spMkLst>
        </pc:spChg>
        <pc:spChg chg="mod">
          <ac:chgData name="Nathalie Jones" userId="87ef0a25-c510-4c76-8ec1-001ba2d44647" providerId="ADAL" clId="{5A0CEB50-8D90-4755-A93B-A66A2CD1286D}" dt="2023-10-17T22:57:54.684" v="1553" actId="20577"/>
          <ac:spMkLst>
            <pc:docMk/>
            <pc:sldMk cId="3128307378" sldId="914"/>
            <ac:spMk id="9" creationId="{08A2C878-B909-477C-402A-47C83065C2D5}"/>
          </ac:spMkLst>
        </pc:spChg>
        <pc:spChg chg="del">
          <ac:chgData name="Nathalie Jones" userId="87ef0a25-c510-4c76-8ec1-001ba2d44647" providerId="ADAL" clId="{5A0CEB50-8D90-4755-A93B-A66A2CD1286D}" dt="2023-10-17T22:55:45.451" v="1522" actId="478"/>
          <ac:spMkLst>
            <pc:docMk/>
            <pc:sldMk cId="3128307378" sldId="914"/>
            <ac:spMk id="12" creationId="{EA2E0DBF-D33D-20B2-78F6-2567FFBDC64C}"/>
          </ac:spMkLst>
        </pc:spChg>
        <pc:spChg chg="mod">
          <ac:chgData name="Nathalie Jones" userId="87ef0a25-c510-4c76-8ec1-001ba2d44647" providerId="ADAL" clId="{5A0CEB50-8D90-4755-A93B-A66A2CD1286D}" dt="2023-10-17T22:54:05.286" v="1494" actId="14100"/>
          <ac:spMkLst>
            <pc:docMk/>
            <pc:sldMk cId="3128307378" sldId="914"/>
            <ac:spMk id="22" creationId="{547C55A6-653E-FE5F-929B-B2FBE3F7B960}"/>
          </ac:spMkLst>
        </pc:spChg>
        <pc:spChg chg="mod">
          <ac:chgData name="Nathalie Jones" userId="87ef0a25-c510-4c76-8ec1-001ba2d44647" providerId="ADAL" clId="{5A0CEB50-8D90-4755-A93B-A66A2CD1286D}" dt="2023-10-17T22:53:41.171" v="1487" actId="20577"/>
          <ac:spMkLst>
            <pc:docMk/>
            <pc:sldMk cId="3128307378" sldId="914"/>
            <ac:spMk id="23" creationId="{25B29D8F-1215-F66D-0FC6-85CCA3C57DF1}"/>
          </ac:spMkLst>
        </pc:spChg>
        <pc:spChg chg="mod">
          <ac:chgData name="Nathalie Jones" userId="87ef0a25-c510-4c76-8ec1-001ba2d44647" providerId="ADAL" clId="{5A0CEB50-8D90-4755-A93B-A66A2CD1286D}" dt="2023-10-17T22:53:29.621" v="1483" actId="20577"/>
          <ac:spMkLst>
            <pc:docMk/>
            <pc:sldMk cId="3128307378" sldId="914"/>
            <ac:spMk id="24" creationId="{2217F7DF-2F15-10EB-C0E4-475AD4F07555}"/>
          </ac:spMkLst>
        </pc:spChg>
        <pc:spChg chg="mod">
          <ac:chgData name="Nathalie Jones" userId="87ef0a25-c510-4c76-8ec1-001ba2d44647" providerId="ADAL" clId="{5A0CEB50-8D90-4755-A93B-A66A2CD1286D}" dt="2023-10-17T22:53:25.386" v="1482" actId="20577"/>
          <ac:spMkLst>
            <pc:docMk/>
            <pc:sldMk cId="3128307378" sldId="914"/>
            <ac:spMk id="25" creationId="{4DF758A5-A33E-7542-7469-0959A298D2AF}"/>
          </ac:spMkLst>
        </pc:spChg>
        <pc:spChg chg="add mod">
          <ac:chgData name="Nathalie Jones" userId="87ef0a25-c510-4c76-8ec1-001ba2d44647" providerId="ADAL" clId="{5A0CEB50-8D90-4755-A93B-A66A2CD1286D}" dt="2023-10-17T22:55:01.953" v="1515" actId="20577"/>
          <ac:spMkLst>
            <pc:docMk/>
            <pc:sldMk cId="3128307378" sldId="914"/>
            <ac:spMk id="27" creationId="{BAC14EB2-DCD6-A359-9FBA-C921EA535C8C}"/>
          </ac:spMkLst>
        </pc:spChg>
        <pc:spChg chg="mod">
          <ac:chgData name="Nathalie Jones" userId="87ef0a25-c510-4c76-8ec1-001ba2d44647" providerId="ADAL" clId="{5A0CEB50-8D90-4755-A93B-A66A2CD1286D}" dt="2023-10-17T22:53:04.839" v="1475" actId="20577"/>
          <ac:spMkLst>
            <pc:docMk/>
            <pc:sldMk cId="3128307378" sldId="914"/>
            <ac:spMk id="31" creationId="{1C5617DA-83D5-5BB1-F531-9663757A2329}"/>
          </ac:spMkLst>
        </pc:spChg>
        <pc:spChg chg="add mod">
          <ac:chgData name="Nathalie Jones" userId="87ef0a25-c510-4c76-8ec1-001ba2d44647" providerId="ADAL" clId="{5A0CEB50-8D90-4755-A93B-A66A2CD1286D}" dt="2023-10-17T22:55:07.898" v="1520" actId="20577"/>
          <ac:spMkLst>
            <pc:docMk/>
            <pc:sldMk cId="3128307378" sldId="914"/>
            <ac:spMk id="32" creationId="{2250F7B8-9B5C-BDC2-0B81-4ABD355CF155}"/>
          </ac:spMkLst>
        </pc:spChg>
        <pc:spChg chg="mod">
          <ac:chgData name="Nathalie Jones" userId="87ef0a25-c510-4c76-8ec1-001ba2d44647" providerId="ADAL" clId="{5A0CEB50-8D90-4755-A93B-A66A2CD1286D}" dt="2023-10-17T22:53:07.830" v="1476" actId="20577"/>
          <ac:spMkLst>
            <pc:docMk/>
            <pc:sldMk cId="3128307378" sldId="914"/>
            <ac:spMk id="34" creationId="{76F2FB1C-3E13-9996-D118-BA48E59214C7}"/>
          </ac:spMkLst>
        </pc:spChg>
        <pc:spChg chg="mod">
          <ac:chgData name="Nathalie Jones" userId="87ef0a25-c510-4c76-8ec1-001ba2d44647" providerId="ADAL" clId="{5A0CEB50-8D90-4755-A93B-A66A2CD1286D}" dt="2023-10-17T22:53:09.592" v="1477" actId="20577"/>
          <ac:spMkLst>
            <pc:docMk/>
            <pc:sldMk cId="3128307378" sldId="914"/>
            <ac:spMk id="36" creationId="{521B0850-883F-5E53-75DD-2A322EBB62C2}"/>
          </ac:spMkLst>
        </pc:spChg>
        <pc:spChg chg="add del mod">
          <ac:chgData name="Nathalie Jones" userId="87ef0a25-c510-4c76-8ec1-001ba2d44647" providerId="ADAL" clId="{5A0CEB50-8D90-4755-A93B-A66A2CD1286D}" dt="2023-10-17T23:03:28.809" v="1563" actId="21"/>
          <ac:spMkLst>
            <pc:docMk/>
            <pc:sldMk cId="3128307378" sldId="914"/>
            <ac:spMk id="39" creationId="{71097162-4C8D-1231-1632-4D8B03BE076E}"/>
          </ac:spMkLst>
        </pc:spChg>
        <pc:spChg chg="mod">
          <ac:chgData name="Nathalie Jones" userId="87ef0a25-c510-4c76-8ec1-001ba2d44647" providerId="ADAL" clId="{5A0CEB50-8D90-4755-A93B-A66A2CD1286D}" dt="2023-10-17T22:52:44.715" v="1462" actId="14100"/>
          <ac:spMkLst>
            <pc:docMk/>
            <pc:sldMk cId="3128307378" sldId="914"/>
            <ac:spMk id="61" creationId="{B00D2F71-8EF2-BBEF-F36D-CC7DEE7D3A58}"/>
          </ac:spMkLst>
        </pc:spChg>
        <pc:spChg chg="mod">
          <ac:chgData name="Nathalie Jones" userId="87ef0a25-c510-4c76-8ec1-001ba2d44647" providerId="ADAL" clId="{5A0CEB50-8D90-4755-A93B-A66A2CD1286D}" dt="2023-10-17T22:52:57.247" v="1474" actId="1037"/>
          <ac:spMkLst>
            <pc:docMk/>
            <pc:sldMk cId="3128307378" sldId="914"/>
            <ac:spMk id="73" creationId="{5EF892FC-4B01-0208-A749-72CA4E30DF78}"/>
          </ac:spMkLst>
        </pc:spChg>
        <pc:spChg chg="mod">
          <ac:chgData name="Nathalie Jones" userId="87ef0a25-c510-4c76-8ec1-001ba2d44647" providerId="ADAL" clId="{5A0CEB50-8D90-4755-A93B-A66A2CD1286D}" dt="2023-10-17T22:52:52.845" v="1469" actId="1038"/>
          <ac:spMkLst>
            <pc:docMk/>
            <pc:sldMk cId="3128307378" sldId="914"/>
            <ac:spMk id="83" creationId="{8B8CFAE1-E9F8-6A8D-E127-77533FDBFBA8}"/>
          </ac:spMkLst>
        </pc:spChg>
        <pc:spChg chg="mod">
          <ac:chgData name="Nathalie Jones" userId="87ef0a25-c510-4c76-8ec1-001ba2d44647" providerId="ADAL" clId="{5A0CEB50-8D90-4755-A93B-A66A2CD1286D}" dt="2023-10-17T22:52:20.841" v="1456" actId="20577"/>
          <ac:spMkLst>
            <pc:docMk/>
            <pc:sldMk cId="3128307378" sldId="914"/>
            <ac:spMk id="128" creationId="{BA83C97D-F3E4-4D64-63BC-2CA01B4862BD}"/>
          </ac:spMkLst>
        </pc:spChg>
        <pc:spChg chg="mod">
          <ac:chgData name="Nathalie Jones" userId="87ef0a25-c510-4c76-8ec1-001ba2d44647" providerId="ADAL" clId="{5A0CEB50-8D90-4755-A93B-A66A2CD1286D}" dt="2023-10-17T22:51:54.726" v="1444" actId="20577"/>
          <ac:spMkLst>
            <pc:docMk/>
            <pc:sldMk cId="3128307378" sldId="914"/>
            <ac:spMk id="132" creationId="{5F6A01FA-BDE5-4523-467C-F66A0C6F6AD0}"/>
          </ac:spMkLst>
        </pc:spChg>
        <pc:spChg chg="mod">
          <ac:chgData name="Nathalie Jones" userId="87ef0a25-c510-4c76-8ec1-001ba2d44647" providerId="ADAL" clId="{5A0CEB50-8D90-4755-A93B-A66A2CD1286D}" dt="2023-10-17T22:51:52.164" v="1441" actId="20577"/>
          <ac:spMkLst>
            <pc:docMk/>
            <pc:sldMk cId="3128307378" sldId="914"/>
            <ac:spMk id="136" creationId="{A7871D90-EA19-03AD-4D66-ED658194123E}"/>
          </ac:spMkLst>
        </pc:spChg>
        <pc:spChg chg="mod">
          <ac:chgData name="Nathalie Jones" userId="87ef0a25-c510-4c76-8ec1-001ba2d44647" providerId="ADAL" clId="{5A0CEB50-8D90-4755-A93B-A66A2CD1286D}" dt="2023-10-17T22:51:48.684" v="1438" actId="20577"/>
          <ac:spMkLst>
            <pc:docMk/>
            <pc:sldMk cId="3128307378" sldId="914"/>
            <ac:spMk id="140" creationId="{A6B3916B-2E73-9582-F82E-AA0201A822F8}"/>
          </ac:spMkLst>
        </pc:spChg>
        <pc:spChg chg="mod">
          <ac:chgData name="Nathalie Jones" userId="87ef0a25-c510-4c76-8ec1-001ba2d44647" providerId="ADAL" clId="{5A0CEB50-8D90-4755-A93B-A66A2CD1286D}" dt="2023-10-17T22:51:19.258" v="1415" actId="20577"/>
          <ac:spMkLst>
            <pc:docMk/>
            <pc:sldMk cId="3128307378" sldId="914"/>
            <ac:spMk id="141" creationId="{4FD83AD1-CFDA-C47A-67F1-1D737ECBF120}"/>
          </ac:spMkLst>
        </pc:spChg>
        <pc:spChg chg="mod">
          <ac:chgData name="Nathalie Jones" userId="87ef0a25-c510-4c76-8ec1-001ba2d44647" providerId="ADAL" clId="{5A0CEB50-8D90-4755-A93B-A66A2CD1286D}" dt="2023-10-17T22:51:22.655" v="1417" actId="20577"/>
          <ac:spMkLst>
            <pc:docMk/>
            <pc:sldMk cId="3128307378" sldId="914"/>
            <ac:spMk id="142" creationId="{BAC7289B-1004-D929-1CC9-235FF799FAED}"/>
          </ac:spMkLst>
        </pc:spChg>
        <pc:spChg chg="mod">
          <ac:chgData name="Nathalie Jones" userId="87ef0a25-c510-4c76-8ec1-001ba2d44647" providerId="ADAL" clId="{5A0CEB50-8D90-4755-A93B-A66A2CD1286D}" dt="2023-10-17T22:51:26.965" v="1420" actId="20577"/>
          <ac:spMkLst>
            <pc:docMk/>
            <pc:sldMk cId="3128307378" sldId="914"/>
            <ac:spMk id="143" creationId="{43B5E568-D03F-7244-486F-8162A2152A48}"/>
          </ac:spMkLst>
        </pc:spChg>
        <pc:spChg chg="mod">
          <ac:chgData name="Nathalie Jones" userId="87ef0a25-c510-4c76-8ec1-001ba2d44647" providerId="ADAL" clId="{5A0CEB50-8D90-4755-A93B-A66A2CD1286D}" dt="2023-10-17T22:51:31.119" v="1423" actId="20577"/>
          <ac:spMkLst>
            <pc:docMk/>
            <pc:sldMk cId="3128307378" sldId="914"/>
            <ac:spMk id="144" creationId="{E3798FF8-1F32-567A-A8C6-172A9DF95491}"/>
          </ac:spMkLst>
        </pc:spChg>
        <pc:spChg chg="mod">
          <ac:chgData name="Nathalie Jones" userId="87ef0a25-c510-4c76-8ec1-001ba2d44647" providerId="ADAL" clId="{5A0CEB50-8D90-4755-A93B-A66A2CD1286D}" dt="2023-10-17T22:51:34.168" v="1426" actId="20577"/>
          <ac:spMkLst>
            <pc:docMk/>
            <pc:sldMk cId="3128307378" sldId="914"/>
            <ac:spMk id="145" creationId="{BD7FB3B4-D743-795A-90BD-04BAFC742A02}"/>
          </ac:spMkLst>
        </pc:spChg>
        <pc:spChg chg="mod">
          <ac:chgData name="Nathalie Jones" userId="87ef0a25-c510-4c76-8ec1-001ba2d44647" providerId="ADAL" clId="{5A0CEB50-8D90-4755-A93B-A66A2CD1286D}" dt="2023-10-17T22:51:38.705" v="1429" actId="20577"/>
          <ac:spMkLst>
            <pc:docMk/>
            <pc:sldMk cId="3128307378" sldId="914"/>
            <ac:spMk id="146" creationId="{DDA5ABCD-6247-5382-32D3-9C4A427B1186}"/>
          </ac:spMkLst>
        </pc:spChg>
        <pc:spChg chg="mod">
          <ac:chgData name="Nathalie Jones" userId="87ef0a25-c510-4c76-8ec1-001ba2d44647" providerId="ADAL" clId="{5A0CEB50-8D90-4755-A93B-A66A2CD1286D}" dt="2023-10-17T22:51:42.583" v="1432" actId="20577"/>
          <ac:spMkLst>
            <pc:docMk/>
            <pc:sldMk cId="3128307378" sldId="914"/>
            <ac:spMk id="147" creationId="{0BC7CABD-3114-F76C-4532-A3CCE637202F}"/>
          </ac:spMkLst>
        </pc:spChg>
        <pc:spChg chg="mod">
          <ac:chgData name="Nathalie Jones" userId="87ef0a25-c510-4c76-8ec1-001ba2d44647" providerId="ADAL" clId="{5A0CEB50-8D90-4755-A93B-A66A2CD1286D}" dt="2023-10-17T22:51:45.402" v="1435" actId="20577"/>
          <ac:spMkLst>
            <pc:docMk/>
            <pc:sldMk cId="3128307378" sldId="914"/>
            <ac:spMk id="148" creationId="{CB730AAC-A516-ED52-0863-6E8C339C053C}"/>
          </ac:spMkLst>
        </pc:spChg>
        <pc:spChg chg="mod">
          <ac:chgData name="Nathalie Jones" userId="87ef0a25-c510-4c76-8ec1-001ba2d44647" providerId="ADAL" clId="{5A0CEB50-8D90-4755-A93B-A66A2CD1286D}" dt="2023-10-17T22:52:18.028" v="1453" actId="20577"/>
          <ac:spMkLst>
            <pc:docMk/>
            <pc:sldMk cId="3128307378" sldId="914"/>
            <ac:spMk id="155" creationId="{BBF775CD-A31E-5C56-19A7-F3ED4F31BF7B}"/>
          </ac:spMkLst>
        </pc:spChg>
        <pc:spChg chg="mod">
          <ac:chgData name="Nathalie Jones" userId="87ef0a25-c510-4c76-8ec1-001ba2d44647" providerId="ADAL" clId="{5A0CEB50-8D90-4755-A93B-A66A2CD1286D}" dt="2023-10-17T22:52:03.696" v="1450" actId="20577"/>
          <ac:spMkLst>
            <pc:docMk/>
            <pc:sldMk cId="3128307378" sldId="914"/>
            <ac:spMk id="156" creationId="{74301B5A-892D-48DD-BC77-CE2E73787EA0}"/>
          </ac:spMkLst>
        </pc:spChg>
        <pc:spChg chg="mod">
          <ac:chgData name="Nathalie Jones" userId="87ef0a25-c510-4c76-8ec1-001ba2d44647" providerId="ADAL" clId="{5A0CEB50-8D90-4755-A93B-A66A2CD1286D}" dt="2023-10-17T22:52:15.144" v="1451" actId="20577"/>
          <ac:spMkLst>
            <pc:docMk/>
            <pc:sldMk cId="3128307378" sldId="914"/>
            <ac:spMk id="161" creationId="{08E282DC-DEDD-82D2-C815-7EDDB7A67E4F}"/>
          </ac:spMkLst>
        </pc:spChg>
        <pc:spChg chg="del mod">
          <ac:chgData name="Nathalie Jones" userId="87ef0a25-c510-4c76-8ec1-001ba2d44647" providerId="ADAL" clId="{5A0CEB50-8D90-4755-A93B-A66A2CD1286D}" dt="2023-10-17T22:55:41.191" v="1521" actId="478"/>
          <ac:spMkLst>
            <pc:docMk/>
            <pc:sldMk cId="3128307378" sldId="914"/>
            <ac:spMk id="211" creationId="{59B6F043-5CCA-B5D3-F6D8-47CE6953016B}"/>
          </ac:spMkLst>
        </pc:spChg>
        <pc:cxnChg chg="add mod">
          <ac:chgData name="Nathalie Jones" userId="87ef0a25-c510-4c76-8ec1-001ba2d44647" providerId="ADAL" clId="{5A0CEB50-8D90-4755-A93B-A66A2CD1286D}" dt="2023-10-17T23:02:54.443" v="1558"/>
          <ac:cxnSpMkLst>
            <pc:docMk/>
            <pc:sldMk cId="3128307378" sldId="914"/>
            <ac:cxnSpMk id="37" creationId="{D51683C5-FBFC-9B6F-B420-794A2DD0CD96}"/>
          </ac:cxnSpMkLst>
        </pc:cxnChg>
        <pc:cxnChg chg="del">
          <ac:chgData name="Nathalie Jones" userId="87ef0a25-c510-4c76-8ec1-001ba2d44647" providerId="ADAL" clId="{5A0CEB50-8D90-4755-A93B-A66A2CD1286D}" dt="2023-10-17T23:02:53.173" v="1557" actId="478"/>
          <ac:cxnSpMkLst>
            <pc:docMk/>
            <pc:sldMk cId="3128307378" sldId="914"/>
            <ac:cxnSpMk id="169" creationId="{5449D63E-7B31-BF66-FB87-C59ADE844976}"/>
          </ac:cxnSpMkLst>
        </pc:cxnChg>
        <pc:cxnChg chg="mod">
          <ac:chgData name="Nathalie Jones" userId="87ef0a25-c510-4c76-8ec1-001ba2d44647" providerId="ADAL" clId="{5A0CEB50-8D90-4755-A93B-A66A2CD1286D}" dt="2023-10-17T22:55:52.613" v="1524" actId="14100"/>
          <ac:cxnSpMkLst>
            <pc:docMk/>
            <pc:sldMk cId="3128307378" sldId="914"/>
            <ac:cxnSpMk id="174" creationId="{6B7E4D7B-A4F5-2D5D-3A73-8F9B0DEA88E1}"/>
          </ac:cxnSpMkLst>
        </pc:cxnChg>
      </pc:sldChg>
      <pc:sldChg chg="addSp delSp modSp add del mod">
        <pc:chgData name="Nathalie Jones" userId="87ef0a25-c510-4c76-8ec1-001ba2d44647" providerId="ADAL" clId="{5A0CEB50-8D90-4755-A93B-A66A2CD1286D}" dt="2023-10-17T22:12:41.221" v="541" actId="47"/>
        <pc:sldMkLst>
          <pc:docMk/>
          <pc:sldMk cId="4260022743" sldId="914"/>
        </pc:sldMkLst>
        <pc:spChg chg="del mod">
          <ac:chgData name="Nathalie Jones" userId="87ef0a25-c510-4c76-8ec1-001ba2d44647" providerId="ADAL" clId="{5A0CEB50-8D90-4755-A93B-A66A2CD1286D}" dt="2023-10-17T22:01:28.616" v="151" actId="478"/>
          <ac:spMkLst>
            <pc:docMk/>
            <pc:sldMk cId="4260022743" sldId="914"/>
            <ac:spMk id="3" creationId="{00000000-0000-0000-0000-000000000000}"/>
          </ac:spMkLst>
        </pc:spChg>
        <pc:spChg chg="add del mod">
          <ac:chgData name="Nathalie Jones" userId="87ef0a25-c510-4c76-8ec1-001ba2d44647" providerId="ADAL" clId="{5A0CEB50-8D90-4755-A93B-A66A2CD1286D}" dt="2023-10-17T22:03:08.422" v="284" actId="478"/>
          <ac:spMkLst>
            <pc:docMk/>
            <pc:sldMk cId="4260022743" sldId="914"/>
            <ac:spMk id="5" creationId="{C09BD9DD-212A-CBB2-E166-8477CD01D58A}"/>
          </ac:spMkLst>
        </pc:spChg>
        <pc:spChg chg="add del mod">
          <ac:chgData name="Nathalie Jones" userId="87ef0a25-c510-4c76-8ec1-001ba2d44647" providerId="ADAL" clId="{5A0CEB50-8D90-4755-A93B-A66A2CD1286D}" dt="2023-10-17T22:03:06.612" v="283" actId="478"/>
          <ac:spMkLst>
            <pc:docMk/>
            <pc:sldMk cId="4260022743" sldId="914"/>
            <ac:spMk id="6" creationId="{3A33EFD5-FA55-68D2-5F14-70E9D2560CD8}"/>
          </ac:spMkLst>
        </pc:spChg>
        <pc:spChg chg="add mod">
          <ac:chgData name="Nathalie Jones" userId="87ef0a25-c510-4c76-8ec1-001ba2d44647" providerId="ADAL" clId="{5A0CEB50-8D90-4755-A93B-A66A2CD1286D}" dt="2023-10-17T22:11:25.655" v="537" actId="1035"/>
          <ac:spMkLst>
            <pc:docMk/>
            <pc:sldMk cId="4260022743" sldId="914"/>
            <ac:spMk id="11" creationId="{2D48BA69-2C45-4E04-8E40-4659D7CE131F}"/>
          </ac:spMkLst>
        </pc:spChg>
        <pc:spChg chg="add del mod">
          <ac:chgData name="Nathalie Jones" userId="87ef0a25-c510-4c76-8ec1-001ba2d44647" providerId="ADAL" clId="{5A0CEB50-8D90-4755-A93B-A66A2CD1286D}" dt="2023-10-17T22:03:10.532" v="285" actId="478"/>
          <ac:spMkLst>
            <pc:docMk/>
            <pc:sldMk cId="4260022743" sldId="914"/>
            <ac:spMk id="12" creationId="{992394DD-93B3-BB22-53A0-1AAA883BC8DF}"/>
          </ac:spMkLst>
        </pc:spChg>
        <pc:spChg chg="add del mod">
          <ac:chgData name="Nathalie Jones" userId="87ef0a25-c510-4c76-8ec1-001ba2d44647" providerId="ADAL" clId="{5A0CEB50-8D90-4755-A93B-A66A2CD1286D}" dt="2023-10-17T22:03:13.295" v="286" actId="478"/>
          <ac:spMkLst>
            <pc:docMk/>
            <pc:sldMk cId="4260022743" sldId="914"/>
            <ac:spMk id="13" creationId="{C1D82507-E50C-CAD0-4678-7F46F0948A1C}"/>
          </ac:spMkLst>
        </pc:spChg>
        <pc:spChg chg="add mod">
          <ac:chgData name="Nathalie Jones" userId="87ef0a25-c510-4c76-8ec1-001ba2d44647" providerId="ADAL" clId="{5A0CEB50-8D90-4755-A93B-A66A2CD1286D}" dt="2023-10-17T22:11:19.542" v="529" actId="1035"/>
          <ac:spMkLst>
            <pc:docMk/>
            <pc:sldMk cId="4260022743" sldId="914"/>
            <ac:spMk id="18" creationId="{215239AD-4E10-1657-B5C0-7F0DE33719CE}"/>
          </ac:spMkLst>
        </pc:spChg>
        <pc:spChg chg="add mod topLvl">
          <ac:chgData name="Nathalie Jones" userId="87ef0a25-c510-4c76-8ec1-001ba2d44647" providerId="ADAL" clId="{5A0CEB50-8D90-4755-A93B-A66A2CD1286D}" dt="2023-10-17T22:11:14.622" v="520" actId="1036"/>
          <ac:spMkLst>
            <pc:docMk/>
            <pc:sldMk cId="4260022743" sldId="914"/>
            <ac:spMk id="19" creationId="{B3A47885-049C-25BF-963F-A2D9D35DA1D5}"/>
          </ac:spMkLst>
        </pc:spChg>
        <pc:spChg chg="add mod">
          <ac:chgData name="Nathalie Jones" userId="87ef0a25-c510-4c76-8ec1-001ba2d44647" providerId="ADAL" clId="{5A0CEB50-8D90-4755-A93B-A66A2CD1286D}" dt="2023-10-17T22:10:50.993" v="512" actId="165"/>
          <ac:spMkLst>
            <pc:docMk/>
            <pc:sldMk cId="4260022743" sldId="914"/>
            <ac:spMk id="22" creationId="{0657F82D-AE1E-DD80-5971-81540BC471B1}"/>
          </ac:spMkLst>
        </pc:spChg>
        <pc:spChg chg="add mod">
          <ac:chgData name="Nathalie Jones" userId="87ef0a25-c510-4c76-8ec1-001ba2d44647" providerId="ADAL" clId="{5A0CEB50-8D90-4755-A93B-A66A2CD1286D}" dt="2023-10-17T22:10:50.993" v="512" actId="165"/>
          <ac:spMkLst>
            <pc:docMk/>
            <pc:sldMk cId="4260022743" sldId="914"/>
            <ac:spMk id="23" creationId="{78EBCFF7-91E6-0569-6E82-802A5FEAAB2A}"/>
          </ac:spMkLst>
        </pc:spChg>
        <pc:spChg chg="add mod">
          <ac:chgData name="Nathalie Jones" userId="87ef0a25-c510-4c76-8ec1-001ba2d44647" providerId="ADAL" clId="{5A0CEB50-8D90-4755-A93B-A66A2CD1286D}" dt="2023-10-17T22:10:50.993" v="512" actId="165"/>
          <ac:spMkLst>
            <pc:docMk/>
            <pc:sldMk cId="4260022743" sldId="914"/>
            <ac:spMk id="24" creationId="{929D46E3-666A-8273-56B8-EB81DAF0130D}"/>
          </ac:spMkLst>
        </pc:spChg>
        <pc:spChg chg="add mod">
          <ac:chgData name="Nathalie Jones" userId="87ef0a25-c510-4c76-8ec1-001ba2d44647" providerId="ADAL" clId="{5A0CEB50-8D90-4755-A93B-A66A2CD1286D}" dt="2023-10-17T22:10:50.993" v="512" actId="165"/>
          <ac:spMkLst>
            <pc:docMk/>
            <pc:sldMk cId="4260022743" sldId="914"/>
            <ac:spMk id="25" creationId="{8E60719B-8039-8D22-D570-8A46EA1C4FB1}"/>
          </ac:spMkLst>
        </pc:spChg>
        <pc:grpChg chg="add mod">
          <ac:chgData name="Nathalie Jones" userId="87ef0a25-c510-4c76-8ec1-001ba2d44647" providerId="ADAL" clId="{5A0CEB50-8D90-4755-A93B-A66A2CD1286D}" dt="2023-10-17T22:10:50.993" v="512" actId="165"/>
          <ac:grpSpMkLst>
            <pc:docMk/>
            <pc:sldMk cId="4260022743" sldId="914"/>
            <ac:grpSpMk id="20" creationId="{80140F77-B36A-2EED-E647-7E58265C65BA}"/>
          </ac:grpSpMkLst>
        </pc:grpChg>
        <pc:grpChg chg="add mod">
          <ac:chgData name="Nathalie Jones" userId="87ef0a25-c510-4c76-8ec1-001ba2d44647" providerId="ADAL" clId="{5A0CEB50-8D90-4755-A93B-A66A2CD1286D}" dt="2023-10-17T22:10:50.993" v="512" actId="165"/>
          <ac:grpSpMkLst>
            <pc:docMk/>
            <pc:sldMk cId="4260022743" sldId="914"/>
            <ac:grpSpMk id="21" creationId="{31802E5B-8CBE-CEAC-50B5-C7EDF8C22834}"/>
          </ac:grpSpMkLst>
        </pc:grpChg>
        <pc:grpChg chg="add mod topLvl">
          <ac:chgData name="Nathalie Jones" userId="87ef0a25-c510-4c76-8ec1-001ba2d44647" providerId="ADAL" clId="{5A0CEB50-8D90-4755-A93B-A66A2CD1286D}" dt="2023-10-17T22:11:10.599" v="514" actId="164"/>
          <ac:grpSpMkLst>
            <pc:docMk/>
            <pc:sldMk cId="4260022743" sldId="914"/>
            <ac:grpSpMk id="27" creationId="{F7779151-BDE7-B499-55D0-A5F31FCADC9A}"/>
          </ac:grpSpMkLst>
        </pc:grpChg>
        <pc:grpChg chg="add mod topLvl">
          <ac:chgData name="Nathalie Jones" userId="87ef0a25-c510-4c76-8ec1-001ba2d44647" providerId="ADAL" clId="{5A0CEB50-8D90-4755-A93B-A66A2CD1286D}" dt="2023-10-17T22:11:10.599" v="514" actId="164"/>
          <ac:grpSpMkLst>
            <pc:docMk/>
            <pc:sldMk cId="4260022743" sldId="914"/>
            <ac:grpSpMk id="28" creationId="{A5353530-BFC3-03DF-68B2-834C9DAF919C}"/>
          </ac:grpSpMkLst>
        </pc:grpChg>
        <pc:grpChg chg="add del mod">
          <ac:chgData name="Nathalie Jones" userId="87ef0a25-c510-4c76-8ec1-001ba2d44647" providerId="ADAL" clId="{5A0CEB50-8D90-4755-A93B-A66A2CD1286D}" dt="2023-10-17T22:10:50.993" v="512" actId="165"/>
          <ac:grpSpMkLst>
            <pc:docMk/>
            <pc:sldMk cId="4260022743" sldId="914"/>
            <ac:grpSpMk id="29" creationId="{EA169618-B168-501C-0435-954D054E5DA3}"/>
          </ac:grpSpMkLst>
        </pc:grpChg>
        <pc:grpChg chg="add mod">
          <ac:chgData name="Nathalie Jones" userId="87ef0a25-c510-4c76-8ec1-001ba2d44647" providerId="ADAL" clId="{5A0CEB50-8D90-4755-A93B-A66A2CD1286D}" dt="2023-10-17T22:11:10.599" v="514" actId="164"/>
          <ac:grpSpMkLst>
            <pc:docMk/>
            <pc:sldMk cId="4260022743" sldId="914"/>
            <ac:grpSpMk id="30" creationId="{B7E59D9D-FF3C-F1AF-05B5-6C45BE065EA5}"/>
          </ac:grpSpMkLst>
        </pc:grpChg>
        <pc:cxnChg chg="add mod">
          <ac:chgData name="Nathalie Jones" userId="87ef0a25-c510-4c76-8ec1-001ba2d44647" providerId="ADAL" clId="{5A0CEB50-8D90-4755-A93B-A66A2CD1286D}" dt="2023-10-17T22:10:50.993" v="512" actId="165"/>
          <ac:cxnSpMkLst>
            <pc:docMk/>
            <pc:sldMk cId="4260022743" sldId="914"/>
            <ac:cxnSpMk id="7" creationId="{9EBE9B45-CA52-0FAC-ADB8-3652018982DD}"/>
          </ac:cxnSpMkLst>
        </pc:cxnChg>
        <pc:cxnChg chg="add mod">
          <ac:chgData name="Nathalie Jones" userId="87ef0a25-c510-4c76-8ec1-001ba2d44647" providerId="ADAL" clId="{5A0CEB50-8D90-4755-A93B-A66A2CD1286D}" dt="2023-10-17T22:10:50.993" v="512" actId="165"/>
          <ac:cxnSpMkLst>
            <pc:docMk/>
            <pc:sldMk cId="4260022743" sldId="914"/>
            <ac:cxnSpMk id="8" creationId="{8338DA67-DC2A-C61C-999E-8CE51BAA36E0}"/>
          </ac:cxnSpMkLst>
        </pc:cxnChg>
        <pc:cxnChg chg="add mod">
          <ac:chgData name="Nathalie Jones" userId="87ef0a25-c510-4c76-8ec1-001ba2d44647" providerId="ADAL" clId="{5A0CEB50-8D90-4755-A93B-A66A2CD1286D}" dt="2023-10-17T22:10:50.993" v="512" actId="165"/>
          <ac:cxnSpMkLst>
            <pc:docMk/>
            <pc:sldMk cId="4260022743" sldId="914"/>
            <ac:cxnSpMk id="9" creationId="{4D95BAA1-9F08-C131-1969-BDBBCECF8954}"/>
          </ac:cxnSpMkLst>
        </pc:cxnChg>
        <pc:cxnChg chg="add mod">
          <ac:chgData name="Nathalie Jones" userId="87ef0a25-c510-4c76-8ec1-001ba2d44647" providerId="ADAL" clId="{5A0CEB50-8D90-4755-A93B-A66A2CD1286D}" dt="2023-10-17T22:10:50.993" v="512" actId="165"/>
          <ac:cxnSpMkLst>
            <pc:docMk/>
            <pc:sldMk cId="4260022743" sldId="914"/>
            <ac:cxnSpMk id="10" creationId="{4B6AFC03-0A58-ABD3-18E5-2F01ACAFC506}"/>
          </ac:cxnSpMkLst>
        </pc:cxnChg>
        <pc:cxnChg chg="add mod">
          <ac:chgData name="Nathalie Jones" userId="87ef0a25-c510-4c76-8ec1-001ba2d44647" providerId="ADAL" clId="{5A0CEB50-8D90-4755-A93B-A66A2CD1286D}" dt="2023-10-17T22:10:50.993" v="512" actId="165"/>
          <ac:cxnSpMkLst>
            <pc:docMk/>
            <pc:sldMk cId="4260022743" sldId="914"/>
            <ac:cxnSpMk id="14" creationId="{8EBE343A-B60B-A598-EF04-1A779264A49D}"/>
          </ac:cxnSpMkLst>
        </pc:cxnChg>
        <pc:cxnChg chg="add mod">
          <ac:chgData name="Nathalie Jones" userId="87ef0a25-c510-4c76-8ec1-001ba2d44647" providerId="ADAL" clId="{5A0CEB50-8D90-4755-A93B-A66A2CD1286D}" dt="2023-10-17T22:10:50.993" v="512" actId="165"/>
          <ac:cxnSpMkLst>
            <pc:docMk/>
            <pc:sldMk cId="4260022743" sldId="914"/>
            <ac:cxnSpMk id="15" creationId="{F9F837F9-DC9A-EFB7-3D30-EBB0DDB15630}"/>
          </ac:cxnSpMkLst>
        </pc:cxnChg>
        <pc:cxnChg chg="add mod">
          <ac:chgData name="Nathalie Jones" userId="87ef0a25-c510-4c76-8ec1-001ba2d44647" providerId="ADAL" clId="{5A0CEB50-8D90-4755-A93B-A66A2CD1286D}" dt="2023-10-17T22:10:50.993" v="512" actId="165"/>
          <ac:cxnSpMkLst>
            <pc:docMk/>
            <pc:sldMk cId="4260022743" sldId="914"/>
            <ac:cxnSpMk id="16" creationId="{DD5AFD94-587D-86AD-3D79-8CD97B684399}"/>
          </ac:cxnSpMkLst>
        </pc:cxnChg>
        <pc:cxnChg chg="add mod">
          <ac:chgData name="Nathalie Jones" userId="87ef0a25-c510-4c76-8ec1-001ba2d44647" providerId="ADAL" clId="{5A0CEB50-8D90-4755-A93B-A66A2CD1286D}" dt="2023-10-17T22:10:50.993" v="512" actId="165"/>
          <ac:cxnSpMkLst>
            <pc:docMk/>
            <pc:sldMk cId="4260022743" sldId="914"/>
            <ac:cxnSpMk id="17" creationId="{DD32BA05-DC2D-FC8E-786A-82CD6BB0868D}"/>
          </ac:cxnSpMkLst>
        </pc:cxnChg>
      </pc:sldChg>
      <pc:sldChg chg="addSp delSp modSp add mod addAnim delAnim modAnim modNotesTx">
        <pc:chgData name="Nathalie Jones" userId="87ef0a25-c510-4c76-8ec1-001ba2d44647" providerId="ADAL" clId="{5A0CEB50-8D90-4755-A93B-A66A2CD1286D}" dt="2023-10-18T17:28:24.659" v="2233"/>
        <pc:sldMkLst>
          <pc:docMk/>
          <pc:sldMk cId="2831794589" sldId="915"/>
        </pc:sldMkLst>
        <pc:spChg chg="mod">
          <ac:chgData name="Nathalie Jones" userId="87ef0a25-c510-4c76-8ec1-001ba2d44647" providerId="ADAL" clId="{5A0CEB50-8D90-4755-A93B-A66A2CD1286D}" dt="2023-10-18T04:12:10.378" v="2203" actId="20577"/>
          <ac:spMkLst>
            <pc:docMk/>
            <pc:sldMk cId="2831794589" sldId="915"/>
            <ac:spMk id="9" creationId="{08A2C878-B909-477C-402A-47C83065C2D5}"/>
          </ac:spMkLst>
        </pc:spChg>
        <pc:spChg chg="mod">
          <ac:chgData name="Nathalie Jones" userId="87ef0a25-c510-4c76-8ec1-001ba2d44647" providerId="ADAL" clId="{5A0CEB50-8D90-4755-A93B-A66A2CD1286D}" dt="2023-10-17T23:19:05.882" v="1753" actId="14100"/>
          <ac:spMkLst>
            <pc:docMk/>
            <pc:sldMk cId="2831794589" sldId="915"/>
            <ac:spMk id="22" creationId="{547C55A6-653E-FE5F-929B-B2FBE3F7B960}"/>
          </ac:spMkLst>
        </pc:spChg>
        <pc:spChg chg="mod">
          <ac:chgData name="Nathalie Jones" userId="87ef0a25-c510-4c76-8ec1-001ba2d44647" providerId="ADAL" clId="{5A0CEB50-8D90-4755-A93B-A66A2CD1286D}" dt="2023-10-17T23:19:26.365" v="1767" actId="20577"/>
          <ac:spMkLst>
            <pc:docMk/>
            <pc:sldMk cId="2831794589" sldId="915"/>
            <ac:spMk id="23" creationId="{25B29D8F-1215-F66D-0FC6-85CCA3C57DF1}"/>
          </ac:spMkLst>
        </pc:spChg>
        <pc:spChg chg="mod">
          <ac:chgData name="Nathalie Jones" userId="87ef0a25-c510-4c76-8ec1-001ba2d44647" providerId="ADAL" clId="{5A0CEB50-8D90-4755-A93B-A66A2CD1286D}" dt="2023-10-17T23:19:49.960" v="1772" actId="20577"/>
          <ac:spMkLst>
            <pc:docMk/>
            <pc:sldMk cId="2831794589" sldId="915"/>
            <ac:spMk id="24" creationId="{2217F7DF-2F15-10EB-C0E4-475AD4F07555}"/>
          </ac:spMkLst>
        </pc:spChg>
        <pc:spChg chg="mod">
          <ac:chgData name="Nathalie Jones" userId="87ef0a25-c510-4c76-8ec1-001ba2d44647" providerId="ADAL" clId="{5A0CEB50-8D90-4755-A93B-A66A2CD1286D}" dt="2023-10-17T23:20:24.538" v="1782" actId="20577"/>
          <ac:spMkLst>
            <pc:docMk/>
            <pc:sldMk cId="2831794589" sldId="915"/>
            <ac:spMk id="25" creationId="{4DF758A5-A33E-7542-7469-0959A298D2AF}"/>
          </ac:spMkLst>
        </pc:spChg>
        <pc:spChg chg="mod">
          <ac:chgData name="Nathalie Jones" userId="87ef0a25-c510-4c76-8ec1-001ba2d44647" providerId="ADAL" clId="{5A0CEB50-8D90-4755-A93B-A66A2CD1286D}" dt="2023-10-17T23:20:35.632" v="1783" actId="20577"/>
          <ac:spMkLst>
            <pc:docMk/>
            <pc:sldMk cId="2831794589" sldId="915"/>
            <ac:spMk id="31" creationId="{1C5617DA-83D5-5BB1-F531-9663757A2329}"/>
          </ac:spMkLst>
        </pc:spChg>
        <pc:spChg chg="mod">
          <ac:chgData name="Nathalie Jones" userId="87ef0a25-c510-4c76-8ec1-001ba2d44647" providerId="ADAL" clId="{5A0CEB50-8D90-4755-A93B-A66A2CD1286D}" dt="2023-10-17T23:20:40.490" v="1784" actId="20577"/>
          <ac:spMkLst>
            <pc:docMk/>
            <pc:sldMk cId="2831794589" sldId="915"/>
            <ac:spMk id="34" creationId="{76F2FB1C-3E13-9996-D118-BA48E59214C7}"/>
          </ac:spMkLst>
        </pc:spChg>
        <pc:spChg chg="mod">
          <ac:chgData name="Nathalie Jones" userId="87ef0a25-c510-4c76-8ec1-001ba2d44647" providerId="ADAL" clId="{5A0CEB50-8D90-4755-A93B-A66A2CD1286D}" dt="2023-10-17T23:20:44.777" v="1785" actId="20577"/>
          <ac:spMkLst>
            <pc:docMk/>
            <pc:sldMk cId="2831794589" sldId="915"/>
            <ac:spMk id="36" creationId="{521B0850-883F-5E53-75DD-2A322EBB62C2}"/>
          </ac:spMkLst>
        </pc:spChg>
        <pc:spChg chg="mod">
          <ac:chgData name="Nathalie Jones" userId="87ef0a25-c510-4c76-8ec1-001ba2d44647" providerId="ADAL" clId="{5A0CEB50-8D90-4755-A93B-A66A2CD1286D}" dt="2023-10-17T23:20:51.285" v="1788" actId="20577"/>
          <ac:spMkLst>
            <pc:docMk/>
            <pc:sldMk cId="2831794589" sldId="915"/>
            <ac:spMk id="38" creationId="{E624CFBF-1859-47F4-0DD2-1A118D5363F1}"/>
          </ac:spMkLst>
        </pc:spChg>
        <pc:spChg chg="mod">
          <ac:chgData name="Nathalie Jones" userId="87ef0a25-c510-4c76-8ec1-001ba2d44647" providerId="ADAL" clId="{5A0CEB50-8D90-4755-A93B-A66A2CD1286D}" dt="2023-10-17T23:18:33.885" v="1743" actId="14100"/>
          <ac:spMkLst>
            <pc:docMk/>
            <pc:sldMk cId="2831794589" sldId="915"/>
            <ac:spMk id="61" creationId="{B00D2F71-8EF2-BBEF-F36D-CC7DEE7D3A58}"/>
          </ac:spMkLst>
        </pc:spChg>
        <pc:spChg chg="mod">
          <ac:chgData name="Nathalie Jones" userId="87ef0a25-c510-4c76-8ec1-001ba2d44647" providerId="ADAL" clId="{5A0CEB50-8D90-4755-A93B-A66A2CD1286D}" dt="2023-10-17T23:18:25.237" v="1740" actId="14100"/>
          <ac:spMkLst>
            <pc:docMk/>
            <pc:sldMk cId="2831794589" sldId="915"/>
            <ac:spMk id="73" creationId="{5EF892FC-4B01-0208-A749-72CA4E30DF78}"/>
          </ac:spMkLst>
        </pc:spChg>
        <pc:spChg chg="mod">
          <ac:chgData name="Nathalie Jones" userId="87ef0a25-c510-4c76-8ec1-001ba2d44647" providerId="ADAL" clId="{5A0CEB50-8D90-4755-A93B-A66A2CD1286D}" dt="2023-10-17T23:18:40.415" v="1745" actId="14100"/>
          <ac:spMkLst>
            <pc:docMk/>
            <pc:sldMk cId="2831794589" sldId="915"/>
            <ac:spMk id="83" creationId="{8B8CFAE1-E9F8-6A8D-E127-77533FDBFBA8}"/>
          </ac:spMkLst>
        </pc:spChg>
        <pc:spChg chg="mod">
          <ac:chgData name="Nathalie Jones" userId="87ef0a25-c510-4c76-8ec1-001ba2d44647" providerId="ADAL" clId="{5A0CEB50-8D90-4755-A93B-A66A2CD1286D}" dt="2023-10-17T23:17:39.363" v="1722" actId="20577"/>
          <ac:spMkLst>
            <pc:docMk/>
            <pc:sldMk cId="2831794589" sldId="915"/>
            <ac:spMk id="128" creationId="{BA83C97D-F3E4-4D64-63BC-2CA01B4862BD}"/>
          </ac:spMkLst>
        </pc:spChg>
        <pc:spChg chg="add del mod">
          <ac:chgData name="Nathalie Jones" userId="87ef0a25-c510-4c76-8ec1-001ba2d44647" providerId="ADAL" clId="{5A0CEB50-8D90-4755-A93B-A66A2CD1286D}" dt="2023-10-17T23:18:12.597" v="1738" actId="20577"/>
          <ac:spMkLst>
            <pc:docMk/>
            <pc:sldMk cId="2831794589" sldId="915"/>
            <ac:spMk id="132" creationId="{5F6A01FA-BDE5-4523-467C-F66A0C6F6AD0}"/>
          </ac:spMkLst>
        </pc:spChg>
        <pc:spChg chg="mod">
          <ac:chgData name="Nathalie Jones" userId="87ef0a25-c510-4c76-8ec1-001ba2d44647" providerId="ADAL" clId="{5A0CEB50-8D90-4755-A93B-A66A2CD1286D}" dt="2023-10-17T23:18:00.189" v="1733" actId="20577"/>
          <ac:spMkLst>
            <pc:docMk/>
            <pc:sldMk cId="2831794589" sldId="915"/>
            <ac:spMk id="136" creationId="{A7871D90-EA19-03AD-4D66-ED658194123E}"/>
          </ac:spMkLst>
        </pc:spChg>
        <pc:spChg chg="mod">
          <ac:chgData name="Nathalie Jones" userId="87ef0a25-c510-4c76-8ec1-001ba2d44647" providerId="ADAL" clId="{5A0CEB50-8D90-4755-A93B-A66A2CD1286D}" dt="2023-10-17T23:17:51.211" v="1727" actId="20577"/>
          <ac:spMkLst>
            <pc:docMk/>
            <pc:sldMk cId="2831794589" sldId="915"/>
            <ac:spMk id="140" creationId="{A6B3916B-2E73-9582-F82E-AA0201A822F8}"/>
          </ac:spMkLst>
        </pc:spChg>
        <pc:spChg chg="mod">
          <ac:chgData name="Nathalie Jones" userId="87ef0a25-c510-4c76-8ec1-001ba2d44647" providerId="ADAL" clId="{5A0CEB50-8D90-4755-A93B-A66A2CD1286D}" dt="2023-10-17T23:16:58.400" v="1697" actId="20577"/>
          <ac:spMkLst>
            <pc:docMk/>
            <pc:sldMk cId="2831794589" sldId="915"/>
            <ac:spMk id="141" creationId="{4FD83AD1-CFDA-C47A-67F1-1D737ECBF120}"/>
          </ac:spMkLst>
        </pc:spChg>
        <pc:spChg chg="mod">
          <ac:chgData name="Nathalie Jones" userId="87ef0a25-c510-4c76-8ec1-001ba2d44647" providerId="ADAL" clId="{5A0CEB50-8D90-4755-A93B-A66A2CD1286D}" dt="2023-10-17T23:17:33.480" v="1721" actId="20577"/>
          <ac:spMkLst>
            <pc:docMk/>
            <pc:sldMk cId="2831794589" sldId="915"/>
            <ac:spMk id="142" creationId="{BAC7289B-1004-D929-1CC9-235FF799FAED}"/>
          </ac:spMkLst>
        </pc:spChg>
        <pc:spChg chg="mod">
          <ac:chgData name="Nathalie Jones" userId="87ef0a25-c510-4c76-8ec1-001ba2d44647" providerId="ADAL" clId="{5A0CEB50-8D90-4755-A93B-A66A2CD1286D}" dt="2023-10-17T23:17:29.292" v="1719" actId="20577"/>
          <ac:spMkLst>
            <pc:docMk/>
            <pc:sldMk cId="2831794589" sldId="915"/>
            <ac:spMk id="143" creationId="{43B5E568-D03F-7244-486F-8162A2152A48}"/>
          </ac:spMkLst>
        </pc:spChg>
        <pc:spChg chg="mod">
          <ac:chgData name="Nathalie Jones" userId="87ef0a25-c510-4c76-8ec1-001ba2d44647" providerId="ADAL" clId="{5A0CEB50-8D90-4755-A93B-A66A2CD1286D}" dt="2023-10-17T23:17:24.075" v="1716" actId="20577"/>
          <ac:spMkLst>
            <pc:docMk/>
            <pc:sldMk cId="2831794589" sldId="915"/>
            <ac:spMk id="144" creationId="{E3798FF8-1F32-567A-A8C6-172A9DF95491}"/>
          </ac:spMkLst>
        </pc:spChg>
        <pc:spChg chg="mod">
          <ac:chgData name="Nathalie Jones" userId="87ef0a25-c510-4c76-8ec1-001ba2d44647" providerId="ADAL" clId="{5A0CEB50-8D90-4755-A93B-A66A2CD1286D}" dt="2023-10-17T23:17:20.912" v="1713" actId="20577"/>
          <ac:spMkLst>
            <pc:docMk/>
            <pc:sldMk cId="2831794589" sldId="915"/>
            <ac:spMk id="145" creationId="{BD7FB3B4-D743-795A-90BD-04BAFC742A02}"/>
          </ac:spMkLst>
        </pc:spChg>
        <pc:spChg chg="mod">
          <ac:chgData name="Nathalie Jones" userId="87ef0a25-c510-4c76-8ec1-001ba2d44647" providerId="ADAL" clId="{5A0CEB50-8D90-4755-A93B-A66A2CD1286D}" dt="2023-10-17T23:17:16.739" v="1710" actId="20577"/>
          <ac:spMkLst>
            <pc:docMk/>
            <pc:sldMk cId="2831794589" sldId="915"/>
            <ac:spMk id="146" creationId="{DDA5ABCD-6247-5382-32D3-9C4A427B1186}"/>
          </ac:spMkLst>
        </pc:spChg>
        <pc:spChg chg="mod">
          <ac:chgData name="Nathalie Jones" userId="87ef0a25-c510-4c76-8ec1-001ba2d44647" providerId="ADAL" clId="{5A0CEB50-8D90-4755-A93B-A66A2CD1286D}" dt="2023-10-17T23:17:12.356" v="1707" actId="20577"/>
          <ac:spMkLst>
            <pc:docMk/>
            <pc:sldMk cId="2831794589" sldId="915"/>
            <ac:spMk id="147" creationId="{0BC7CABD-3114-F76C-4532-A3CCE637202F}"/>
          </ac:spMkLst>
        </pc:spChg>
        <pc:spChg chg="mod">
          <ac:chgData name="Nathalie Jones" userId="87ef0a25-c510-4c76-8ec1-001ba2d44647" providerId="ADAL" clId="{5A0CEB50-8D90-4755-A93B-A66A2CD1286D}" dt="2023-10-17T23:17:06.618" v="1704" actId="20577"/>
          <ac:spMkLst>
            <pc:docMk/>
            <pc:sldMk cId="2831794589" sldId="915"/>
            <ac:spMk id="148" creationId="{CB730AAC-A516-ED52-0863-6E8C339C053C}"/>
          </ac:spMkLst>
        </pc:spChg>
        <pc:spChg chg="mod">
          <ac:chgData name="Nathalie Jones" userId="87ef0a25-c510-4c76-8ec1-001ba2d44647" providerId="ADAL" clId="{5A0CEB50-8D90-4755-A93B-A66A2CD1286D}" dt="2023-10-17T23:17:42.450" v="1723" actId="20577"/>
          <ac:spMkLst>
            <pc:docMk/>
            <pc:sldMk cId="2831794589" sldId="915"/>
            <ac:spMk id="155" creationId="{BBF775CD-A31E-5C56-19A7-F3ED4F31BF7B}"/>
          </ac:spMkLst>
        </pc:spChg>
        <pc:spChg chg="mod">
          <ac:chgData name="Nathalie Jones" userId="87ef0a25-c510-4c76-8ec1-001ba2d44647" providerId="ADAL" clId="{5A0CEB50-8D90-4755-A93B-A66A2CD1286D}" dt="2023-10-17T23:17:56.324" v="1730" actId="20577"/>
          <ac:spMkLst>
            <pc:docMk/>
            <pc:sldMk cId="2831794589" sldId="915"/>
            <ac:spMk id="156" creationId="{74301B5A-892D-48DD-BC77-CE2E73787EA0}"/>
          </ac:spMkLst>
        </pc:spChg>
        <pc:spChg chg="mod">
          <ac:chgData name="Nathalie Jones" userId="87ef0a25-c510-4c76-8ec1-001ba2d44647" providerId="ADAL" clId="{5A0CEB50-8D90-4755-A93B-A66A2CD1286D}" dt="2023-10-17T23:17:45.458" v="1724" actId="20577"/>
          <ac:spMkLst>
            <pc:docMk/>
            <pc:sldMk cId="2831794589" sldId="915"/>
            <ac:spMk id="161" creationId="{08E282DC-DEDD-82D2-C815-7EDDB7A67E4F}"/>
          </ac:spMkLst>
        </pc:spChg>
        <pc:spChg chg="mod">
          <ac:chgData name="Nathalie Jones" userId="87ef0a25-c510-4c76-8ec1-001ba2d44647" providerId="ADAL" clId="{5A0CEB50-8D90-4755-A93B-A66A2CD1286D}" dt="2023-10-17T23:20:09.517" v="1778" actId="20577"/>
          <ac:spMkLst>
            <pc:docMk/>
            <pc:sldMk cId="2831794589" sldId="915"/>
            <ac:spMk id="210" creationId="{63E695C7-57F0-2EBF-1363-CC64902E7B7A}"/>
          </ac:spMkLst>
        </pc:spChg>
        <pc:spChg chg="mod">
          <ac:chgData name="Nathalie Jones" userId="87ef0a25-c510-4c76-8ec1-001ba2d44647" providerId="ADAL" clId="{5A0CEB50-8D90-4755-A93B-A66A2CD1286D}" dt="2023-10-17T23:19:16.749" v="1763" actId="1037"/>
          <ac:spMkLst>
            <pc:docMk/>
            <pc:sldMk cId="2831794589" sldId="915"/>
            <ac:spMk id="211" creationId="{59B6F043-5CCA-B5D3-F6D8-47CE6953016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78AEF1B-1C93-489A-A73B-7FB5DE44EF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E755E15-348D-4C85-B298-41899C4E3F9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98E8B7-4128-48FA-BE9F-8303441CD6E1}" type="datetimeFigureOut">
              <a:rPr lang="en-US" smtClean="0"/>
              <a:t>12/4/2023</a:t>
            </a:fld>
            <a:endParaRPr lang="en-US"/>
          </a:p>
        </p:txBody>
      </p:sp>
      <p:sp>
        <p:nvSpPr>
          <p:cNvPr id="4" name="Footer Placeholder 3">
            <a:extLst>
              <a:ext uri="{FF2B5EF4-FFF2-40B4-BE49-F238E27FC236}">
                <a16:creationId xmlns:a16="http://schemas.microsoft.com/office/drawing/2014/main" id="{02B8ADC1-2487-45E9-9769-9B839A8E8E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2902A03-1181-4A49-9149-8DAD46A860A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5F7255-10F3-4253-8633-093BC4E7690E}" type="slidenum">
              <a:rPr lang="en-US" smtClean="0"/>
              <a:t>‹#›</a:t>
            </a:fld>
            <a:endParaRPr lang="en-US"/>
          </a:p>
        </p:txBody>
      </p:sp>
    </p:spTree>
    <p:extLst>
      <p:ext uri="{BB962C8B-B14F-4D97-AF65-F5344CB8AC3E}">
        <p14:creationId xmlns:p14="http://schemas.microsoft.com/office/powerpoint/2010/main" val="30360400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D4B7D9-DFD5-41C6-ABE4-DDC7C87C2FE2}"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362E08-0F5A-4EE7-B0CA-75DADC286D1B}" type="slidenum">
              <a:rPr lang="en-US" smtClean="0"/>
              <a:t>‹#›</a:t>
            </a:fld>
            <a:endParaRPr lang="en-US"/>
          </a:p>
        </p:txBody>
      </p:sp>
    </p:spTree>
    <p:extLst>
      <p:ext uri="{BB962C8B-B14F-4D97-AF65-F5344CB8AC3E}">
        <p14:creationId xmlns:p14="http://schemas.microsoft.com/office/powerpoint/2010/main" val="869135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Goodmorning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everyone, thank you for coming to my session.</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My name is Nathalie Jones. </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 will be presenting an efficacy rating for team seedings in the March Madness basketball tournament.</a:t>
            </a:r>
          </a:p>
          <a:p>
            <a:endParaRPr lang="en-US" dirty="0"/>
          </a:p>
        </p:txBody>
      </p:sp>
      <p:sp>
        <p:nvSpPr>
          <p:cNvPr id="4" name="Slide Number Placeholder 3"/>
          <p:cNvSpPr>
            <a:spLocks noGrp="1"/>
          </p:cNvSpPr>
          <p:nvPr>
            <p:ph type="sldNum" sz="quarter" idx="5"/>
          </p:nvPr>
        </p:nvSpPr>
        <p:spPr/>
        <p:txBody>
          <a:bodyPr/>
          <a:lstStyle/>
          <a:p>
            <a:fld id="{D0362E08-0F5A-4EE7-B0CA-75DADC286D1B}" type="slidenum">
              <a:rPr lang="en-US" smtClean="0"/>
              <a:t>1</a:t>
            </a:fld>
            <a:endParaRPr lang="en-US"/>
          </a:p>
        </p:txBody>
      </p:sp>
    </p:spTree>
    <p:extLst>
      <p:ext uri="{BB962C8B-B14F-4D97-AF65-F5344CB8AC3E}">
        <p14:creationId xmlns:p14="http://schemas.microsoft.com/office/powerpoint/2010/main" val="3067114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ctr">
              <a:lnSpc>
                <a:spcPct val="107000"/>
              </a:lnSpc>
              <a:spcBef>
                <a:spcPts val="0"/>
              </a:spcBef>
              <a:spcAft>
                <a:spcPts val="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Table.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this table, we have an example of how the error rate is calculated for the 2023 Men’s tournament.</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second column contains the actual values for this tournament while the third and fourth columns contain what would be expected from the best and worst cases.</a:t>
            </a:r>
          </a:p>
          <a:p>
            <a:pPr marL="0" marR="0" algn="ctr">
              <a:lnSpc>
                <a:spcPct val="107000"/>
              </a:lnSpc>
              <a:spcBef>
                <a:spcPts val="0"/>
              </a:spcBef>
              <a:spcAft>
                <a:spcPts val="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Equation.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this case, the error rate is about 20.1%.</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we can see that starting in round 1, the seed sums started deviating from the best possible, and continued to do so for each round.</a:t>
            </a:r>
          </a:p>
          <a:p>
            <a:endParaRPr lang="en-US" dirty="0"/>
          </a:p>
        </p:txBody>
      </p:sp>
      <p:sp>
        <p:nvSpPr>
          <p:cNvPr id="4" name="Slide Number Placeholder 3"/>
          <p:cNvSpPr>
            <a:spLocks noGrp="1"/>
          </p:cNvSpPr>
          <p:nvPr>
            <p:ph type="sldNum" sz="quarter" idx="5"/>
          </p:nvPr>
        </p:nvSpPr>
        <p:spPr/>
        <p:txBody>
          <a:bodyPr/>
          <a:lstStyle/>
          <a:p>
            <a:fld id="{D0362E08-0F5A-4EE7-B0CA-75DADC286D1B}" type="slidenum">
              <a:rPr lang="en-US" smtClean="0"/>
              <a:t>10</a:t>
            </a:fld>
            <a:endParaRPr lang="en-US"/>
          </a:p>
        </p:txBody>
      </p:sp>
    </p:spTree>
    <p:extLst>
      <p:ext uri="{BB962C8B-B14F-4D97-AF65-F5344CB8AC3E}">
        <p14:creationId xmlns:p14="http://schemas.microsoft.com/office/powerpoint/2010/main" val="3207595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Times New Roman" panose="02020603050405020304" pitchFamily="18" charset="0"/>
              </a:rPr>
              <a:t>This figure displays the distribution of the error rates, with Men’s error rates in green and Women’s error rates in purple.</a:t>
            </a: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Times New Roman" panose="02020603050405020304" pitchFamily="18" charset="0"/>
              </a:rPr>
              <a:t>We can see that these rates vary across the two distributions, with greater variation within the green as opposed to the purple.</a:t>
            </a: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Times New Roman" panose="02020603050405020304" pitchFamily="18" charset="0"/>
              </a:rPr>
              <a:t>Overall, the Men’s tournaments had an average error rate of 15% while the women’s tournament produces 7% error rate.</a:t>
            </a:r>
          </a:p>
          <a:p>
            <a:endParaRPr lang="en-US"/>
          </a:p>
        </p:txBody>
      </p:sp>
      <p:sp>
        <p:nvSpPr>
          <p:cNvPr id="4" name="Slide Number Placeholder 3"/>
          <p:cNvSpPr>
            <a:spLocks noGrp="1"/>
          </p:cNvSpPr>
          <p:nvPr>
            <p:ph type="sldNum" sz="quarter" idx="5"/>
          </p:nvPr>
        </p:nvSpPr>
        <p:spPr/>
        <p:txBody>
          <a:bodyPr/>
          <a:lstStyle/>
          <a:p>
            <a:fld id="{D0362E08-0F5A-4EE7-B0CA-75DADC286D1B}" type="slidenum">
              <a:rPr lang="en-US" smtClean="0"/>
              <a:t>11</a:t>
            </a:fld>
            <a:endParaRPr lang="en-US"/>
          </a:p>
        </p:txBody>
      </p:sp>
    </p:spTree>
    <p:extLst>
      <p:ext uri="{BB962C8B-B14F-4D97-AF65-F5344CB8AC3E}">
        <p14:creationId xmlns:p14="http://schemas.microsoft.com/office/powerpoint/2010/main" val="3678236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Another interesting finding came from looking at the error rates over time.</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You’ll notice that the data for the Women’s tournament does not start until 1994.</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is because while the Men’s tournament started using a 64-team bracket in 1985, it was not until 1994 that the Women’s tournament followed suit.</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can see that the Women’s error rate remains lower than the Men’s every year except 2006, where the Men’s error rate drops drastically.</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Additionally, we can see that spike in the Women’s tournament around 1998 where Harvard beat Stanford, but still the error rate remains lower than the Men’s tournament for that year.</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While the Women’s tournament error rate remains relatively steady, the Men’s tournament error rate exhibits an overall increase over time for the most recent years.</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 the natural question is what is influencing this relationship?</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D0362E08-0F5A-4EE7-B0CA-75DADC286D1B}" type="slidenum">
              <a:rPr lang="en-US" smtClean="0"/>
              <a:t>12</a:t>
            </a:fld>
            <a:endParaRPr lang="en-US"/>
          </a:p>
        </p:txBody>
      </p:sp>
    </p:spTree>
    <p:extLst>
      <p:ext uri="{BB962C8B-B14F-4D97-AF65-F5344CB8AC3E}">
        <p14:creationId xmlns:p14="http://schemas.microsoft.com/office/powerpoint/2010/main" val="183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This may be due to the extreme difference in NBA and WNBA salaries which we can see from this graph.</a:t>
            </a:r>
          </a:p>
          <a:p>
            <a:pPr marL="171450" indent="-171450">
              <a:buFont typeface="Arial" panose="020B0604020202020204" pitchFamily="34" charset="0"/>
              <a:buChar char="•"/>
            </a:pPr>
            <a:r>
              <a:rPr lang="en-US"/>
              <a:t>The average NBA salary is 84x the average WNBA salary and</a:t>
            </a:r>
          </a:p>
          <a:p>
            <a:pPr marL="171450" indent="-171450">
              <a:buFont typeface="Arial" panose="020B0604020202020204" pitchFamily="34" charset="0"/>
              <a:buChar char="•"/>
            </a:pPr>
            <a:r>
              <a:rPr lang="en-US"/>
              <a:t>Most NBA players earn way more than some of the highest paid WNBA players.</a:t>
            </a:r>
          </a:p>
          <a:p>
            <a:pPr marL="0" indent="0">
              <a:buFont typeface="Arial" panose="020B0604020202020204" pitchFamily="34" charset="0"/>
              <a:buNone/>
            </a:pPr>
            <a:endParaRPr lang="en-US"/>
          </a:p>
        </p:txBody>
      </p:sp>
      <p:sp>
        <p:nvSpPr>
          <p:cNvPr id="4" name="Slide Number Placeholder 3"/>
          <p:cNvSpPr>
            <a:spLocks noGrp="1"/>
          </p:cNvSpPr>
          <p:nvPr>
            <p:ph type="sldNum" sz="quarter" idx="5"/>
          </p:nvPr>
        </p:nvSpPr>
        <p:spPr/>
        <p:txBody>
          <a:bodyPr/>
          <a:lstStyle/>
          <a:p>
            <a:fld id="{D0362E08-0F5A-4EE7-B0CA-75DADC286D1B}" type="slidenum">
              <a:rPr lang="en-US" smtClean="0"/>
              <a:t>13</a:t>
            </a:fld>
            <a:endParaRPr lang="en-US"/>
          </a:p>
        </p:txBody>
      </p:sp>
    </p:spTree>
    <p:extLst>
      <p:ext uri="{BB962C8B-B14F-4D97-AF65-F5344CB8AC3E}">
        <p14:creationId xmlns:p14="http://schemas.microsoft.com/office/powerpoint/2010/main" val="2754541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In fact, some NBA mascots earn more than WNBA players.</a:t>
            </a:r>
          </a:p>
          <a:p>
            <a:pPr marL="171450" indent="-171450">
              <a:buFont typeface="Arial" panose="020B0604020202020204" pitchFamily="34" charset="0"/>
              <a:buChar char="•"/>
            </a:pPr>
            <a:r>
              <a:rPr lang="en-US"/>
              <a:t>Which may influence the decision of some women basketball players in the NCAA in entering the WNBA early and instead opt into finish a degree that will guarantee a higher income.</a:t>
            </a:r>
          </a:p>
        </p:txBody>
      </p:sp>
      <p:sp>
        <p:nvSpPr>
          <p:cNvPr id="4" name="Slide Number Placeholder 3"/>
          <p:cNvSpPr>
            <a:spLocks noGrp="1"/>
          </p:cNvSpPr>
          <p:nvPr>
            <p:ph type="sldNum" sz="quarter" idx="5"/>
          </p:nvPr>
        </p:nvSpPr>
        <p:spPr/>
        <p:txBody>
          <a:bodyPr/>
          <a:lstStyle/>
          <a:p>
            <a:fld id="{D0362E08-0F5A-4EE7-B0CA-75DADC286D1B}" type="slidenum">
              <a:rPr lang="en-US" smtClean="0"/>
              <a:t>14</a:t>
            </a:fld>
            <a:endParaRPr lang="en-US"/>
          </a:p>
        </p:txBody>
      </p:sp>
    </p:spTree>
    <p:extLst>
      <p:ext uri="{BB962C8B-B14F-4D97-AF65-F5344CB8AC3E}">
        <p14:creationId xmlns:p14="http://schemas.microsoft.com/office/powerpoint/2010/main" val="1763826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sum up the questions we asked at the beginning:</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Overall, Women’s tournament seedings exhibited an average error rate of 7%, and men’s tournament seedings exhibited an average error rate of 15%.</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Over time, efficacy seems to remain steady for the Women’s tournament, while error rate slightly increases for the Men’s.</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also found that salary disparity may play a role in seeding efficacy.</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If anyone is interested in hearing more about the influencing factors, I do have some extra slides prepared for that.</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Finally, we found that seeding efficacy does vary across tournaments, with Women’s tournament error rates appearing significantly lower than Men’s tournament error rates.</a:t>
            </a:r>
          </a:p>
          <a:p>
            <a:endParaRPr lang="en-US" dirty="0"/>
          </a:p>
        </p:txBody>
      </p:sp>
      <p:sp>
        <p:nvSpPr>
          <p:cNvPr id="4" name="Slide Number Placeholder 3"/>
          <p:cNvSpPr>
            <a:spLocks noGrp="1"/>
          </p:cNvSpPr>
          <p:nvPr>
            <p:ph type="sldNum" sz="quarter" idx="5"/>
          </p:nvPr>
        </p:nvSpPr>
        <p:spPr/>
        <p:txBody>
          <a:bodyPr/>
          <a:lstStyle/>
          <a:p>
            <a:fld id="{D0362E08-0F5A-4EE7-B0CA-75DADC286D1B}" type="slidenum">
              <a:rPr lang="en-US" smtClean="0"/>
              <a:t>15</a:t>
            </a:fld>
            <a:endParaRPr lang="en-US"/>
          </a:p>
        </p:txBody>
      </p:sp>
    </p:spTree>
    <p:extLst>
      <p:ext uri="{BB962C8B-B14F-4D97-AF65-F5344CB8AC3E}">
        <p14:creationId xmlns:p14="http://schemas.microsoft.com/office/powerpoint/2010/main" val="1610572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Next steps could include the following:</a:t>
            </a:r>
          </a:p>
          <a:p>
            <a:pPr marL="0" marR="0" algn="ctr">
              <a:lnSpc>
                <a:spcPct val="107000"/>
              </a:lnSpc>
              <a:spcBef>
                <a:spcPts val="0"/>
              </a:spcBef>
              <a:spcAft>
                <a:spcPts val="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Tournament simulation.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Studying the relative distribution of error rates to different probability estimators.</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instance, we could fix win probabilities at 50% for each team.</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Another option would be to use historical probabilities to calculate the likelihood that seed </a:t>
            </a:r>
            <a:r>
              <a:rPr lang="en-US" sz="1800" i="1"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beats seed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j</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for </a:t>
            </a:r>
            <a:r>
              <a:rPr lang="en-US" sz="1800" i="1"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j</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gn="ctr">
              <a:lnSpc>
                <a:spcPct val="107000"/>
              </a:lnSpc>
              <a:spcBef>
                <a:spcPts val="0"/>
              </a:spcBef>
              <a:spcAft>
                <a:spcPts val="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Men’s vs. women’s tournament comparisons.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Since we found a difference in salaries between the two tournaments, it may be interesting to compare other metrics across tournaments.</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These include the time spent playing by the top earners in each tournament, the number of top-performing players not drafted, top players’ draft placements.</a:t>
            </a:r>
          </a:p>
          <a:p>
            <a:endParaRPr lang="en-US" dirty="0"/>
          </a:p>
        </p:txBody>
      </p:sp>
      <p:sp>
        <p:nvSpPr>
          <p:cNvPr id="4" name="Slide Number Placeholder 3"/>
          <p:cNvSpPr>
            <a:spLocks noGrp="1"/>
          </p:cNvSpPr>
          <p:nvPr>
            <p:ph type="sldNum" sz="quarter" idx="5"/>
          </p:nvPr>
        </p:nvSpPr>
        <p:spPr/>
        <p:txBody>
          <a:bodyPr/>
          <a:lstStyle/>
          <a:p>
            <a:fld id="{D0362E08-0F5A-4EE7-B0CA-75DADC286D1B}" type="slidenum">
              <a:rPr lang="en-US" smtClean="0"/>
              <a:t>19</a:t>
            </a:fld>
            <a:endParaRPr lang="en-US"/>
          </a:p>
        </p:txBody>
      </p:sp>
    </p:spTree>
    <p:extLst>
      <p:ext uri="{BB962C8B-B14F-4D97-AF65-F5344CB8AC3E}">
        <p14:creationId xmlns:p14="http://schemas.microsoft.com/office/powerpoint/2010/main" val="3787818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Players leaving the NCAA early to join the NBA or WNBA may play a role.</a:t>
            </a:r>
          </a:p>
          <a:p>
            <a:pPr marL="171450" indent="-171450">
              <a:buFont typeface="Arial" panose="020B0604020202020204" pitchFamily="34" charset="0"/>
              <a:buChar char="•"/>
            </a:pPr>
            <a:r>
              <a:rPr lang="en-US" dirty="0"/>
              <a:t>The NBA has allowed players to do this so long as they are 18 years old and not on a college team.</a:t>
            </a:r>
          </a:p>
          <a:p>
            <a:pPr marL="171450" indent="-171450">
              <a:buFont typeface="Arial" panose="020B0604020202020204" pitchFamily="34" charset="0"/>
              <a:buChar char="•"/>
            </a:pPr>
            <a:r>
              <a:rPr lang="en-US" dirty="0"/>
              <a:t>The number of early entrants into the NBA has been increasing over time and should continue to increase by 1 or 2 players each year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Until recently, the WNBA did not let women NCAA players enter early and even today their rules are much stricter than the NBA.</a:t>
            </a:r>
          </a:p>
          <a:p>
            <a:pPr marL="171450" indent="-171450">
              <a:buFont typeface="Arial" panose="020B0604020202020204" pitchFamily="34" charset="0"/>
              <a:buChar char="•"/>
            </a:pPr>
            <a:r>
              <a:rPr lang="en-US" dirty="0"/>
              <a:t>But from the two years of data I was able to find, the number of early entrants into the WNBA is comparable to the NBA.</a:t>
            </a:r>
          </a:p>
          <a:p>
            <a:pPr marL="171450" indent="-171450">
              <a:buFont typeface="Arial" panose="020B0604020202020204" pitchFamily="34" charset="0"/>
              <a:buChar char="•"/>
            </a:pPr>
            <a:r>
              <a:rPr lang="en-US" dirty="0"/>
              <a:t>We can’t tell if it will remain comparable in the future,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0362E08-0F5A-4EE7-B0CA-75DADC286D1B}" type="slidenum">
              <a:rPr lang="en-US" smtClean="0"/>
              <a:t>22</a:t>
            </a:fld>
            <a:endParaRPr lang="en-US"/>
          </a:p>
        </p:txBody>
      </p:sp>
    </p:spTree>
    <p:extLst>
      <p:ext uri="{BB962C8B-B14F-4D97-AF65-F5344CB8AC3E}">
        <p14:creationId xmlns:p14="http://schemas.microsoft.com/office/powerpoint/2010/main" val="4189506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may be due to the extreme difference in NBA and WNBA salaries which we can see from this graph.</a:t>
            </a:r>
          </a:p>
          <a:p>
            <a:pPr marL="171450" indent="-171450">
              <a:buFont typeface="Arial" panose="020B0604020202020204" pitchFamily="34" charset="0"/>
              <a:buChar char="•"/>
            </a:pPr>
            <a:r>
              <a:rPr lang="en-US" dirty="0"/>
              <a:t>The average NBA salary is 84x the average WNBA salary and</a:t>
            </a:r>
          </a:p>
          <a:p>
            <a:pPr marL="171450" indent="-171450">
              <a:buFont typeface="Arial" panose="020B0604020202020204" pitchFamily="34" charset="0"/>
              <a:buChar char="•"/>
            </a:pPr>
            <a:r>
              <a:rPr lang="en-US" dirty="0"/>
              <a:t>Most NBA players earn way more than some of the highest paid WNBA players.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D0362E08-0F5A-4EE7-B0CA-75DADC286D1B}" type="slidenum">
              <a:rPr lang="en-US" smtClean="0"/>
              <a:t>26</a:t>
            </a:fld>
            <a:endParaRPr lang="en-US"/>
          </a:p>
        </p:txBody>
      </p:sp>
    </p:spTree>
    <p:extLst>
      <p:ext uri="{BB962C8B-B14F-4D97-AF65-F5344CB8AC3E}">
        <p14:creationId xmlns:p14="http://schemas.microsoft.com/office/powerpoint/2010/main" val="1128781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This may be due to the extreme difference in NBA and WNBA salaries which we can see from this graph.</a:t>
            </a:r>
          </a:p>
          <a:p>
            <a:pPr marL="171450" indent="-171450">
              <a:buFont typeface="Arial" panose="020B0604020202020204" pitchFamily="34" charset="0"/>
              <a:buChar char="•"/>
            </a:pPr>
            <a:r>
              <a:rPr lang="en-US"/>
              <a:t>The average NBA salary is 84x the average WNBA salary and</a:t>
            </a:r>
          </a:p>
          <a:p>
            <a:pPr marL="171450" indent="-171450">
              <a:buFont typeface="Arial" panose="020B0604020202020204" pitchFamily="34" charset="0"/>
              <a:buChar char="•"/>
            </a:pPr>
            <a:r>
              <a:rPr lang="en-US"/>
              <a:t>Most NBA players earn way more than some of the highest paid WNBA players.</a:t>
            </a:r>
          </a:p>
          <a:p>
            <a:pPr marL="0" indent="0">
              <a:buFont typeface="Arial" panose="020B0604020202020204" pitchFamily="34" charset="0"/>
              <a:buNone/>
            </a:pPr>
            <a:endParaRPr lang="en-US"/>
          </a:p>
        </p:txBody>
      </p:sp>
      <p:sp>
        <p:nvSpPr>
          <p:cNvPr id="4" name="Slide Number Placeholder 3"/>
          <p:cNvSpPr>
            <a:spLocks noGrp="1"/>
          </p:cNvSpPr>
          <p:nvPr>
            <p:ph type="sldNum" sz="quarter" idx="5"/>
          </p:nvPr>
        </p:nvSpPr>
        <p:spPr/>
        <p:txBody>
          <a:bodyPr/>
          <a:lstStyle/>
          <a:p>
            <a:fld id="{D0362E08-0F5A-4EE7-B0CA-75DADC286D1B}" type="slidenum">
              <a:rPr lang="en-US" smtClean="0"/>
              <a:t>27</a:t>
            </a:fld>
            <a:endParaRPr lang="en-US"/>
          </a:p>
        </p:txBody>
      </p:sp>
    </p:spTree>
    <p:extLst>
      <p:ext uri="{BB962C8B-B14F-4D97-AF65-F5344CB8AC3E}">
        <p14:creationId xmlns:p14="http://schemas.microsoft.com/office/powerpoint/2010/main" val="3967935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March Madness tournament began seeding teams in 1979, beginning with a 32-team bracket.</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1985, the men’s tournament began using a 64-team bracket, while the women’s tournament followed suit in 1994.</a:t>
            </a: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[CLICK]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These 64 teams are split into 4 groups based on region.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[CLICK]</a:t>
            </a: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Then, for each region, teams receive a ranking from 1 – 16 based on their expected tournament placement.</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team seeded 1</a:t>
            </a:r>
            <a:r>
              <a:rPr lang="en-US" sz="1800" kern="1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is expected to win the tournament, while the team seeded 2</a:t>
            </a:r>
            <a:r>
              <a:rPr lang="en-US" sz="1800" kern="100" baseline="30000" dirty="0">
                <a:effectLst/>
                <a:latin typeface="Calibri" panose="020F0502020204030204" pitchFamily="34" charset="0"/>
                <a:ea typeface="Calibri" panose="020F0502020204030204" pitchFamily="34" charset="0"/>
                <a:cs typeface="Times New Roman" panose="02020603050405020304" pitchFamily="18" charset="0"/>
              </a:rPr>
              <a:t>nd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is expected to lose to the first seed in the Championship round, and so on.</a:t>
            </a:r>
          </a:p>
          <a:p>
            <a:endParaRPr lang="en-US" dirty="0"/>
          </a:p>
        </p:txBody>
      </p:sp>
      <p:sp>
        <p:nvSpPr>
          <p:cNvPr id="4" name="Slide Number Placeholder 3"/>
          <p:cNvSpPr>
            <a:spLocks noGrp="1"/>
          </p:cNvSpPr>
          <p:nvPr>
            <p:ph type="sldNum" sz="quarter" idx="5"/>
          </p:nvPr>
        </p:nvSpPr>
        <p:spPr/>
        <p:txBody>
          <a:bodyPr/>
          <a:lstStyle/>
          <a:p>
            <a:fld id="{D0362E08-0F5A-4EE7-B0CA-75DADC286D1B}" type="slidenum">
              <a:rPr lang="en-US" smtClean="0"/>
              <a:t>2</a:t>
            </a:fld>
            <a:endParaRPr lang="en-US"/>
          </a:p>
        </p:txBody>
      </p:sp>
    </p:spTree>
    <p:extLst>
      <p:ext uri="{BB962C8B-B14F-4D97-AF65-F5344CB8AC3E}">
        <p14:creationId xmlns:p14="http://schemas.microsoft.com/office/powerpoint/2010/main" val="19351320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This may be due to the extreme difference in NBA and WNBA salaries which we can see from this graph.</a:t>
            </a:r>
          </a:p>
          <a:p>
            <a:pPr marL="171450" indent="-171450">
              <a:buFont typeface="Arial" panose="020B0604020202020204" pitchFamily="34" charset="0"/>
              <a:buChar char="•"/>
            </a:pPr>
            <a:r>
              <a:rPr lang="en-US"/>
              <a:t>The average NBA salary is 84x the average WNBA salary and</a:t>
            </a:r>
          </a:p>
          <a:p>
            <a:pPr marL="171450" indent="-171450">
              <a:buFont typeface="Arial" panose="020B0604020202020204" pitchFamily="34" charset="0"/>
              <a:buChar char="•"/>
            </a:pPr>
            <a:r>
              <a:rPr lang="en-US"/>
              <a:t>Most NBA players earn way more than some of the highest paid WNBA players.</a:t>
            </a:r>
          </a:p>
          <a:p>
            <a:pPr marL="0" indent="0">
              <a:buFont typeface="Arial" panose="020B0604020202020204" pitchFamily="34" charset="0"/>
              <a:buNone/>
            </a:pPr>
            <a:endParaRPr lang="en-US"/>
          </a:p>
        </p:txBody>
      </p:sp>
      <p:sp>
        <p:nvSpPr>
          <p:cNvPr id="4" name="Slide Number Placeholder 3"/>
          <p:cNvSpPr>
            <a:spLocks noGrp="1"/>
          </p:cNvSpPr>
          <p:nvPr>
            <p:ph type="sldNum" sz="quarter" idx="5"/>
          </p:nvPr>
        </p:nvSpPr>
        <p:spPr/>
        <p:txBody>
          <a:bodyPr/>
          <a:lstStyle/>
          <a:p>
            <a:fld id="{D0362E08-0F5A-4EE7-B0CA-75DADC286D1B}" type="slidenum">
              <a:rPr lang="en-US" smtClean="0"/>
              <a:t>28</a:t>
            </a:fld>
            <a:endParaRPr lang="en-US"/>
          </a:p>
        </p:txBody>
      </p:sp>
    </p:spTree>
    <p:extLst>
      <p:ext uri="{BB962C8B-B14F-4D97-AF65-F5344CB8AC3E}">
        <p14:creationId xmlns:p14="http://schemas.microsoft.com/office/powerpoint/2010/main" val="14693962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362E08-0F5A-4EE7-B0CA-75DADC286D1B}" type="slidenum">
              <a:rPr lang="en-US" smtClean="0"/>
              <a:t>32</a:t>
            </a:fld>
            <a:endParaRPr lang="en-US"/>
          </a:p>
        </p:txBody>
      </p:sp>
    </p:spTree>
    <p:extLst>
      <p:ext uri="{BB962C8B-B14F-4D97-AF65-F5344CB8AC3E}">
        <p14:creationId xmlns:p14="http://schemas.microsoft.com/office/powerpoint/2010/main" val="40859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Times New Roman" panose="02020603050405020304" pitchFamily="18" charset="0"/>
              </a:rPr>
              <a:t>Then, for each region, teams receive a ranking from 1 – 16 based on their expected tournament placement. </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[CLICK]</a:t>
            </a: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Times New Roman" panose="02020603050405020304" pitchFamily="18" charset="0"/>
              </a:rPr>
              <a:t>The team seeded 1</a:t>
            </a:r>
            <a:r>
              <a:rPr lang="en-US" sz="1800" kern="100" baseline="30000">
                <a:effectLst/>
                <a:latin typeface="Calibri" panose="020F0502020204030204" pitchFamily="34" charset="0"/>
                <a:ea typeface="Calibri" panose="020F0502020204030204" pitchFamily="34" charset="0"/>
                <a:cs typeface="Times New Roman" panose="02020603050405020304" pitchFamily="18" charset="0"/>
              </a:rPr>
              <a:t>st</a:t>
            </a:r>
            <a:r>
              <a:rPr lang="en-US" sz="1800" kern="100">
                <a:effectLst/>
                <a:latin typeface="Calibri" panose="020F0502020204030204" pitchFamily="34" charset="0"/>
                <a:ea typeface="Calibri" panose="020F0502020204030204" pitchFamily="34" charset="0"/>
                <a:cs typeface="Times New Roman" panose="02020603050405020304" pitchFamily="18" charset="0"/>
              </a:rPr>
              <a:t> is expected to win the tournament, while the team seeded 2</a:t>
            </a:r>
            <a:r>
              <a:rPr lang="en-US" sz="1800" kern="100" baseline="30000">
                <a:effectLst/>
                <a:latin typeface="Calibri" panose="020F0502020204030204" pitchFamily="34" charset="0"/>
                <a:ea typeface="Calibri" panose="020F0502020204030204" pitchFamily="34" charset="0"/>
                <a:cs typeface="Times New Roman" panose="02020603050405020304" pitchFamily="18" charset="0"/>
              </a:rPr>
              <a:t>nd</a:t>
            </a:r>
            <a:r>
              <a:rPr lang="en-US" sz="1800" kern="100">
                <a:effectLst/>
                <a:latin typeface="Calibri" panose="020F0502020204030204" pitchFamily="34" charset="0"/>
                <a:ea typeface="Calibri" panose="020F0502020204030204" pitchFamily="34" charset="0"/>
                <a:cs typeface="Times New Roman" panose="02020603050405020304" pitchFamily="18" charset="0"/>
              </a:rPr>
              <a:t> is expected to lose to the first seed in the Championship round, and so on.</a:t>
            </a: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Times New Roman" panose="02020603050405020304" pitchFamily="18" charset="0"/>
              </a:rPr>
              <a:t>Here is an example of what a “perfect” bracket would be expected to look like for one region.</a:t>
            </a: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Times New Roman" panose="02020603050405020304" pitchFamily="18" charset="0"/>
              </a:rPr>
              <a:t>Where the lower number seed wins, making the team seeded 1</a:t>
            </a:r>
            <a:r>
              <a:rPr lang="en-US" sz="1800" kern="100" baseline="30000">
                <a:effectLst/>
                <a:latin typeface="Calibri" panose="020F0502020204030204" pitchFamily="34" charset="0"/>
                <a:ea typeface="Calibri" panose="020F0502020204030204" pitchFamily="34" charset="0"/>
                <a:cs typeface="Times New Roman" panose="02020603050405020304" pitchFamily="18" charset="0"/>
              </a:rPr>
              <a:t>st</a:t>
            </a:r>
            <a:r>
              <a:rPr lang="en-US" sz="1800" kern="100">
                <a:effectLst/>
                <a:latin typeface="Calibri" panose="020F0502020204030204" pitchFamily="34" charset="0"/>
                <a:ea typeface="Calibri" panose="020F0502020204030204" pitchFamily="34" charset="0"/>
                <a:cs typeface="Times New Roman" panose="02020603050405020304" pitchFamily="18" charset="0"/>
              </a:rPr>
              <a:t> the overall winner for our region.</a:t>
            </a:r>
          </a:p>
          <a:p>
            <a:endParaRPr lang="en-US"/>
          </a:p>
        </p:txBody>
      </p:sp>
      <p:sp>
        <p:nvSpPr>
          <p:cNvPr id="4" name="Slide Number Placeholder 3"/>
          <p:cNvSpPr>
            <a:spLocks noGrp="1"/>
          </p:cNvSpPr>
          <p:nvPr>
            <p:ph type="sldNum" sz="quarter" idx="5"/>
          </p:nvPr>
        </p:nvSpPr>
        <p:spPr/>
        <p:txBody>
          <a:bodyPr/>
          <a:lstStyle/>
          <a:p>
            <a:fld id="{D0362E08-0F5A-4EE7-B0CA-75DADC286D1B}" type="slidenum">
              <a:rPr lang="en-US" smtClean="0"/>
              <a:t>3</a:t>
            </a:fld>
            <a:endParaRPr lang="en-US"/>
          </a:p>
        </p:txBody>
      </p:sp>
    </p:spTree>
    <p:extLst>
      <p:ext uri="{BB962C8B-B14F-4D97-AF65-F5344CB8AC3E}">
        <p14:creationId xmlns:p14="http://schemas.microsoft.com/office/powerpoint/2010/main" val="744113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200" kern="100">
                <a:effectLst/>
                <a:latin typeface="Calibri" panose="020F0502020204030204" pitchFamily="34" charset="0"/>
                <a:ea typeface="Calibri" panose="020F0502020204030204" pitchFamily="34" charset="0"/>
                <a:cs typeface="Times New Roman" panose="02020603050405020304" pitchFamily="18" charset="0"/>
              </a:rPr>
              <a:t>For this project, we wanted to answer these four questions: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200" kern="100">
                <a:effectLst/>
                <a:latin typeface="Calibri" panose="020F0502020204030204" pitchFamily="34" charset="0"/>
                <a:ea typeface="Calibri" panose="020F0502020204030204" pitchFamily="34" charset="0"/>
                <a:cs typeface="Times New Roman" panose="02020603050405020304" pitchFamily="18" charset="0"/>
              </a:rPr>
              <a:t>How accurately do team seedings reflect actual tournament results?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200" kern="100">
                <a:effectLst/>
                <a:latin typeface="Calibri" panose="020F0502020204030204" pitchFamily="34" charset="0"/>
                <a:ea typeface="Calibri" panose="020F0502020204030204" pitchFamily="34" charset="0"/>
                <a:cs typeface="Times New Roman" panose="02020603050405020304" pitchFamily="18" charset="0"/>
              </a:rPr>
              <a:t>How has seeding efficacy changed over the years? Has it increased or decreased?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200" kern="100">
                <a:effectLst/>
                <a:latin typeface="Calibri" panose="020F0502020204030204" pitchFamily="34" charset="0"/>
                <a:ea typeface="Calibri" panose="020F0502020204030204" pitchFamily="34" charset="0"/>
                <a:cs typeface="Times New Roman" panose="02020603050405020304" pitchFamily="18" charset="0"/>
              </a:rPr>
              <a:t>What factors influence the efficacy of team seedings?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200" kern="100">
                <a:effectLst/>
                <a:latin typeface="Calibri" panose="020F0502020204030204" pitchFamily="34" charset="0"/>
                <a:ea typeface="Calibri" panose="020F0502020204030204" pitchFamily="34" charset="0"/>
                <a:cs typeface="Times New Roman" panose="02020603050405020304" pitchFamily="18" charset="0"/>
              </a:rPr>
              <a:t>Does seeding efficacy vary between men’s and women’s tournaments?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D0362E08-0F5A-4EE7-B0CA-75DADC286D1B}" type="slidenum">
              <a:rPr lang="en-US" smtClean="0"/>
              <a:t>4</a:t>
            </a:fld>
            <a:endParaRPr lang="en-US"/>
          </a:p>
        </p:txBody>
      </p:sp>
    </p:spTree>
    <p:extLst>
      <p:ext uri="{BB962C8B-B14F-4D97-AF65-F5344CB8AC3E}">
        <p14:creationId xmlns:p14="http://schemas.microsoft.com/office/powerpoint/2010/main" val="3298902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ctr">
              <a:lnSpc>
                <a:spcPct val="107000"/>
              </a:lnSpc>
              <a:spcBef>
                <a:spcPts val="0"/>
              </a:spcBef>
              <a:spcAft>
                <a:spcPts val="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Data collected.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collected NCAA bracket information for the men’s and women’s teams from 1985 – 2023.</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included tournament results, which includes team seedings, game score, team names, round, and region.</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Since the Women’s tournament did not start using a 64-team bracket until 1994, we excluded any Women’s bracket data prior to that year.</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addition, we collected player salaries and early entrant players for the NBA and WNBA</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there is a major difference in the availability of WNBA data.</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36 years of player salaries can be found for the NBA, but only 5 years of WNBA salaries are publicly available.</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Furthermore, 38 years of NBA early entrants is available but only two years of WNBA early entrant data can be found</a:t>
            </a:r>
          </a:p>
        </p:txBody>
      </p:sp>
      <p:sp>
        <p:nvSpPr>
          <p:cNvPr id="4" name="Slide Number Placeholder 3"/>
          <p:cNvSpPr>
            <a:spLocks noGrp="1"/>
          </p:cNvSpPr>
          <p:nvPr>
            <p:ph type="sldNum" sz="quarter" idx="5"/>
          </p:nvPr>
        </p:nvSpPr>
        <p:spPr/>
        <p:txBody>
          <a:bodyPr/>
          <a:lstStyle/>
          <a:p>
            <a:fld id="{D0362E08-0F5A-4EE7-B0CA-75DADC286D1B}" type="slidenum">
              <a:rPr lang="en-US" smtClean="0"/>
              <a:t>5</a:t>
            </a:fld>
            <a:endParaRPr lang="en-US"/>
          </a:p>
        </p:txBody>
      </p:sp>
    </p:spTree>
    <p:extLst>
      <p:ext uri="{BB962C8B-B14F-4D97-AF65-F5344CB8AC3E}">
        <p14:creationId xmlns:p14="http://schemas.microsoft.com/office/powerpoint/2010/main" val="3366721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Data scraping methods.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collect this data, we web scraped using a variety of both automated and manual methods in Python.</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was made tedious by how scattered the data is across various websites and webpages.</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Each tournament bracket can be found on its own Wikipedia page, and each page has a unique set of HTML tags tied to the data to be collected.</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NBA player salaries is available on several websites such as ESPN and Basketballrerefence.com, which further complicates the scraping process due to these websites not wanting their data to be scraped.</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contrast, WNBA data is very limited and hard to find.</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Player salaries and early entrant data can only be found from two sources,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Spotrac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DraftKings.</a:t>
            </a:r>
          </a:p>
          <a:p>
            <a:endParaRPr lang="en-US" dirty="0"/>
          </a:p>
        </p:txBody>
      </p:sp>
      <p:sp>
        <p:nvSpPr>
          <p:cNvPr id="4" name="Slide Number Placeholder 3"/>
          <p:cNvSpPr>
            <a:spLocks noGrp="1"/>
          </p:cNvSpPr>
          <p:nvPr>
            <p:ph type="sldNum" sz="quarter" idx="5"/>
          </p:nvPr>
        </p:nvSpPr>
        <p:spPr/>
        <p:txBody>
          <a:bodyPr/>
          <a:lstStyle/>
          <a:p>
            <a:fld id="{D0362E08-0F5A-4EE7-B0CA-75DADC286D1B}" type="slidenum">
              <a:rPr lang="en-US" smtClean="0"/>
              <a:t>6</a:t>
            </a:fld>
            <a:endParaRPr lang="en-US"/>
          </a:p>
        </p:txBody>
      </p:sp>
    </p:spTree>
    <p:extLst>
      <p:ext uri="{BB962C8B-B14F-4D97-AF65-F5344CB8AC3E}">
        <p14:creationId xmlns:p14="http://schemas.microsoft.com/office/powerpoint/2010/main" val="2402078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propose a metric that sums the seed values for each team at a fixed round in a fixed year.</a:t>
            </a: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we can calculate an error rate by the difference between the actual and best cases divided by the difference between the worst and best cases.</a:t>
            </a:r>
          </a:p>
        </p:txBody>
      </p:sp>
      <p:sp>
        <p:nvSpPr>
          <p:cNvPr id="4" name="Slide Number Placeholder 3"/>
          <p:cNvSpPr>
            <a:spLocks noGrp="1"/>
          </p:cNvSpPr>
          <p:nvPr>
            <p:ph type="sldNum" sz="quarter" idx="5"/>
          </p:nvPr>
        </p:nvSpPr>
        <p:spPr/>
        <p:txBody>
          <a:bodyPr/>
          <a:lstStyle/>
          <a:p>
            <a:fld id="{D0362E08-0F5A-4EE7-B0CA-75DADC286D1B}" type="slidenum">
              <a:rPr lang="en-US" smtClean="0"/>
              <a:t>7</a:t>
            </a:fld>
            <a:endParaRPr lang="en-US"/>
          </a:p>
        </p:txBody>
      </p:sp>
    </p:spTree>
    <p:extLst>
      <p:ext uri="{BB962C8B-B14F-4D97-AF65-F5344CB8AC3E}">
        <p14:creationId xmlns:p14="http://schemas.microsoft.com/office/powerpoint/2010/main" val="2462597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C L I C K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if the tournament goes as expected, then output of this function would be 203.</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is found by summing the seed values in each round as shown at the top of the slide.</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Since this is expected to happen for each region,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C L I C K ]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can multiply this value by 4.</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Finally,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C L I C K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we need to add up the sums from the results of the Final Four bracket.</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the best case where the lower number beats the higher number, we should have the teams seeded 1st from each region in the Final Four.</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 we add 1 + 1 + 1 and we see a total seed sum of 203 and an error rate of zero.</a:t>
            </a:r>
          </a:p>
          <a:p>
            <a:endParaRPr lang="en-US" dirty="0"/>
          </a:p>
        </p:txBody>
      </p:sp>
      <p:sp>
        <p:nvSpPr>
          <p:cNvPr id="4" name="Slide Number Placeholder 3"/>
          <p:cNvSpPr>
            <a:spLocks noGrp="1"/>
          </p:cNvSpPr>
          <p:nvPr>
            <p:ph type="sldNum" sz="quarter" idx="5"/>
          </p:nvPr>
        </p:nvSpPr>
        <p:spPr/>
        <p:txBody>
          <a:bodyPr/>
          <a:lstStyle/>
          <a:p>
            <a:fld id="{D0362E08-0F5A-4EE7-B0CA-75DADC286D1B}" type="slidenum">
              <a:rPr lang="en-US" smtClean="0"/>
              <a:t>8</a:t>
            </a:fld>
            <a:endParaRPr lang="en-US"/>
          </a:p>
        </p:txBody>
      </p:sp>
    </p:spTree>
    <p:extLst>
      <p:ext uri="{BB962C8B-B14F-4D97-AF65-F5344CB8AC3E}">
        <p14:creationId xmlns:p14="http://schemas.microsoft.com/office/powerpoint/2010/main" val="3904962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C L I C K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 the worst case where the higher seeds beat the lower seeds, the output of the function would be 868.</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Like before, we sum the seeds of each round, multiply this value by 4, and add the seeds from the results of the Final Four bracket to get this value and an error rate of 1.</a:t>
            </a:r>
          </a:p>
          <a:p>
            <a:endParaRPr lang="en-US" dirty="0"/>
          </a:p>
        </p:txBody>
      </p:sp>
      <p:sp>
        <p:nvSpPr>
          <p:cNvPr id="4" name="Slide Number Placeholder 3"/>
          <p:cNvSpPr>
            <a:spLocks noGrp="1"/>
          </p:cNvSpPr>
          <p:nvPr>
            <p:ph type="sldNum" sz="quarter" idx="5"/>
          </p:nvPr>
        </p:nvSpPr>
        <p:spPr/>
        <p:txBody>
          <a:bodyPr/>
          <a:lstStyle/>
          <a:p>
            <a:fld id="{D0362E08-0F5A-4EE7-B0CA-75DADC286D1B}" type="slidenum">
              <a:rPr lang="en-US" smtClean="0"/>
              <a:t>9</a:t>
            </a:fld>
            <a:endParaRPr lang="en-US"/>
          </a:p>
        </p:txBody>
      </p:sp>
    </p:spTree>
    <p:extLst>
      <p:ext uri="{BB962C8B-B14F-4D97-AF65-F5344CB8AC3E}">
        <p14:creationId xmlns:p14="http://schemas.microsoft.com/office/powerpoint/2010/main" val="1795959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9" descr="A graphic of a city with fireworks&#10;&#10;Description automatically generated">
            <a:extLst>
              <a:ext uri="{FF2B5EF4-FFF2-40B4-BE49-F238E27FC236}">
                <a16:creationId xmlns:a16="http://schemas.microsoft.com/office/drawing/2014/main" id="{2485945C-7209-BBAD-BD99-46178738B510}"/>
              </a:ext>
            </a:extLst>
          </p:cNvPr>
          <p:cNvPicPr>
            <a:picLocks noChangeAspect="1"/>
          </p:cNvPicPr>
          <p:nvPr userDrawn="1"/>
        </p:nvPicPr>
        <p:blipFill>
          <a:blip r:embed="rId2"/>
          <a:stretch>
            <a:fillRect/>
          </a:stretch>
        </p:blipFill>
        <p:spPr>
          <a:xfrm>
            <a:off x="0" y="0"/>
            <a:ext cx="2125089" cy="2125089"/>
          </a:xfrm>
          <a:prstGeom prst="rect">
            <a:avLst/>
          </a:prstGeom>
        </p:spPr>
      </p:pic>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9953626" y="6302374"/>
            <a:ext cx="1600200" cy="365125"/>
          </a:xfrm>
          <a:prstGeom prst="rect">
            <a:avLst/>
          </a:prstGeom>
        </p:spPr>
        <p:txBody>
          <a:bodyPr/>
          <a:lstStyle/>
          <a:p>
            <a:fld id="{6945A1EF-A2D0-435C-B3BF-218672E3AE70}" type="datetime1">
              <a:rPr lang="en-US" smtClean="0"/>
              <a:t>12/4/2023</a:t>
            </a:fld>
            <a:endParaRPr lang="en-US"/>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5760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a:xfrm>
            <a:off x="9953626" y="6302374"/>
            <a:ext cx="1600200" cy="365125"/>
          </a:xfrm>
          <a:prstGeom prst="rect">
            <a:avLst/>
          </a:prstGeom>
        </p:spPr>
        <p:txBody>
          <a:bodyPr/>
          <a:lstStyle/>
          <a:p>
            <a:fld id="{38E6B368-AFDD-47C5-873B-E7AFC4B2D313}" type="datetime1">
              <a:rPr lang="en-US" smtClean="0"/>
              <a:t>12/4/2023</a:t>
            </a:fld>
            <a:endParaRPr lang="en-US"/>
          </a:p>
        </p:txBody>
      </p:sp>
      <p:sp>
        <p:nvSpPr>
          <p:cNvPr id="4" name="Footer Placeholder 3"/>
          <p:cNvSpPr>
            <a:spLocks noGrp="1"/>
          </p:cNvSpPr>
          <p:nvPr>
            <p:ph type="ftr" sz="quarter" idx="11"/>
          </p:nvPr>
        </p:nvSpPr>
        <p:spPr>
          <a:xfrm>
            <a:off x="684212" y="6172200"/>
            <a:ext cx="7543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81505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953626" y="6302374"/>
            <a:ext cx="1600200" cy="365125"/>
          </a:xfrm>
          <a:prstGeom prst="rect">
            <a:avLst/>
          </a:prstGeom>
        </p:spPr>
        <p:txBody>
          <a:bodyPr/>
          <a:lstStyle/>
          <a:p>
            <a:fld id="{7437BCB4-AC01-403D-89BB-FBA22E6EF23C}" type="datetime1">
              <a:rPr lang="en-US" smtClean="0"/>
              <a:t>12/4/2023</a:t>
            </a:fld>
            <a:endParaRPr lang="en-US"/>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895369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953626" y="6302374"/>
            <a:ext cx="1600200" cy="365125"/>
          </a:xfrm>
          <a:prstGeom prst="rect">
            <a:avLst/>
          </a:prstGeom>
        </p:spPr>
        <p:txBody>
          <a:bodyPr/>
          <a:lstStyle/>
          <a:p>
            <a:fld id="{EA9084C9-D35E-41D8-A9CA-593AC2BA4DBA}" type="datetime1">
              <a:rPr lang="en-US" smtClean="0"/>
              <a:t>12/4/2023</a:t>
            </a:fld>
            <a:endParaRPr lang="en-US"/>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3548643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953626" y="6302374"/>
            <a:ext cx="1600200" cy="365125"/>
          </a:xfrm>
          <a:prstGeom prst="rect">
            <a:avLst/>
          </a:prstGeom>
        </p:spPr>
        <p:txBody>
          <a:bodyPr/>
          <a:lstStyle/>
          <a:p>
            <a:fld id="{D5E9B61D-E552-4F82-9F28-CD9388522BF2}" type="datetime1">
              <a:rPr lang="en-US" smtClean="0"/>
              <a:t>12/4/2023</a:t>
            </a:fld>
            <a:endParaRPr lang="en-US"/>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855973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953626" y="6302374"/>
            <a:ext cx="1600200" cy="365125"/>
          </a:xfrm>
          <a:prstGeom prst="rect">
            <a:avLst/>
          </a:prstGeom>
        </p:spPr>
        <p:txBody>
          <a:bodyPr/>
          <a:lstStyle/>
          <a:p>
            <a:fld id="{D240B782-AADE-491E-95CE-5DCB1BE1A619}" type="datetime1">
              <a:rPr lang="en-US" smtClean="0"/>
              <a:t>12/4/2023</a:t>
            </a:fld>
            <a:endParaRPr lang="en-US"/>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3092625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953626" y="6302374"/>
            <a:ext cx="1600200" cy="365125"/>
          </a:xfrm>
          <a:prstGeom prst="rect">
            <a:avLst/>
          </a:prstGeom>
        </p:spPr>
        <p:txBody>
          <a:bodyPr/>
          <a:lstStyle/>
          <a:p>
            <a:fld id="{35A13A77-5D5E-4604-8DE0-0B4628351252}" type="datetime1">
              <a:rPr lang="en-US" smtClean="0"/>
              <a:t>12/4/2023</a:t>
            </a:fld>
            <a:endParaRPr lang="en-US"/>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24078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953626" y="6302374"/>
            <a:ext cx="1600200" cy="365125"/>
          </a:xfrm>
          <a:prstGeom prst="rect">
            <a:avLst/>
          </a:prstGeom>
        </p:spPr>
        <p:txBody>
          <a:bodyPr/>
          <a:lstStyle/>
          <a:p>
            <a:fld id="{BA59A60F-3F27-40BC-AF8C-98784CBB7271}" type="datetime1">
              <a:rPr lang="en-US" smtClean="0"/>
              <a:t>12/4/2023</a:t>
            </a:fld>
            <a:endParaRPr lang="en-US"/>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069733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953626" y="6302374"/>
            <a:ext cx="1600200" cy="365125"/>
          </a:xfrm>
          <a:prstGeom prst="rect">
            <a:avLst/>
          </a:prstGeom>
        </p:spPr>
        <p:txBody>
          <a:bodyPr/>
          <a:lstStyle/>
          <a:p>
            <a:fld id="{FAD182A9-6BE3-4FE7-A9BC-FF664CA7C161}" type="datetime1">
              <a:rPr lang="en-US" smtClean="0"/>
              <a:t>12/4/2023</a:t>
            </a:fld>
            <a:endParaRPr lang="en-US"/>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429348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953626" y="6302374"/>
            <a:ext cx="1600200" cy="365125"/>
          </a:xfrm>
          <a:prstGeom prst="rect">
            <a:avLst/>
          </a:prstGeom>
        </p:spPr>
        <p:txBody>
          <a:bodyPr/>
          <a:lstStyle/>
          <a:p>
            <a:fld id="{A728C0A1-2684-4524-A042-5A6013D860F7}" type="datetime1">
              <a:rPr lang="en-US" smtClean="0"/>
              <a:t>12/4/2023</a:t>
            </a:fld>
            <a:endParaRPr lang="en-US"/>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811381" y="6172200"/>
            <a:ext cx="1142245" cy="669925"/>
          </a:xfrm>
        </p:spPr>
        <p:txBody>
          <a:bodyPr/>
          <a:lstStyle>
            <a:lvl1pPr>
              <a:defRPr b="1">
                <a:solidFill>
                  <a:srgbClr val="FFFFFF"/>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4073778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953626" y="6302374"/>
            <a:ext cx="1600200" cy="365125"/>
          </a:xfrm>
          <a:prstGeom prst="rect">
            <a:avLst/>
          </a:prstGeom>
        </p:spPr>
        <p:txBody>
          <a:bodyPr/>
          <a:lstStyle/>
          <a:p>
            <a:fld id="{98D4D255-FEFD-48E7-B8CD-F063C3B07611}" type="datetime1">
              <a:rPr lang="en-US" smtClean="0"/>
              <a:t>12/4/2023</a:t>
            </a:fld>
            <a:endParaRPr lang="en-US"/>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en-US"/>
          </a:p>
        </p:txBody>
      </p:sp>
    </p:spTree>
    <p:extLst>
      <p:ext uri="{BB962C8B-B14F-4D97-AF65-F5344CB8AC3E}">
        <p14:creationId xmlns:p14="http://schemas.microsoft.com/office/powerpoint/2010/main" val="3630236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953626" y="6302374"/>
            <a:ext cx="1600200" cy="365125"/>
          </a:xfrm>
          <a:prstGeom prst="rect">
            <a:avLst/>
          </a:prstGeom>
        </p:spPr>
        <p:txBody>
          <a:bodyPr/>
          <a:lstStyle/>
          <a:p>
            <a:fld id="{789FA4E6-8981-4F31-863C-E1BF09D08C69}" type="datetime1">
              <a:rPr lang="en-US" smtClean="0"/>
              <a:t>12/4/2023</a:t>
            </a:fld>
            <a:endParaRPr lang="en-US"/>
          </a:p>
        </p:txBody>
      </p:sp>
      <p:sp>
        <p:nvSpPr>
          <p:cNvPr id="6" name="Footer Placeholder 5"/>
          <p:cNvSpPr>
            <a:spLocks noGrp="1"/>
          </p:cNvSpPr>
          <p:nvPr>
            <p:ph type="ftr" sz="quarter" idx="11"/>
          </p:nvPr>
        </p:nvSpPr>
        <p:spPr>
          <a:xfrm>
            <a:off x="684212" y="6172200"/>
            <a:ext cx="7543800" cy="365125"/>
          </a:xfrm>
          <a:prstGeom prst="rect">
            <a:avLst/>
          </a:prstGeom>
        </p:spPr>
        <p:txBody>
          <a:bodyPr/>
          <a:lstStyle/>
          <a:p>
            <a:endParaRPr lang="en-US"/>
          </a:p>
        </p:txBody>
      </p:sp>
    </p:spTree>
    <p:extLst>
      <p:ext uri="{BB962C8B-B14F-4D97-AF65-F5344CB8AC3E}">
        <p14:creationId xmlns:p14="http://schemas.microsoft.com/office/powerpoint/2010/main" val="165809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953626" y="6302374"/>
            <a:ext cx="1600200" cy="365125"/>
          </a:xfrm>
          <a:prstGeom prst="rect">
            <a:avLst/>
          </a:prstGeom>
        </p:spPr>
        <p:txBody>
          <a:bodyPr/>
          <a:lstStyle/>
          <a:p>
            <a:fld id="{3176E865-C8E9-4888-9025-D657F06B9721}" type="datetime1">
              <a:rPr lang="en-US" smtClean="0"/>
              <a:t>12/4/2023</a:t>
            </a:fld>
            <a:endParaRPr lang="en-US"/>
          </a:p>
        </p:txBody>
      </p:sp>
      <p:sp>
        <p:nvSpPr>
          <p:cNvPr id="8" name="Footer Placeholder 7"/>
          <p:cNvSpPr>
            <a:spLocks noGrp="1"/>
          </p:cNvSpPr>
          <p:nvPr>
            <p:ph type="ftr" sz="quarter" idx="11"/>
          </p:nvPr>
        </p:nvSpPr>
        <p:spPr>
          <a:xfrm>
            <a:off x="684212" y="6172200"/>
            <a:ext cx="7543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772296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9953626" y="6302374"/>
            <a:ext cx="1600200" cy="365125"/>
          </a:xfrm>
          <a:prstGeom prst="rect">
            <a:avLst/>
          </a:prstGeom>
        </p:spPr>
        <p:txBody>
          <a:bodyPr/>
          <a:lstStyle/>
          <a:p>
            <a:fld id="{4C97AE2A-86CF-4DA8-BB8B-B5DAE1989D6F}" type="datetime1">
              <a:rPr lang="en-US" smtClean="0"/>
              <a:t>12/4/2023</a:t>
            </a:fld>
            <a:endParaRPr lang="en-US"/>
          </a:p>
        </p:txBody>
      </p:sp>
      <p:sp>
        <p:nvSpPr>
          <p:cNvPr id="4" name="Footer Placeholder 3"/>
          <p:cNvSpPr>
            <a:spLocks noGrp="1"/>
          </p:cNvSpPr>
          <p:nvPr>
            <p:ph type="ftr" sz="quarter" idx="11"/>
          </p:nvPr>
        </p:nvSpPr>
        <p:spPr>
          <a:xfrm>
            <a:off x="684212" y="6172200"/>
            <a:ext cx="7543800" cy="365125"/>
          </a:xfrm>
          <a:prstGeom prst="rect">
            <a:avLst/>
          </a:prstGeom>
        </p:spPr>
        <p:txBody>
          <a:bodyPr/>
          <a:lstStyle/>
          <a:p>
            <a:endParaRPr lang="en-US"/>
          </a:p>
        </p:txBody>
      </p:sp>
    </p:spTree>
    <p:extLst>
      <p:ext uri="{BB962C8B-B14F-4D97-AF65-F5344CB8AC3E}">
        <p14:creationId xmlns:p14="http://schemas.microsoft.com/office/powerpoint/2010/main" val="4285830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953626" y="6302374"/>
            <a:ext cx="1600200" cy="365125"/>
          </a:xfrm>
          <a:prstGeom prst="rect">
            <a:avLst/>
          </a:prstGeom>
        </p:spPr>
        <p:txBody>
          <a:bodyPr/>
          <a:lstStyle/>
          <a:p>
            <a:fld id="{F2897C55-8258-45FF-8998-07AA8AB4E752}" type="datetime1">
              <a:rPr lang="en-US" smtClean="0"/>
              <a:t>12/4/2023</a:t>
            </a:fld>
            <a:endParaRPr lang="en-US"/>
          </a:p>
        </p:txBody>
      </p:sp>
      <p:sp>
        <p:nvSpPr>
          <p:cNvPr id="3" name="Footer Placeholder 2"/>
          <p:cNvSpPr>
            <a:spLocks noGrp="1"/>
          </p:cNvSpPr>
          <p:nvPr>
            <p:ph type="ftr" sz="quarter" idx="11"/>
          </p:nvPr>
        </p:nvSpPr>
        <p:spPr>
          <a:xfrm>
            <a:off x="684212" y="6172200"/>
            <a:ext cx="7543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794101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953626" y="6302374"/>
            <a:ext cx="1600200" cy="365125"/>
          </a:xfrm>
          <a:prstGeom prst="rect">
            <a:avLst/>
          </a:prstGeom>
        </p:spPr>
        <p:txBody>
          <a:bodyPr/>
          <a:lstStyle/>
          <a:p>
            <a:fld id="{72530B42-990C-42DF-8C20-D4CD016A5AEA}" type="datetime1">
              <a:rPr lang="en-US" smtClean="0"/>
              <a:t>12/4/2023</a:t>
            </a:fld>
            <a:endParaRPr lang="en-US"/>
          </a:p>
        </p:txBody>
      </p:sp>
      <p:sp>
        <p:nvSpPr>
          <p:cNvPr id="6" name="Footer Placeholder 5"/>
          <p:cNvSpPr>
            <a:spLocks noGrp="1"/>
          </p:cNvSpPr>
          <p:nvPr>
            <p:ph type="ftr" sz="quarter" idx="11"/>
          </p:nvPr>
        </p:nvSpPr>
        <p:spPr>
          <a:xfrm>
            <a:off x="684212" y="6172200"/>
            <a:ext cx="7543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337659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953626" y="6302374"/>
            <a:ext cx="1600200" cy="365125"/>
          </a:xfrm>
          <a:prstGeom prst="rect">
            <a:avLst/>
          </a:prstGeom>
        </p:spPr>
        <p:txBody>
          <a:bodyPr/>
          <a:lstStyle/>
          <a:p>
            <a:fld id="{E7C40B2C-5DF3-4A60-9E21-B6C4A56DF567}" type="datetime1">
              <a:rPr lang="en-US" smtClean="0"/>
              <a:t>12/4/2023</a:t>
            </a:fld>
            <a:endParaRPr lang="en-US"/>
          </a:p>
        </p:txBody>
      </p:sp>
      <p:sp>
        <p:nvSpPr>
          <p:cNvPr id="6" name="Footer Placeholder 5"/>
          <p:cNvSpPr>
            <a:spLocks noGrp="1"/>
          </p:cNvSpPr>
          <p:nvPr>
            <p:ph type="ftr" sz="quarter" idx="11"/>
          </p:nvPr>
        </p:nvSpPr>
        <p:spPr>
          <a:xfrm>
            <a:off x="684212" y="6172200"/>
            <a:ext cx="7543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84490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14" name="Picture 13" descr="A graphic of a city with fireworks&#10;&#10;Description automatically generated">
            <a:extLst>
              <a:ext uri="{FF2B5EF4-FFF2-40B4-BE49-F238E27FC236}">
                <a16:creationId xmlns:a16="http://schemas.microsoft.com/office/drawing/2014/main" id="{17C3BEE0-BC0C-BC68-E942-C929F99F2A62}"/>
              </a:ext>
            </a:extLst>
          </p:cNvPr>
          <p:cNvPicPr>
            <a:picLocks noChangeAspect="1"/>
          </p:cNvPicPr>
          <p:nvPr userDrawn="1"/>
        </p:nvPicPr>
        <p:blipFill>
          <a:blip r:embed="rId19"/>
          <a:stretch>
            <a:fillRect/>
          </a:stretch>
        </p:blipFill>
        <p:spPr>
          <a:xfrm>
            <a:off x="10066911" y="4739261"/>
            <a:ext cx="2125089" cy="2125089"/>
          </a:xfrm>
          <a:prstGeom prst="rect">
            <a:avLst/>
          </a:prstGeom>
        </p:spPr>
      </p:pic>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9065818" y="6194425"/>
            <a:ext cx="1142245" cy="669925"/>
          </a:xfrm>
          <a:prstGeom prst="rect">
            <a:avLst/>
          </a:prstGeom>
        </p:spPr>
        <p:txBody>
          <a:bodyPr vert="horz" lIns="91440" tIns="45720" rIns="91440" bIns="45720" rtlCol="0" anchor="b"/>
          <a:lstStyle>
            <a:lvl1pPr algn="r">
              <a:defRPr sz="2000" b="0" i="0">
                <a:solidFill>
                  <a:schemeClr val="bg2">
                    <a:lumMod val="50000"/>
                  </a:schemeClr>
                </a:solidFill>
                <a:effectLst/>
                <a:latin typeface="Calibri" panose="020F0502020204030204" pitchFamily="34" charset="0"/>
                <a:cs typeface="Calibri" panose="020F0502020204030204" pitchFamily="34" charset="0"/>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281155409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slide" Target="slide15.xml"/><Relationship Id="rId4" Type="http://schemas.openxmlformats.org/officeDocument/2006/relationships/image" Target="../media/image13.sv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slide" Target="slide15.xml"/><Relationship Id="rId4" Type="http://schemas.openxmlformats.org/officeDocument/2006/relationships/image" Target="../media/image15.sv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6398" y="2617803"/>
            <a:ext cx="10679205" cy="1622394"/>
          </a:xfrm>
          <a:solidFill>
            <a:schemeClr val="tx1"/>
          </a:solidFill>
          <a:ln w="38100">
            <a:solidFill>
              <a:schemeClr val="bg1"/>
            </a:solidFill>
          </a:ln>
        </p:spPr>
        <p:txBody>
          <a:bodyPr/>
          <a:lstStyle/>
          <a:p>
            <a:pPr algn="ctr"/>
            <a:r>
              <a:rPr lang="en-US">
                <a:solidFill>
                  <a:sysClr val="windowText" lastClr="000000"/>
                </a:solidFill>
                <a:latin typeface="Calibri" panose="020F0502020204030204" pitchFamily="34" charset="0"/>
                <a:cs typeface="Calibri" panose="020F0502020204030204" pitchFamily="34" charset="0"/>
              </a:rPr>
              <a:t>An Efficacy Rating for March Madness Tournament Seeding</a:t>
            </a:r>
          </a:p>
        </p:txBody>
      </p:sp>
      <p:sp>
        <p:nvSpPr>
          <p:cNvPr id="3" name="Subtitle 2"/>
          <p:cNvSpPr>
            <a:spLocks noGrp="1"/>
          </p:cNvSpPr>
          <p:nvPr>
            <p:ph type="subTitle" idx="1"/>
          </p:nvPr>
        </p:nvSpPr>
        <p:spPr>
          <a:xfrm>
            <a:off x="684212" y="4536326"/>
            <a:ext cx="6400800" cy="1947333"/>
          </a:xfrm>
        </p:spPr>
        <p:txBody>
          <a:bodyPr/>
          <a:lstStyle/>
          <a:p>
            <a:r>
              <a:rPr lang="en-US">
                <a:solidFill>
                  <a:schemeClr val="bg1"/>
                </a:solidFill>
              </a:rPr>
              <a:t>Dr. Joe DeMaio and Nathalie Jones</a:t>
            </a:r>
          </a:p>
        </p:txBody>
      </p:sp>
    </p:spTree>
    <p:extLst>
      <p:ext uri="{BB962C8B-B14F-4D97-AF65-F5344CB8AC3E}">
        <p14:creationId xmlns:p14="http://schemas.microsoft.com/office/powerpoint/2010/main" val="575643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88884" y="4973238"/>
                <a:ext cx="8222497" cy="1000504"/>
              </a:xfrm>
              <a:solidFill>
                <a:schemeClr val="tx1"/>
              </a:solidFill>
              <a:ln w="28575">
                <a:solidFill>
                  <a:schemeClr val="bg1"/>
                </a:solidFill>
              </a:ln>
            </p:spPr>
            <p:txBody>
              <a:bodyPr anchor="ctr">
                <a:normAutofit/>
              </a:bodyPr>
              <a:lstStyle/>
              <a:p>
                <a:pPr marL="0" indent="0">
                  <a:buNone/>
                </a:pPr>
                <a14:m>
                  <m:oMathPara xmlns:m="http://schemas.openxmlformats.org/officeDocument/2006/math">
                    <m:oMathParaPr>
                      <m:jc m:val="center"/>
                    </m:oMathParaPr>
                    <m:oMath xmlns:m="http://schemas.openxmlformats.org/officeDocument/2006/math">
                      <m:r>
                        <a:rPr lang="en-US" sz="2200" b="0" i="1" smtClean="0">
                          <a:solidFill>
                            <a:schemeClr val="bg1"/>
                          </a:solidFill>
                          <a:latin typeface="Cambria Math" panose="02040503050406030204" pitchFamily="18" charset="0"/>
                          <a:cs typeface="Calibri" panose="020F0502020204030204" pitchFamily="34" charset="0"/>
                        </a:rPr>
                        <m:t>𝑒</m:t>
                      </m:r>
                      <m:r>
                        <a:rPr lang="en-US" sz="2200" b="0" i="1" smtClean="0">
                          <a:solidFill>
                            <a:schemeClr val="bg1"/>
                          </a:solidFill>
                          <a:latin typeface="Cambria Math" panose="02040503050406030204" pitchFamily="18" charset="0"/>
                          <a:cs typeface="Calibri" panose="020F0502020204030204" pitchFamily="34" charset="0"/>
                        </a:rPr>
                        <m:t>=</m:t>
                      </m:r>
                      <m:f>
                        <m:fPr>
                          <m:ctrlPr>
                            <a:rPr lang="en-US" sz="2200" i="1">
                              <a:solidFill>
                                <a:schemeClr val="bg1"/>
                              </a:solidFill>
                              <a:latin typeface="Cambria Math" panose="02040503050406030204" pitchFamily="18" charset="0"/>
                              <a:cs typeface="Calibri" panose="020F0502020204030204" pitchFamily="34" charset="0"/>
                            </a:rPr>
                          </m:ctrlPr>
                        </m:fPr>
                        <m:num>
                          <m:r>
                            <a:rPr lang="en-US" sz="2200" i="1" dirty="0">
                              <a:solidFill>
                                <a:schemeClr val="bg1"/>
                              </a:solidFill>
                              <a:latin typeface="Cambria Math" panose="02040503050406030204" pitchFamily="18" charset="0"/>
                              <a:cs typeface="Calibri" panose="020F0502020204030204" pitchFamily="34" charset="0"/>
                            </a:rPr>
                            <m:t>𝐸</m:t>
                          </m:r>
                          <m:r>
                            <a:rPr lang="en-US" sz="2200" i="1" dirty="0">
                              <a:solidFill>
                                <a:schemeClr val="bg1"/>
                              </a:solidFill>
                              <a:latin typeface="Cambria Math" panose="02040503050406030204" pitchFamily="18" charset="0"/>
                              <a:cs typeface="Calibri" panose="020F0502020204030204" pitchFamily="34" charset="0"/>
                            </a:rPr>
                            <m:t>(2023, </m:t>
                          </m:r>
                          <m:r>
                            <a:rPr lang="en-US" sz="2200" b="0" i="1" dirty="0" smtClean="0">
                              <a:solidFill>
                                <a:schemeClr val="bg1"/>
                              </a:solidFill>
                              <a:latin typeface="Cambria Math" panose="02040503050406030204" pitchFamily="18" charset="0"/>
                              <a:cs typeface="Calibri" panose="020F0502020204030204" pitchFamily="34" charset="0"/>
                            </a:rPr>
                            <m:t>𝑚</m:t>
                          </m:r>
                          <m:r>
                            <a:rPr lang="en-US" sz="2200" i="1" dirty="0">
                              <a:solidFill>
                                <a:schemeClr val="bg1"/>
                              </a:solidFill>
                              <a:latin typeface="Cambria Math" panose="02040503050406030204" pitchFamily="18" charset="0"/>
                              <a:cs typeface="Calibri" panose="020F0502020204030204" pitchFamily="34" charset="0"/>
                            </a:rPr>
                            <m:t>)</m:t>
                          </m:r>
                          <m:r>
                            <a:rPr lang="en-US" sz="2200" b="0" i="1" smtClean="0">
                              <a:solidFill>
                                <a:schemeClr val="bg1"/>
                              </a:solidFill>
                              <a:latin typeface="Cambria Math" panose="02040503050406030204" pitchFamily="18" charset="0"/>
                              <a:cs typeface="Calibri" panose="020F0502020204030204" pitchFamily="34" charset="0"/>
                            </a:rPr>
                            <m:t>−</m:t>
                          </m:r>
                          <m:r>
                            <a:rPr lang="en-US" sz="2200" b="0" i="1" smtClean="0">
                              <a:solidFill>
                                <a:schemeClr val="bg1"/>
                              </a:solidFill>
                              <a:latin typeface="Cambria Math" panose="02040503050406030204" pitchFamily="18" charset="0"/>
                              <a:cs typeface="Calibri" panose="020F0502020204030204" pitchFamily="34" charset="0"/>
                            </a:rPr>
                            <m:t>𝐵𝑒𝑠𝑡</m:t>
                          </m:r>
                          <m:r>
                            <a:rPr lang="en-US" sz="2200" b="0" i="1" smtClean="0">
                              <a:solidFill>
                                <a:schemeClr val="bg1"/>
                              </a:solidFill>
                              <a:latin typeface="Cambria Math" panose="02040503050406030204" pitchFamily="18" charset="0"/>
                              <a:cs typeface="Calibri" panose="020F0502020204030204" pitchFamily="34" charset="0"/>
                            </a:rPr>
                            <m:t> </m:t>
                          </m:r>
                          <m:r>
                            <a:rPr lang="en-US" sz="2200" b="0" i="1" smtClean="0">
                              <a:solidFill>
                                <a:schemeClr val="bg1"/>
                              </a:solidFill>
                              <a:latin typeface="Cambria Math" panose="02040503050406030204" pitchFamily="18" charset="0"/>
                              <a:cs typeface="Calibri" panose="020F0502020204030204" pitchFamily="34" charset="0"/>
                            </a:rPr>
                            <m:t>𝑆𝑐𝑜𝑟𝑒</m:t>
                          </m:r>
                        </m:num>
                        <m:den>
                          <m:r>
                            <a:rPr lang="en-US" sz="2200" b="0" i="1" smtClean="0">
                              <a:solidFill>
                                <a:schemeClr val="bg1"/>
                              </a:solidFill>
                              <a:latin typeface="Cambria Math" panose="02040503050406030204" pitchFamily="18" charset="0"/>
                              <a:cs typeface="Calibri" panose="020F0502020204030204" pitchFamily="34" charset="0"/>
                            </a:rPr>
                            <m:t>𝑊𝑜𝑟𝑠𝑡</m:t>
                          </m:r>
                          <m:r>
                            <a:rPr lang="en-US" sz="2200" b="0" i="1" smtClean="0">
                              <a:solidFill>
                                <a:schemeClr val="bg1"/>
                              </a:solidFill>
                              <a:latin typeface="Cambria Math" panose="02040503050406030204" pitchFamily="18" charset="0"/>
                              <a:cs typeface="Calibri" panose="020F0502020204030204" pitchFamily="34" charset="0"/>
                            </a:rPr>
                            <m:t> </m:t>
                          </m:r>
                          <m:r>
                            <a:rPr lang="en-US" sz="2200" b="0" i="1" smtClean="0">
                              <a:solidFill>
                                <a:schemeClr val="bg1"/>
                              </a:solidFill>
                              <a:latin typeface="Cambria Math" panose="02040503050406030204" pitchFamily="18" charset="0"/>
                              <a:cs typeface="Calibri" panose="020F0502020204030204" pitchFamily="34" charset="0"/>
                            </a:rPr>
                            <m:t>𝑆𝑐𝑜𝑟𝑒</m:t>
                          </m:r>
                          <m:r>
                            <a:rPr lang="en-US" sz="2200" b="0" i="1">
                              <a:solidFill>
                                <a:schemeClr val="bg1"/>
                              </a:solidFill>
                              <a:latin typeface="Cambria Math" panose="02040503050406030204" pitchFamily="18" charset="0"/>
                              <a:cs typeface="Calibri" panose="020F0502020204030204" pitchFamily="34" charset="0"/>
                            </a:rPr>
                            <m:t>−</m:t>
                          </m:r>
                          <m:r>
                            <a:rPr lang="en-US" sz="2200" b="0" i="1" smtClean="0">
                              <a:solidFill>
                                <a:schemeClr val="bg1"/>
                              </a:solidFill>
                              <a:latin typeface="Cambria Math" panose="02040503050406030204" pitchFamily="18" charset="0"/>
                              <a:cs typeface="Calibri" panose="020F0502020204030204" pitchFamily="34" charset="0"/>
                            </a:rPr>
                            <m:t>𝐵𝑒𝑠𝑡</m:t>
                          </m:r>
                          <m:r>
                            <a:rPr lang="en-US" sz="2200" b="0" i="1">
                              <a:solidFill>
                                <a:schemeClr val="bg1"/>
                              </a:solidFill>
                              <a:latin typeface="Cambria Math" panose="02040503050406030204" pitchFamily="18" charset="0"/>
                              <a:cs typeface="Calibri" panose="020F0502020204030204" pitchFamily="34" charset="0"/>
                            </a:rPr>
                            <m:t> </m:t>
                          </m:r>
                          <m:r>
                            <a:rPr lang="en-US" sz="2200" b="0" i="1">
                              <a:solidFill>
                                <a:schemeClr val="bg1"/>
                              </a:solidFill>
                              <a:latin typeface="Cambria Math" panose="02040503050406030204" pitchFamily="18" charset="0"/>
                              <a:cs typeface="Calibri" panose="020F0502020204030204" pitchFamily="34" charset="0"/>
                            </a:rPr>
                            <m:t>𝑆𝑐𝑜𝑟𝑒</m:t>
                          </m:r>
                        </m:den>
                      </m:f>
                      <m:r>
                        <a:rPr lang="en-US" sz="2200" b="0" i="1" smtClean="0">
                          <a:solidFill>
                            <a:schemeClr val="bg1"/>
                          </a:solidFill>
                          <a:latin typeface="Cambria Math" panose="02040503050406030204" pitchFamily="18" charset="0"/>
                          <a:cs typeface="Calibri" panose="020F0502020204030204" pitchFamily="34" charset="0"/>
                        </a:rPr>
                        <m:t>=</m:t>
                      </m:r>
                      <m:f>
                        <m:fPr>
                          <m:ctrlPr>
                            <a:rPr lang="en-US" sz="2200" i="1">
                              <a:solidFill>
                                <a:schemeClr val="bg1"/>
                              </a:solidFill>
                              <a:latin typeface="Cambria Math" panose="02040503050406030204" pitchFamily="18" charset="0"/>
                              <a:cs typeface="Calibri" panose="020F0502020204030204" pitchFamily="34" charset="0"/>
                            </a:rPr>
                          </m:ctrlPr>
                        </m:fPr>
                        <m:num>
                          <m:r>
                            <a:rPr lang="en-US" sz="2200" b="0" i="1" smtClean="0">
                              <a:solidFill>
                                <a:schemeClr val="bg1"/>
                              </a:solidFill>
                              <a:latin typeface="Cambria Math" panose="02040503050406030204" pitchFamily="18" charset="0"/>
                              <a:cs typeface="Calibri" panose="020F0502020204030204" pitchFamily="34" charset="0"/>
                            </a:rPr>
                            <m:t>342−203</m:t>
                          </m:r>
                        </m:num>
                        <m:den>
                          <m:r>
                            <a:rPr lang="en-US" sz="2200" b="0" i="1" smtClean="0">
                              <a:solidFill>
                                <a:schemeClr val="bg1"/>
                              </a:solidFill>
                              <a:latin typeface="Cambria Math" panose="02040503050406030204" pitchFamily="18" charset="0"/>
                              <a:cs typeface="Calibri" panose="020F0502020204030204" pitchFamily="34" charset="0"/>
                            </a:rPr>
                            <m:t>868−203</m:t>
                          </m:r>
                        </m:den>
                      </m:f>
                      <m:r>
                        <a:rPr lang="en-US" sz="2200" b="0" i="1" smtClean="0">
                          <a:solidFill>
                            <a:schemeClr val="bg1"/>
                          </a:solidFill>
                          <a:latin typeface="Cambria Math" panose="02040503050406030204" pitchFamily="18" charset="0"/>
                          <a:cs typeface="Calibri" panose="020F0502020204030204" pitchFamily="34" charset="0"/>
                        </a:rPr>
                        <m:t>=</m:t>
                      </m:r>
                      <m:f>
                        <m:fPr>
                          <m:ctrlPr>
                            <a:rPr lang="en-US" sz="2200" i="1" smtClean="0">
                              <a:solidFill>
                                <a:schemeClr val="bg1"/>
                              </a:solidFill>
                              <a:latin typeface="Cambria Math" panose="02040503050406030204" pitchFamily="18" charset="0"/>
                              <a:cs typeface="Calibri" panose="020F0502020204030204" pitchFamily="34" charset="0"/>
                            </a:rPr>
                          </m:ctrlPr>
                        </m:fPr>
                        <m:num>
                          <m:r>
                            <a:rPr lang="en-US" sz="2200" b="0" i="1" smtClean="0">
                              <a:solidFill>
                                <a:schemeClr val="bg1"/>
                              </a:solidFill>
                              <a:latin typeface="Cambria Math" panose="02040503050406030204" pitchFamily="18" charset="0"/>
                              <a:cs typeface="Calibri" panose="020F0502020204030204" pitchFamily="34" charset="0"/>
                            </a:rPr>
                            <m:t>139</m:t>
                          </m:r>
                        </m:num>
                        <m:den>
                          <m:r>
                            <a:rPr lang="en-US" sz="2200" b="0" i="1" smtClean="0">
                              <a:solidFill>
                                <a:schemeClr val="bg1"/>
                              </a:solidFill>
                              <a:latin typeface="Cambria Math" panose="02040503050406030204" pitchFamily="18" charset="0"/>
                              <a:cs typeface="Calibri" panose="020F0502020204030204" pitchFamily="34" charset="0"/>
                            </a:rPr>
                            <m:t>665</m:t>
                          </m:r>
                        </m:den>
                      </m:f>
                      <m:r>
                        <a:rPr lang="en-US" sz="2200" b="0" i="1" smtClean="0">
                          <a:solidFill>
                            <a:schemeClr val="bg1"/>
                          </a:solidFill>
                          <a:latin typeface="Cambria Math" panose="02040503050406030204" pitchFamily="18" charset="0"/>
                          <a:cs typeface="Calibri" panose="020F0502020204030204" pitchFamily="34" charset="0"/>
                        </a:rPr>
                        <m:t>=0.201</m:t>
                      </m:r>
                    </m:oMath>
                  </m:oMathPara>
                </a14:m>
                <a:endParaRPr lang="en-US" sz="2200">
                  <a:solidFill>
                    <a:schemeClr val="bg1"/>
                  </a:solidFill>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88884" y="4973238"/>
                <a:ext cx="8222497" cy="1000504"/>
              </a:xfrm>
              <a:blipFill>
                <a:blip r:embed="rId3"/>
                <a:stretch>
                  <a:fillRect/>
                </a:stretch>
              </a:blipFill>
              <a:ln w="28575">
                <a:solidFill>
                  <a:schemeClr val="bg1"/>
                </a:solidFill>
              </a:ln>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7BC15477-F981-4949-980A-77982EFFAD0D}"/>
              </a:ext>
            </a:extLst>
          </p:cNvPr>
          <p:cNvGraphicFramePr>
            <a:graphicFrameLocks noGrp="1"/>
          </p:cNvGraphicFramePr>
          <p:nvPr>
            <p:extLst>
              <p:ext uri="{D42A27DB-BD31-4B8C-83A1-F6EECF244321}">
                <p14:modId xmlns:p14="http://schemas.microsoft.com/office/powerpoint/2010/main" val="1046268657"/>
              </p:ext>
            </p:extLst>
          </p:nvPr>
        </p:nvGraphicFramePr>
        <p:xfrm>
          <a:off x="591844" y="1316612"/>
          <a:ext cx="11008312" cy="3413760"/>
        </p:xfrm>
        <a:graphic>
          <a:graphicData uri="http://schemas.openxmlformats.org/drawingml/2006/table">
            <a:tbl>
              <a:tblPr firstRow="1" bandRow="1"/>
              <a:tblGrid>
                <a:gridCol w="2752078">
                  <a:extLst>
                    <a:ext uri="{9D8B030D-6E8A-4147-A177-3AD203B41FA5}">
                      <a16:colId xmlns:a16="http://schemas.microsoft.com/office/drawing/2014/main" val="2396013365"/>
                    </a:ext>
                  </a:extLst>
                </a:gridCol>
                <a:gridCol w="2752078">
                  <a:extLst>
                    <a:ext uri="{9D8B030D-6E8A-4147-A177-3AD203B41FA5}">
                      <a16:colId xmlns:a16="http://schemas.microsoft.com/office/drawing/2014/main" val="1648892640"/>
                    </a:ext>
                  </a:extLst>
                </a:gridCol>
                <a:gridCol w="2752078">
                  <a:extLst>
                    <a:ext uri="{9D8B030D-6E8A-4147-A177-3AD203B41FA5}">
                      <a16:colId xmlns:a16="http://schemas.microsoft.com/office/drawing/2014/main" val="607458965"/>
                    </a:ext>
                  </a:extLst>
                </a:gridCol>
                <a:gridCol w="2752078">
                  <a:extLst>
                    <a:ext uri="{9D8B030D-6E8A-4147-A177-3AD203B41FA5}">
                      <a16:colId xmlns:a16="http://schemas.microsoft.com/office/drawing/2014/main" val="86291855"/>
                    </a:ext>
                  </a:extLst>
                </a:gridCol>
              </a:tblGrid>
              <a:tr h="0">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algn="ctr"/>
                      <a:r>
                        <a:rPr lang="en-US" sz="2200" b="1" i="1">
                          <a:solidFill>
                            <a:schemeClr val="tx1"/>
                          </a:solidFill>
                          <a:latin typeface="Calibri" panose="020F0502020204030204" pitchFamily="34" charset="0"/>
                          <a:cs typeface="Calibri" panose="020F0502020204030204" pitchFamily="34" charset="0"/>
                        </a:rPr>
                        <a:t>Round Number</a:t>
                      </a:r>
                    </a:p>
                  </a:txBody>
                  <a:tcPr anchor="b">
                    <a:lnL w="12700" cap="flat" cmpd="sng" algn="ctr">
                      <a:solidFill>
                        <a:schemeClr val="bg1"/>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w="12700" cmpd="sng">
                      <a:noFill/>
                      <a:prstDash val="solid"/>
                    </a:lnTlToBr>
                    <a:lnBlToTr w="12700" cmpd="sng">
                      <a:noFill/>
                      <a:prstDash val="solid"/>
                    </a:lnBlToTr>
                    <a:solidFill>
                      <a:srgbClr val="032954"/>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algn="ctr"/>
                      <a:r>
                        <a:rPr lang="en-US" sz="2200" b="1" i="0">
                          <a:solidFill>
                            <a:schemeClr val="tx1"/>
                          </a:solidFill>
                          <a:latin typeface="Calibri" panose="020F0502020204030204" pitchFamily="34" charset="0"/>
                          <a:cs typeface="Calibri" panose="020F0502020204030204" pitchFamily="34" charset="0"/>
                        </a:rPr>
                        <a:t>𝐸(2023, m)</a:t>
                      </a:r>
                    </a:p>
                  </a:txBody>
                  <a:tcPr anchor="b">
                    <a:lnL w="12700" cap="flat" cmpd="sng" algn="ctr">
                      <a:solidFill>
                        <a:srgbClr val="414042"/>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w="12700" cmpd="sng">
                      <a:noFill/>
                      <a:prstDash val="solid"/>
                    </a:lnTlToBr>
                    <a:lnBlToTr w="12700" cmpd="sng">
                      <a:noFill/>
                      <a:prstDash val="solid"/>
                    </a:lnBlToTr>
                    <a:solidFill>
                      <a:srgbClr val="032954"/>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algn="ctr"/>
                      <a:r>
                        <a:rPr lang="en-US" sz="2200" b="1" i="1">
                          <a:solidFill>
                            <a:schemeClr val="tx1"/>
                          </a:solidFill>
                          <a:latin typeface="Calibri" panose="020F0502020204030204" pitchFamily="34" charset="0"/>
                          <a:cs typeface="Calibri" panose="020F0502020204030204" pitchFamily="34" charset="0"/>
                        </a:rPr>
                        <a:t>Best Score</a:t>
                      </a:r>
                    </a:p>
                  </a:txBody>
                  <a:tcPr anchor="b">
                    <a:lnL w="12700" cap="flat" cmpd="sng" algn="ctr">
                      <a:solidFill>
                        <a:srgbClr val="414042"/>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w="12700" cmpd="sng">
                      <a:noFill/>
                      <a:prstDash val="solid"/>
                    </a:lnTlToBr>
                    <a:lnBlToTr w="12700" cmpd="sng">
                      <a:noFill/>
                      <a:prstDash val="solid"/>
                    </a:lnBlToTr>
                    <a:solidFill>
                      <a:srgbClr val="032954"/>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algn="ctr"/>
                      <a:r>
                        <a:rPr lang="en-US" sz="2200" b="1" i="1">
                          <a:solidFill>
                            <a:schemeClr val="tx1"/>
                          </a:solidFill>
                          <a:latin typeface="Calibri" panose="020F0502020204030204" pitchFamily="34" charset="0"/>
                          <a:cs typeface="Calibri" panose="020F0502020204030204" pitchFamily="34" charset="0"/>
                        </a:rPr>
                        <a:t>Worst Score</a:t>
                      </a:r>
                    </a:p>
                  </a:txBody>
                  <a:tcPr anchor="b">
                    <a:lnL w="12700" cap="flat" cmpd="sng" algn="ctr">
                      <a:solidFill>
                        <a:srgbClr val="41404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w="12700" cmpd="sng">
                      <a:noFill/>
                      <a:prstDash val="solid"/>
                    </a:lnTlToBr>
                    <a:lnBlToTr w="12700" cmpd="sng">
                      <a:noFill/>
                      <a:prstDash val="solid"/>
                    </a:lnBlToTr>
                    <a:solidFill>
                      <a:srgbClr val="032954"/>
                    </a:solidFill>
                  </a:tcPr>
                </a:tc>
                <a:extLst>
                  <a:ext uri="{0D108BD9-81ED-4DB2-BD59-A6C34878D82A}">
                    <a16:rowId xmlns:a16="http://schemas.microsoft.com/office/drawing/2014/main" val="1273082526"/>
                  </a:ext>
                </a:extLst>
              </a:tr>
              <a:tr h="0">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174621" indent="0" algn="ctr">
                        <a:spcBef>
                          <a:spcPts val="200"/>
                        </a:spcBef>
                        <a:spcAft>
                          <a:spcPts val="200"/>
                        </a:spcAft>
                        <a:buFont typeface="Arial" panose="020B0604020202020204" pitchFamily="34" charset="0"/>
                        <a:buNone/>
                        <a:defRPr/>
                      </a:pPr>
                      <a:r>
                        <a:rPr lang="en-US" sz="2200" b="1">
                          <a:solidFill>
                            <a:srgbClr val="000000"/>
                          </a:solidFill>
                          <a:latin typeface="Calibri" panose="020F0502020204030204" pitchFamily="34" charset="0"/>
                          <a:ea typeface="Oswald" charset="0"/>
                          <a:cs typeface="Calibri" panose="020F0502020204030204" pitchFamily="34" charset="0"/>
                        </a:rPr>
                        <a:t>1</a:t>
                      </a:r>
                    </a:p>
                  </a:txBody>
                  <a:tcPr anchor="ctr">
                    <a:lnL w="12700" cap="flat" cmpd="sng" algn="ctr">
                      <a:solidFill>
                        <a:schemeClr val="bg1"/>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EDFE"/>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174621" indent="0" algn="r">
                        <a:spcBef>
                          <a:spcPts val="200"/>
                        </a:spcBef>
                        <a:spcAft>
                          <a:spcPts val="200"/>
                        </a:spcAft>
                        <a:buFont typeface="Arial" panose="020B0604020202020204" pitchFamily="34" charset="0"/>
                        <a:buNone/>
                        <a:defRPr/>
                      </a:pPr>
                      <a:r>
                        <a:rPr lang="en-US" sz="2200" b="0">
                          <a:solidFill>
                            <a:srgbClr val="000000"/>
                          </a:solidFill>
                          <a:latin typeface="Calibri" panose="020F0502020204030204" pitchFamily="34" charset="0"/>
                          <a:ea typeface="Oswald" charset="0"/>
                          <a:cs typeface="Calibri" panose="020F0502020204030204" pitchFamily="34" charset="0"/>
                        </a:rPr>
                        <a:t>191</a:t>
                      </a:r>
                    </a:p>
                  </a:txBody>
                  <a:tcPr anchor="ctr">
                    <a:lnL w="12700" cap="flat" cmpd="sng" algn="ctr">
                      <a:solidFill>
                        <a:srgbClr val="414042"/>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EDFE"/>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0" marR="0" lvl="0" indent="0" algn="r" defTabSz="342874" rtl="0" eaLnBrk="1" fontAlgn="auto" latinLnBrk="0" hangingPunct="1">
                        <a:lnSpc>
                          <a:spcPct val="100000"/>
                        </a:lnSpc>
                        <a:spcBef>
                          <a:spcPts val="0"/>
                        </a:spcBef>
                        <a:spcAft>
                          <a:spcPts val="0"/>
                        </a:spcAft>
                        <a:buClrTx/>
                        <a:buSzTx/>
                        <a:buFontTx/>
                        <a:buNone/>
                        <a:tabLst/>
                        <a:defRPr/>
                      </a:pPr>
                      <a:r>
                        <a:rPr lang="en-US" sz="2200" b="0">
                          <a:solidFill>
                            <a:srgbClr val="000000"/>
                          </a:solidFill>
                          <a:latin typeface="Calibri" panose="020F0502020204030204" pitchFamily="34" charset="0"/>
                          <a:ea typeface="Oswald" charset="0"/>
                          <a:cs typeface="Calibri" panose="020F0502020204030204" pitchFamily="34" charset="0"/>
                        </a:rPr>
                        <a:t>144</a:t>
                      </a:r>
                    </a:p>
                  </a:txBody>
                  <a:tcPr anchor="ctr">
                    <a:lnL w="12700" cap="flat" cmpd="sng" algn="ctr">
                      <a:solidFill>
                        <a:srgbClr val="414042"/>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EDFE"/>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174621" indent="0" algn="r">
                        <a:spcBef>
                          <a:spcPts val="200"/>
                        </a:spcBef>
                        <a:spcAft>
                          <a:spcPts val="200"/>
                        </a:spcAft>
                        <a:buFont typeface="Arial" panose="020B0604020202020204" pitchFamily="34" charset="0"/>
                        <a:buNone/>
                        <a:defRPr/>
                      </a:pPr>
                      <a:r>
                        <a:rPr lang="en-US" sz="2200" b="0">
                          <a:solidFill>
                            <a:srgbClr val="000000"/>
                          </a:solidFill>
                          <a:latin typeface="Calibri" panose="020F0502020204030204" pitchFamily="34" charset="0"/>
                          <a:ea typeface="Oswald" charset="0"/>
                          <a:cs typeface="Calibri" panose="020F0502020204030204" pitchFamily="34" charset="0"/>
                        </a:rPr>
                        <a:t>400</a:t>
                      </a:r>
                    </a:p>
                  </a:txBody>
                  <a:tcPr anchor="ctr">
                    <a:lnL w="12700" cap="flat" cmpd="sng" algn="ctr">
                      <a:solidFill>
                        <a:srgbClr val="41404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EDFE"/>
                    </a:solidFill>
                  </a:tcPr>
                </a:tc>
                <a:extLst>
                  <a:ext uri="{0D108BD9-81ED-4DB2-BD59-A6C34878D82A}">
                    <a16:rowId xmlns:a16="http://schemas.microsoft.com/office/drawing/2014/main" val="2360648300"/>
                  </a:ext>
                </a:extLst>
              </a:tr>
              <a:tr h="0">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174621" indent="0" algn="ctr">
                        <a:spcBef>
                          <a:spcPts val="200"/>
                        </a:spcBef>
                        <a:spcAft>
                          <a:spcPts val="200"/>
                        </a:spcAft>
                        <a:buFont typeface="Arial" panose="020B0604020202020204" pitchFamily="34" charset="0"/>
                        <a:buNone/>
                        <a:defRPr/>
                      </a:pPr>
                      <a:r>
                        <a:rPr lang="en-US" sz="2200" b="1">
                          <a:solidFill>
                            <a:srgbClr val="000000"/>
                          </a:solidFill>
                          <a:latin typeface="Calibri" panose="020F0502020204030204" pitchFamily="34" charset="0"/>
                          <a:ea typeface="Oswald" charset="0"/>
                          <a:cs typeface="Calibri" panose="020F0502020204030204" pitchFamily="34" charset="0"/>
                        </a:rPr>
                        <a:t>2</a:t>
                      </a:r>
                    </a:p>
                  </a:txBody>
                  <a:tcPr anchor="ctr">
                    <a:lnL w="12700" cap="flat" cmpd="sng" algn="ctr">
                      <a:solidFill>
                        <a:schemeClr val="bg1"/>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174621" indent="0" algn="r">
                        <a:spcBef>
                          <a:spcPts val="200"/>
                        </a:spcBef>
                        <a:spcAft>
                          <a:spcPts val="200"/>
                        </a:spcAft>
                        <a:buFont typeface="Arial" panose="020B0604020202020204" pitchFamily="34" charset="0"/>
                        <a:buNone/>
                        <a:defRPr/>
                      </a:pPr>
                      <a:r>
                        <a:rPr lang="en-US" sz="2200" b="0">
                          <a:solidFill>
                            <a:srgbClr val="000000"/>
                          </a:solidFill>
                          <a:latin typeface="Calibri" panose="020F0502020204030204" pitchFamily="34" charset="0"/>
                          <a:ea typeface="Oswald" charset="0"/>
                          <a:cs typeface="Calibri" panose="020F0502020204030204" pitchFamily="34" charset="0"/>
                        </a:rPr>
                        <a:t>78</a:t>
                      </a:r>
                    </a:p>
                  </a:txBody>
                  <a:tcPr anchor="ctr">
                    <a:lnL w="12700" cap="flat" cmpd="sng" algn="ctr">
                      <a:solidFill>
                        <a:srgbClr val="414042"/>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0" marR="0" lvl="0" indent="0" algn="r" defTabSz="342874" rtl="0" eaLnBrk="1" fontAlgn="auto" latinLnBrk="0" hangingPunct="1">
                        <a:lnSpc>
                          <a:spcPct val="100000"/>
                        </a:lnSpc>
                        <a:spcBef>
                          <a:spcPts val="0"/>
                        </a:spcBef>
                        <a:spcAft>
                          <a:spcPts val="0"/>
                        </a:spcAft>
                        <a:buClrTx/>
                        <a:buSzTx/>
                        <a:buFontTx/>
                        <a:buNone/>
                        <a:tabLst/>
                        <a:defRPr/>
                      </a:pPr>
                      <a:r>
                        <a:rPr lang="en-US" sz="2200" b="0">
                          <a:solidFill>
                            <a:srgbClr val="000000"/>
                          </a:solidFill>
                          <a:latin typeface="Calibri" panose="020F0502020204030204" pitchFamily="34" charset="0"/>
                          <a:ea typeface="Oswald" charset="0"/>
                          <a:cs typeface="Calibri" panose="020F0502020204030204" pitchFamily="34" charset="0"/>
                        </a:rPr>
                        <a:t>40</a:t>
                      </a:r>
                    </a:p>
                  </a:txBody>
                  <a:tcPr anchor="ctr">
                    <a:lnL w="12700" cap="flat" cmpd="sng" algn="ctr">
                      <a:solidFill>
                        <a:srgbClr val="414042"/>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174621" indent="0" algn="r">
                        <a:spcBef>
                          <a:spcPts val="200"/>
                        </a:spcBef>
                        <a:spcAft>
                          <a:spcPts val="200"/>
                        </a:spcAft>
                        <a:buFont typeface="Arial" panose="020B0604020202020204" pitchFamily="34" charset="0"/>
                        <a:buNone/>
                        <a:defRPr/>
                      </a:pPr>
                      <a:r>
                        <a:rPr lang="en-US" sz="2200" b="0">
                          <a:solidFill>
                            <a:srgbClr val="000000"/>
                          </a:solidFill>
                          <a:latin typeface="Calibri" panose="020F0502020204030204" pitchFamily="34" charset="0"/>
                          <a:ea typeface="Oswald" charset="0"/>
                          <a:cs typeface="Calibri" panose="020F0502020204030204" pitchFamily="34" charset="0"/>
                        </a:rPr>
                        <a:t>232</a:t>
                      </a:r>
                    </a:p>
                  </a:txBody>
                  <a:tcPr anchor="ctr">
                    <a:lnL w="12700" cap="flat" cmpd="sng" algn="ctr">
                      <a:solidFill>
                        <a:srgbClr val="41404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429365052"/>
                  </a:ext>
                </a:extLst>
              </a:tr>
              <a:tr h="0">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174621" indent="0" algn="ctr">
                        <a:spcBef>
                          <a:spcPts val="200"/>
                        </a:spcBef>
                        <a:spcAft>
                          <a:spcPts val="200"/>
                        </a:spcAft>
                        <a:buFont typeface="Arial" panose="020B0604020202020204" pitchFamily="34" charset="0"/>
                        <a:buNone/>
                        <a:defRPr/>
                      </a:pPr>
                      <a:r>
                        <a:rPr lang="en-US" sz="2200" b="1">
                          <a:solidFill>
                            <a:srgbClr val="000000"/>
                          </a:solidFill>
                          <a:latin typeface="Calibri" panose="020F0502020204030204" pitchFamily="34" charset="0"/>
                          <a:ea typeface="Oswald" charset="0"/>
                          <a:cs typeface="Calibri" panose="020F0502020204030204" pitchFamily="34" charset="0"/>
                        </a:rPr>
                        <a:t>3</a:t>
                      </a:r>
                    </a:p>
                  </a:txBody>
                  <a:tcPr anchor="ctr">
                    <a:lnL w="12700" cap="flat" cmpd="sng" algn="ctr">
                      <a:solidFill>
                        <a:schemeClr val="bg1"/>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EDFE"/>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174621" indent="0" algn="r">
                        <a:spcBef>
                          <a:spcPts val="200"/>
                        </a:spcBef>
                        <a:spcAft>
                          <a:spcPts val="200"/>
                        </a:spcAft>
                        <a:buFont typeface="Arial" panose="020B0604020202020204" pitchFamily="34" charset="0"/>
                        <a:buNone/>
                        <a:defRPr/>
                      </a:pPr>
                      <a:r>
                        <a:rPr lang="en-US" sz="2200" b="0">
                          <a:solidFill>
                            <a:srgbClr val="000000"/>
                          </a:solidFill>
                          <a:latin typeface="Calibri" panose="020F0502020204030204" pitchFamily="34" charset="0"/>
                          <a:ea typeface="Oswald" charset="0"/>
                          <a:cs typeface="Calibri" panose="020F0502020204030204" pitchFamily="34" charset="0"/>
                        </a:rPr>
                        <a:t>37</a:t>
                      </a:r>
                    </a:p>
                  </a:txBody>
                  <a:tcPr anchor="ctr">
                    <a:lnL w="12700" cap="flat" cmpd="sng" algn="ctr">
                      <a:solidFill>
                        <a:srgbClr val="414042"/>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EDFE"/>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0" marR="0" lvl="0" indent="0" algn="r" defTabSz="342874" rtl="0" eaLnBrk="1" fontAlgn="auto" latinLnBrk="0" hangingPunct="1">
                        <a:lnSpc>
                          <a:spcPct val="100000"/>
                        </a:lnSpc>
                        <a:spcBef>
                          <a:spcPts val="0"/>
                        </a:spcBef>
                        <a:spcAft>
                          <a:spcPts val="0"/>
                        </a:spcAft>
                        <a:buClrTx/>
                        <a:buSzTx/>
                        <a:buFontTx/>
                        <a:buNone/>
                        <a:tabLst/>
                        <a:defRPr/>
                      </a:pPr>
                      <a:r>
                        <a:rPr lang="en-US" sz="2200" b="0">
                          <a:solidFill>
                            <a:srgbClr val="000000"/>
                          </a:solidFill>
                          <a:latin typeface="Calibri" panose="020F0502020204030204" pitchFamily="34" charset="0"/>
                          <a:ea typeface="Oswald" charset="0"/>
                          <a:cs typeface="Calibri" panose="020F0502020204030204" pitchFamily="34" charset="0"/>
                        </a:rPr>
                        <a:t>12</a:t>
                      </a:r>
                    </a:p>
                  </a:txBody>
                  <a:tcPr anchor="ctr">
                    <a:lnL w="12700" cap="flat" cmpd="sng" algn="ctr">
                      <a:solidFill>
                        <a:srgbClr val="414042"/>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EDFE"/>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174621" indent="0" algn="r">
                        <a:spcBef>
                          <a:spcPts val="200"/>
                        </a:spcBef>
                        <a:spcAft>
                          <a:spcPts val="200"/>
                        </a:spcAft>
                        <a:buFont typeface="Arial" panose="020B0604020202020204" pitchFamily="34" charset="0"/>
                        <a:buNone/>
                        <a:defRPr/>
                      </a:pPr>
                      <a:r>
                        <a:rPr lang="en-US" sz="2200" b="0">
                          <a:solidFill>
                            <a:srgbClr val="000000"/>
                          </a:solidFill>
                          <a:latin typeface="Calibri" panose="020F0502020204030204" pitchFamily="34" charset="0"/>
                          <a:ea typeface="Oswald" charset="0"/>
                          <a:cs typeface="Calibri" panose="020F0502020204030204" pitchFamily="34" charset="0"/>
                        </a:rPr>
                        <a:t>124</a:t>
                      </a:r>
                    </a:p>
                  </a:txBody>
                  <a:tcPr anchor="ctr">
                    <a:lnL w="12700" cap="flat" cmpd="sng" algn="ctr">
                      <a:solidFill>
                        <a:srgbClr val="41404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EDFE"/>
                    </a:solidFill>
                  </a:tcPr>
                </a:tc>
                <a:extLst>
                  <a:ext uri="{0D108BD9-81ED-4DB2-BD59-A6C34878D82A}">
                    <a16:rowId xmlns:a16="http://schemas.microsoft.com/office/drawing/2014/main" val="2308801026"/>
                  </a:ext>
                </a:extLst>
              </a:tr>
              <a:tr h="0">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174621" indent="0" algn="ctr">
                        <a:spcBef>
                          <a:spcPts val="200"/>
                        </a:spcBef>
                        <a:spcAft>
                          <a:spcPts val="200"/>
                        </a:spcAft>
                        <a:buFont typeface="Arial" panose="020B0604020202020204" pitchFamily="34" charset="0"/>
                        <a:buNone/>
                        <a:defRPr/>
                      </a:pPr>
                      <a:r>
                        <a:rPr lang="en-US" sz="2200" b="1">
                          <a:solidFill>
                            <a:srgbClr val="000000"/>
                          </a:solidFill>
                          <a:latin typeface="Calibri" panose="020F0502020204030204" pitchFamily="34" charset="0"/>
                          <a:ea typeface="Oswald" charset="0"/>
                          <a:cs typeface="Calibri" panose="020F0502020204030204" pitchFamily="34" charset="0"/>
                        </a:rPr>
                        <a:t>4</a:t>
                      </a:r>
                    </a:p>
                  </a:txBody>
                  <a:tcPr anchor="ctr">
                    <a:lnL w="12700" cap="flat" cmpd="sng" algn="ctr">
                      <a:solidFill>
                        <a:schemeClr val="bg1"/>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174621" indent="0" algn="r">
                        <a:spcBef>
                          <a:spcPts val="200"/>
                        </a:spcBef>
                        <a:spcAft>
                          <a:spcPts val="200"/>
                        </a:spcAft>
                        <a:buFont typeface="Arial" panose="020B0604020202020204" pitchFamily="34" charset="0"/>
                        <a:buNone/>
                        <a:defRPr/>
                      </a:pPr>
                      <a:r>
                        <a:rPr lang="en-US" sz="2200" b="0">
                          <a:solidFill>
                            <a:srgbClr val="000000"/>
                          </a:solidFill>
                          <a:latin typeface="Calibri" panose="020F0502020204030204" pitchFamily="34" charset="0"/>
                          <a:ea typeface="Oswald" charset="0"/>
                          <a:cs typeface="Calibri" panose="020F0502020204030204" pitchFamily="34" charset="0"/>
                        </a:rPr>
                        <a:t>23</a:t>
                      </a:r>
                    </a:p>
                  </a:txBody>
                  <a:tcPr anchor="ctr">
                    <a:lnL w="12700" cap="flat" cmpd="sng" algn="ctr">
                      <a:solidFill>
                        <a:srgbClr val="414042"/>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0" marR="0" lvl="0" indent="0" algn="r" defTabSz="342874" rtl="0" eaLnBrk="1" fontAlgn="auto" latinLnBrk="0" hangingPunct="1">
                        <a:lnSpc>
                          <a:spcPct val="100000"/>
                        </a:lnSpc>
                        <a:spcBef>
                          <a:spcPts val="0"/>
                        </a:spcBef>
                        <a:spcAft>
                          <a:spcPts val="0"/>
                        </a:spcAft>
                        <a:buClrTx/>
                        <a:buSzTx/>
                        <a:buFontTx/>
                        <a:buNone/>
                        <a:tabLst/>
                        <a:defRPr/>
                      </a:pPr>
                      <a:r>
                        <a:rPr lang="en-US" sz="2200" b="0">
                          <a:solidFill>
                            <a:srgbClr val="000000"/>
                          </a:solidFill>
                          <a:latin typeface="Calibri" panose="020F0502020204030204" pitchFamily="34" charset="0"/>
                          <a:ea typeface="Oswald" charset="0"/>
                          <a:cs typeface="Calibri" panose="020F0502020204030204" pitchFamily="34" charset="0"/>
                        </a:rPr>
                        <a:t>4</a:t>
                      </a:r>
                    </a:p>
                  </a:txBody>
                  <a:tcPr anchor="ctr">
                    <a:lnL w="12700" cap="flat" cmpd="sng" algn="ctr">
                      <a:solidFill>
                        <a:srgbClr val="414042"/>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174621" indent="0" algn="r">
                        <a:spcBef>
                          <a:spcPts val="200"/>
                        </a:spcBef>
                        <a:spcAft>
                          <a:spcPts val="200"/>
                        </a:spcAft>
                        <a:buFont typeface="Arial" panose="020B0604020202020204" pitchFamily="34" charset="0"/>
                        <a:buNone/>
                        <a:defRPr/>
                      </a:pPr>
                      <a:r>
                        <a:rPr lang="en-US" sz="2200" b="0">
                          <a:solidFill>
                            <a:srgbClr val="000000"/>
                          </a:solidFill>
                          <a:latin typeface="Calibri" panose="020F0502020204030204" pitchFamily="34" charset="0"/>
                          <a:ea typeface="Oswald" charset="0"/>
                          <a:cs typeface="Calibri" panose="020F0502020204030204" pitchFamily="34" charset="0"/>
                        </a:rPr>
                        <a:t>64</a:t>
                      </a:r>
                    </a:p>
                  </a:txBody>
                  <a:tcPr anchor="ctr">
                    <a:lnL w="12700" cap="flat" cmpd="sng" algn="ctr">
                      <a:solidFill>
                        <a:srgbClr val="41404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80222418"/>
                  </a:ext>
                </a:extLst>
              </a:tr>
              <a:tr h="0">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174621" indent="0" algn="ctr">
                        <a:spcBef>
                          <a:spcPts val="200"/>
                        </a:spcBef>
                        <a:spcAft>
                          <a:spcPts val="200"/>
                        </a:spcAft>
                        <a:buFont typeface="Arial" panose="020B0604020202020204" pitchFamily="34" charset="0"/>
                        <a:buNone/>
                        <a:defRPr/>
                      </a:pPr>
                      <a:r>
                        <a:rPr lang="en-US" sz="2200" b="1">
                          <a:solidFill>
                            <a:srgbClr val="000000"/>
                          </a:solidFill>
                          <a:latin typeface="Calibri" panose="020F0502020204030204" pitchFamily="34" charset="0"/>
                          <a:ea typeface="Oswald" charset="0"/>
                          <a:cs typeface="Calibri" panose="020F0502020204030204" pitchFamily="34" charset="0"/>
                        </a:rPr>
                        <a:t>5</a:t>
                      </a:r>
                    </a:p>
                  </a:txBody>
                  <a:tcPr anchor="ctr">
                    <a:lnL w="12700" cap="flat" cmpd="sng" algn="ctr">
                      <a:solidFill>
                        <a:schemeClr val="bg1"/>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EDFE"/>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174621" indent="0" algn="r">
                        <a:spcBef>
                          <a:spcPts val="200"/>
                        </a:spcBef>
                        <a:spcAft>
                          <a:spcPts val="200"/>
                        </a:spcAft>
                        <a:buFont typeface="Arial" panose="020B0604020202020204" pitchFamily="34" charset="0"/>
                        <a:buNone/>
                        <a:defRPr/>
                      </a:pPr>
                      <a:r>
                        <a:rPr lang="en-US" sz="2200" b="0">
                          <a:solidFill>
                            <a:srgbClr val="000000"/>
                          </a:solidFill>
                          <a:latin typeface="Calibri" panose="020F0502020204030204" pitchFamily="34" charset="0"/>
                          <a:ea typeface="Oswald" charset="0"/>
                          <a:cs typeface="Calibri" panose="020F0502020204030204" pitchFamily="34" charset="0"/>
                        </a:rPr>
                        <a:t>9</a:t>
                      </a:r>
                    </a:p>
                  </a:txBody>
                  <a:tcPr anchor="ctr">
                    <a:lnL w="12700" cap="flat" cmpd="sng" algn="ctr">
                      <a:solidFill>
                        <a:srgbClr val="414042"/>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EDFE"/>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0" marR="0" lvl="0" indent="0" algn="r" defTabSz="342874" rtl="0" eaLnBrk="1" fontAlgn="auto" latinLnBrk="0" hangingPunct="1">
                        <a:lnSpc>
                          <a:spcPct val="100000"/>
                        </a:lnSpc>
                        <a:spcBef>
                          <a:spcPts val="0"/>
                        </a:spcBef>
                        <a:spcAft>
                          <a:spcPts val="0"/>
                        </a:spcAft>
                        <a:buClrTx/>
                        <a:buSzTx/>
                        <a:buFontTx/>
                        <a:buNone/>
                        <a:tabLst/>
                        <a:defRPr/>
                      </a:pPr>
                      <a:r>
                        <a:rPr lang="en-US" sz="2200" b="0">
                          <a:solidFill>
                            <a:srgbClr val="000000"/>
                          </a:solidFill>
                          <a:latin typeface="Calibri" panose="020F0502020204030204" pitchFamily="34" charset="0"/>
                          <a:ea typeface="Oswald" charset="0"/>
                          <a:cs typeface="Calibri" panose="020F0502020204030204" pitchFamily="34" charset="0"/>
                        </a:rPr>
                        <a:t>2</a:t>
                      </a:r>
                    </a:p>
                  </a:txBody>
                  <a:tcPr anchor="ctr">
                    <a:lnL w="12700" cap="flat" cmpd="sng" algn="ctr">
                      <a:solidFill>
                        <a:srgbClr val="414042"/>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EDFE"/>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174621" indent="0" algn="r">
                        <a:spcBef>
                          <a:spcPts val="200"/>
                        </a:spcBef>
                        <a:spcAft>
                          <a:spcPts val="200"/>
                        </a:spcAft>
                        <a:buFont typeface="Arial" panose="020B0604020202020204" pitchFamily="34" charset="0"/>
                        <a:buNone/>
                        <a:defRPr/>
                      </a:pPr>
                      <a:r>
                        <a:rPr lang="en-US" sz="2200" b="0">
                          <a:solidFill>
                            <a:srgbClr val="000000"/>
                          </a:solidFill>
                          <a:latin typeface="Calibri" panose="020F0502020204030204" pitchFamily="34" charset="0"/>
                          <a:ea typeface="Oswald" charset="0"/>
                          <a:cs typeface="Calibri" panose="020F0502020204030204" pitchFamily="34" charset="0"/>
                        </a:rPr>
                        <a:t>32</a:t>
                      </a:r>
                    </a:p>
                  </a:txBody>
                  <a:tcPr anchor="ctr">
                    <a:lnL w="12700" cap="flat" cmpd="sng" algn="ctr">
                      <a:solidFill>
                        <a:srgbClr val="41404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EDFE"/>
                    </a:solidFill>
                  </a:tcPr>
                </a:tc>
                <a:extLst>
                  <a:ext uri="{0D108BD9-81ED-4DB2-BD59-A6C34878D82A}">
                    <a16:rowId xmlns:a16="http://schemas.microsoft.com/office/drawing/2014/main" val="3685635676"/>
                  </a:ext>
                </a:extLst>
              </a:tr>
              <a:tr h="0">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174621" indent="0" algn="ctr">
                        <a:spcBef>
                          <a:spcPts val="200"/>
                        </a:spcBef>
                        <a:spcAft>
                          <a:spcPts val="200"/>
                        </a:spcAft>
                        <a:buFont typeface="Arial" panose="020B0604020202020204" pitchFamily="34" charset="0"/>
                        <a:buNone/>
                        <a:defRPr/>
                      </a:pPr>
                      <a:r>
                        <a:rPr lang="en-US" sz="2200" b="1">
                          <a:solidFill>
                            <a:srgbClr val="000000"/>
                          </a:solidFill>
                          <a:latin typeface="Calibri" panose="020F0502020204030204" pitchFamily="34" charset="0"/>
                          <a:ea typeface="Oswald" charset="0"/>
                          <a:cs typeface="Calibri" panose="020F0502020204030204" pitchFamily="34" charset="0"/>
                        </a:rPr>
                        <a:t>6</a:t>
                      </a:r>
                    </a:p>
                  </a:txBody>
                  <a:tcPr anchor="ctr">
                    <a:lnL w="12700" cap="flat" cmpd="sng" algn="ctr">
                      <a:solidFill>
                        <a:schemeClr val="bg1"/>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231F2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174621" indent="0" algn="r">
                        <a:spcBef>
                          <a:spcPts val="200"/>
                        </a:spcBef>
                        <a:spcAft>
                          <a:spcPts val="200"/>
                        </a:spcAft>
                        <a:buFont typeface="Arial" panose="020B0604020202020204" pitchFamily="34" charset="0"/>
                        <a:buNone/>
                        <a:defRPr/>
                      </a:pPr>
                      <a:r>
                        <a:rPr lang="en-US" sz="2200" b="0">
                          <a:solidFill>
                            <a:srgbClr val="000000"/>
                          </a:solidFill>
                          <a:latin typeface="Calibri" panose="020F0502020204030204" pitchFamily="34" charset="0"/>
                          <a:ea typeface="Oswald" charset="0"/>
                          <a:cs typeface="Calibri" panose="020F0502020204030204" pitchFamily="34" charset="0"/>
                        </a:rPr>
                        <a:t>4</a:t>
                      </a:r>
                    </a:p>
                  </a:txBody>
                  <a:tcPr anchor="ctr">
                    <a:lnL w="12700" cap="flat" cmpd="sng" algn="ctr">
                      <a:solidFill>
                        <a:srgbClr val="414042"/>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231F2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0" marR="0" lvl="0" indent="0" algn="r" defTabSz="342874" rtl="0" eaLnBrk="1" fontAlgn="auto" latinLnBrk="0" hangingPunct="1">
                        <a:lnSpc>
                          <a:spcPct val="100000"/>
                        </a:lnSpc>
                        <a:spcBef>
                          <a:spcPts val="0"/>
                        </a:spcBef>
                        <a:spcAft>
                          <a:spcPts val="0"/>
                        </a:spcAft>
                        <a:buClrTx/>
                        <a:buSzTx/>
                        <a:buFontTx/>
                        <a:buNone/>
                        <a:tabLst/>
                        <a:defRPr/>
                      </a:pPr>
                      <a:r>
                        <a:rPr lang="en-US" sz="2200" b="0">
                          <a:solidFill>
                            <a:srgbClr val="000000"/>
                          </a:solidFill>
                          <a:latin typeface="Calibri" panose="020F0502020204030204" pitchFamily="34" charset="0"/>
                          <a:ea typeface="Oswald" charset="0"/>
                          <a:cs typeface="Calibri" panose="020F0502020204030204" pitchFamily="34" charset="0"/>
                        </a:rPr>
                        <a:t>1</a:t>
                      </a:r>
                    </a:p>
                  </a:txBody>
                  <a:tcPr anchor="ctr">
                    <a:lnL w="12700" cap="flat" cmpd="sng" algn="ctr">
                      <a:solidFill>
                        <a:srgbClr val="414042"/>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231F2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174621" indent="0" algn="r">
                        <a:spcBef>
                          <a:spcPts val="200"/>
                        </a:spcBef>
                        <a:spcAft>
                          <a:spcPts val="200"/>
                        </a:spcAft>
                        <a:buFont typeface="Arial" panose="020B0604020202020204" pitchFamily="34" charset="0"/>
                        <a:buNone/>
                        <a:defRPr/>
                      </a:pPr>
                      <a:r>
                        <a:rPr lang="en-US" sz="2200" b="0">
                          <a:solidFill>
                            <a:srgbClr val="000000"/>
                          </a:solidFill>
                          <a:latin typeface="Calibri" panose="020F0502020204030204" pitchFamily="34" charset="0"/>
                          <a:ea typeface="Oswald" charset="0"/>
                          <a:cs typeface="Calibri" panose="020F0502020204030204" pitchFamily="34" charset="0"/>
                        </a:rPr>
                        <a:t>16</a:t>
                      </a:r>
                    </a:p>
                  </a:txBody>
                  <a:tcPr anchor="ctr">
                    <a:lnL w="12700" cap="flat" cmpd="sng" algn="ctr">
                      <a:solidFill>
                        <a:srgbClr val="41404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231F2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461275415"/>
                  </a:ext>
                </a:extLst>
              </a:tr>
              <a:tr h="0">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174621" indent="0" algn="ctr">
                        <a:spcBef>
                          <a:spcPts val="200"/>
                        </a:spcBef>
                        <a:spcAft>
                          <a:spcPts val="200"/>
                        </a:spcAft>
                        <a:buFont typeface="Arial" panose="020B0604020202020204" pitchFamily="34" charset="0"/>
                        <a:buNone/>
                        <a:defRPr/>
                      </a:pPr>
                      <a:r>
                        <a:rPr lang="en-US" sz="2200" b="1">
                          <a:solidFill>
                            <a:srgbClr val="000000"/>
                          </a:solidFill>
                          <a:latin typeface="Calibri" panose="020F0502020204030204" pitchFamily="34" charset="0"/>
                          <a:ea typeface="Oswald" charset="0"/>
                          <a:cs typeface="Calibri" panose="020F0502020204030204" pitchFamily="34" charset="0"/>
                        </a:rPr>
                        <a:t>Sum Total</a:t>
                      </a:r>
                      <a:endParaRPr lang="en-US" sz="2200" b="0">
                        <a:solidFill>
                          <a:srgbClr val="000000"/>
                        </a:solidFill>
                        <a:latin typeface="Calibri" panose="020F0502020204030204" pitchFamily="34" charset="0"/>
                        <a:ea typeface="Oswald" charset="0"/>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EEDFE"/>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174621" indent="0" algn="ctr">
                        <a:spcBef>
                          <a:spcPts val="200"/>
                        </a:spcBef>
                        <a:spcAft>
                          <a:spcPts val="200"/>
                        </a:spcAft>
                        <a:buFont typeface="Arial" panose="020B0604020202020204" pitchFamily="34" charset="0"/>
                        <a:buNone/>
                        <a:defRPr/>
                      </a:pPr>
                      <a:r>
                        <a:rPr lang="en-US" sz="2200" b="1">
                          <a:solidFill>
                            <a:srgbClr val="000000"/>
                          </a:solidFill>
                          <a:latin typeface="Calibri" panose="020F0502020204030204" pitchFamily="34" charset="0"/>
                          <a:ea typeface="Oswald" charset="0"/>
                          <a:cs typeface="Calibri" panose="020F0502020204030204" pitchFamily="34" charset="0"/>
                        </a:rPr>
                        <a:t>342</a:t>
                      </a:r>
                    </a:p>
                  </a:txBody>
                  <a:tcPr anchor="ctr">
                    <a:lnL w="12700" cap="flat" cmpd="sng" algn="ctr">
                      <a:solidFill>
                        <a:srgbClr val="414042"/>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EEDFE"/>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0" marR="0" lvl="0" indent="0" algn="ctr" defTabSz="342874" rtl="0" eaLnBrk="1" fontAlgn="auto" latinLnBrk="0" hangingPunct="1">
                        <a:lnSpc>
                          <a:spcPct val="100000"/>
                        </a:lnSpc>
                        <a:spcBef>
                          <a:spcPts val="0"/>
                        </a:spcBef>
                        <a:spcAft>
                          <a:spcPts val="0"/>
                        </a:spcAft>
                        <a:buClrTx/>
                        <a:buSzTx/>
                        <a:buFontTx/>
                        <a:buNone/>
                        <a:tabLst/>
                        <a:defRPr/>
                      </a:pPr>
                      <a:r>
                        <a:rPr lang="en-US" sz="2200" b="1">
                          <a:solidFill>
                            <a:srgbClr val="000000"/>
                          </a:solidFill>
                          <a:latin typeface="Calibri" panose="020F0502020204030204" pitchFamily="34" charset="0"/>
                          <a:ea typeface="Oswald" charset="0"/>
                          <a:cs typeface="Calibri" panose="020F0502020204030204" pitchFamily="34" charset="0"/>
                        </a:rPr>
                        <a:t>203</a:t>
                      </a:r>
                    </a:p>
                  </a:txBody>
                  <a:tcPr anchor="ctr">
                    <a:lnL w="12700" cap="flat" cmpd="sng" algn="ctr">
                      <a:solidFill>
                        <a:srgbClr val="414042"/>
                      </a:solidFill>
                      <a:prstDash val="solid"/>
                      <a:round/>
                      <a:headEnd type="none" w="med" len="med"/>
                      <a:tailEnd type="none" w="med" len="med"/>
                    </a:lnL>
                    <a:lnR w="12700" cap="flat" cmpd="sng" algn="ctr">
                      <a:solidFill>
                        <a:srgbClr val="414042"/>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EEDFE"/>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marL="174621" indent="0" algn="ctr">
                        <a:spcBef>
                          <a:spcPts val="200"/>
                        </a:spcBef>
                        <a:spcAft>
                          <a:spcPts val="200"/>
                        </a:spcAft>
                        <a:buFont typeface="Arial" panose="020B0604020202020204" pitchFamily="34" charset="0"/>
                        <a:buNone/>
                        <a:defRPr/>
                      </a:pPr>
                      <a:r>
                        <a:rPr lang="en-US" sz="2200" b="1">
                          <a:solidFill>
                            <a:srgbClr val="000000"/>
                          </a:solidFill>
                          <a:latin typeface="Calibri" panose="020F0502020204030204" pitchFamily="34" charset="0"/>
                          <a:ea typeface="Oswald" charset="0"/>
                          <a:cs typeface="Calibri" panose="020F0502020204030204" pitchFamily="34" charset="0"/>
                        </a:rPr>
                        <a:t>868</a:t>
                      </a:r>
                    </a:p>
                  </a:txBody>
                  <a:tcPr anchor="ctr">
                    <a:lnL w="12700" cap="flat" cmpd="sng" algn="ctr">
                      <a:solidFill>
                        <a:srgbClr val="41404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EEDFE"/>
                    </a:solidFill>
                  </a:tcPr>
                </a:tc>
                <a:extLst>
                  <a:ext uri="{0D108BD9-81ED-4DB2-BD59-A6C34878D82A}">
                    <a16:rowId xmlns:a16="http://schemas.microsoft.com/office/drawing/2014/main" val="2171766311"/>
                  </a:ext>
                </a:extLst>
              </a:tr>
            </a:tbl>
          </a:graphicData>
        </a:graphic>
      </p:graphicFrame>
      <p:sp>
        <p:nvSpPr>
          <p:cNvPr id="5" name="Slide Number Placeholder 4">
            <a:extLst>
              <a:ext uri="{FF2B5EF4-FFF2-40B4-BE49-F238E27FC236}">
                <a16:creationId xmlns:a16="http://schemas.microsoft.com/office/drawing/2014/main" id="{868ECDEF-DB03-83C1-4F3F-DCEDB86FA6EB}"/>
              </a:ext>
            </a:extLst>
          </p:cNvPr>
          <p:cNvSpPr>
            <a:spLocks noGrp="1"/>
          </p:cNvSpPr>
          <p:nvPr>
            <p:ph type="sldNum" sz="quarter" idx="12"/>
          </p:nvPr>
        </p:nvSpPr>
        <p:spPr/>
        <p:txBody>
          <a:bodyPr/>
          <a:lstStyle/>
          <a:p>
            <a:fld id="{69E57DC2-970A-4B3E-BB1C-7A09969E49DF}" type="slidenum">
              <a:rPr lang="en-US" smtClean="0"/>
              <a:t>10</a:t>
            </a:fld>
            <a:endParaRPr lang="en-US"/>
          </a:p>
        </p:txBody>
      </p:sp>
      <p:sp>
        <p:nvSpPr>
          <p:cNvPr id="6" name="Title 1">
            <a:extLst>
              <a:ext uri="{FF2B5EF4-FFF2-40B4-BE49-F238E27FC236}">
                <a16:creationId xmlns:a16="http://schemas.microsoft.com/office/drawing/2014/main" id="{60012B15-8AA8-ED89-E2D1-0207DFE8FDDE}"/>
              </a:ext>
            </a:extLst>
          </p:cNvPr>
          <p:cNvSpPr txBox="1">
            <a:spLocks/>
          </p:cNvSpPr>
          <p:nvPr/>
        </p:nvSpPr>
        <p:spPr>
          <a:xfrm>
            <a:off x="594804" y="249260"/>
            <a:ext cx="11008311" cy="100050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a:latin typeface="Calibri" panose="020F0502020204030204" pitchFamily="34" charset="0"/>
                <a:cs typeface="Calibri" panose="020F0502020204030204" pitchFamily="34" charset="0"/>
              </a:rPr>
              <a:t>Error rate example</a:t>
            </a:r>
          </a:p>
        </p:txBody>
      </p:sp>
    </p:spTree>
    <p:extLst>
      <p:ext uri="{BB962C8B-B14F-4D97-AF65-F5344CB8AC3E}">
        <p14:creationId xmlns:p14="http://schemas.microsoft.com/office/powerpoint/2010/main" val="1501479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4144" y="2551811"/>
            <a:ext cx="4758971" cy="3279478"/>
          </a:xfrm>
        </p:spPr>
        <p:txBody>
          <a:bodyPr anchor="t">
            <a:noAutofit/>
          </a:bodyPr>
          <a:lstStyle/>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Slightly less variation in </a:t>
            </a:r>
            <a:br>
              <a:rPr lang="en-US" sz="2200">
                <a:solidFill>
                  <a:schemeClr val="bg1"/>
                </a:solidFill>
                <a:latin typeface="Calibri" panose="020F0502020204030204" pitchFamily="34" charset="0"/>
                <a:cs typeface="Calibri" panose="020F0502020204030204" pitchFamily="34" charset="0"/>
              </a:rPr>
            </a:br>
            <a:r>
              <a:rPr lang="en-US" sz="2200">
                <a:solidFill>
                  <a:schemeClr val="bg1"/>
                </a:solidFill>
                <a:latin typeface="Calibri" panose="020F0502020204030204" pitchFamily="34" charset="0"/>
                <a:cs typeface="Calibri" panose="020F0502020204030204" pitchFamily="34" charset="0"/>
              </a:rPr>
              <a:t>women’s tournaments</a:t>
            </a:r>
            <a:br>
              <a:rPr lang="en-US" sz="2200">
                <a:solidFill>
                  <a:schemeClr val="bg1"/>
                </a:solidFill>
                <a:latin typeface="Calibri" panose="020F0502020204030204" pitchFamily="34" charset="0"/>
                <a:cs typeface="Calibri" panose="020F0502020204030204" pitchFamily="34" charset="0"/>
              </a:rPr>
            </a:br>
            <a:r>
              <a:rPr lang="en-US" sz="2200">
                <a:solidFill>
                  <a:schemeClr val="bg1"/>
                </a:solidFill>
                <a:latin typeface="Calibri" panose="020F0502020204030204" pitchFamily="34" charset="0"/>
                <a:cs typeface="Calibri" panose="020F0502020204030204" pitchFamily="34" charset="0"/>
              </a:rPr>
              <a:t>error rates</a:t>
            </a:r>
          </a:p>
          <a:p>
            <a:pPr marL="0" indent="0">
              <a:spcBef>
                <a:spcPts val="0"/>
              </a:spcBef>
              <a:spcAft>
                <a:spcPts val="0"/>
              </a:spcAft>
              <a:buNone/>
            </a:pPr>
            <a:endParaRPr lang="en-US" sz="2200">
              <a:solidFill>
                <a:schemeClr val="bg1"/>
              </a:solidFill>
              <a:latin typeface="Calibri" panose="020F0502020204030204" pitchFamily="34" charset="0"/>
              <a:cs typeface="Calibri" panose="020F0502020204030204" pitchFamily="34" charset="0"/>
            </a:endParaRPr>
          </a:p>
        </p:txBody>
      </p:sp>
      <p:grpSp>
        <p:nvGrpSpPr>
          <p:cNvPr id="11" name="Group 10">
            <a:extLst>
              <a:ext uri="{FF2B5EF4-FFF2-40B4-BE49-F238E27FC236}">
                <a16:creationId xmlns:a16="http://schemas.microsoft.com/office/drawing/2014/main" id="{C8A7310C-05B1-7563-E1AB-F0E99DD4C84F}"/>
              </a:ext>
            </a:extLst>
          </p:cNvPr>
          <p:cNvGrpSpPr/>
          <p:nvPr/>
        </p:nvGrpSpPr>
        <p:grpSpPr>
          <a:xfrm>
            <a:off x="588885" y="1249764"/>
            <a:ext cx="6105525" cy="5276238"/>
            <a:chOff x="303627" y="1258733"/>
            <a:chExt cx="6105525" cy="5276238"/>
          </a:xfrm>
        </p:grpSpPr>
        <p:pic>
          <p:nvPicPr>
            <p:cNvPr id="10" name="Graphic 9">
              <a:extLst>
                <a:ext uri="{FF2B5EF4-FFF2-40B4-BE49-F238E27FC236}">
                  <a16:creationId xmlns:a16="http://schemas.microsoft.com/office/drawing/2014/main" id="{D9799D81-B88D-1326-1F28-14553E48B5D3}"/>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303627" y="1258733"/>
              <a:ext cx="6105525" cy="4581525"/>
            </a:xfrm>
            <a:prstGeom prst="rect">
              <a:avLst/>
            </a:prstGeom>
          </p:spPr>
        </p:pic>
        <p:sp>
          <p:nvSpPr>
            <p:cNvPr id="7" name="Rectangle 3">
              <a:extLst>
                <a:ext uri="{FF2B5EF4-FFF2-40B4-BE49-F238E27FC236}">
                  <a16:creationId xmlns:a16="http://schemas.microsoft.com/office/drawing/2014/main" id="{C04A1364-6BAD-336B-5E17-7B48456CD0F4}"/>
                </a:ext>
              </a:extLst>
            </p:cNvPr>
            <p:cNvSpPr txBox="1">
              <a:spLocks noChangeArrowheads="1"/>
            </p:cNvSpPr>
            <p:nvPr/>
          </p:nvSpPr>
          <p:spPr>
            <a:xfrm>
              <a:off x="303627" y="5845807"/>
              <a:ext cx="6105524" cy="689164"/>
            </a:xfrm>
            <a:prstGeom prst="rect">
              <a:avLst/>
            </a:prstGeom>
            <a:noFill/>
          </p:spPr>
          <p:txBody>
            <a:bodyPr vert="horz" lIns="0" tIns="0" rIns="0" bIns="0" rtlCol="0">
              <a:noAutofit/>
            </a:bodyPr>
            <a:lstStyle>
              <a:lvl1pPr marL="0" indent="0" algn="l" defTabSz="342874" rtl="0" eaLnBrk="1" latinLnBrk="0" hangingPunct="1">
                <a:spcBef>
                  <a:spcPts val="600"/>
                </a:spcBef>
                <a:buFont typeface="Arial"/>
                <a:buNone/>
                <a:defRPr sz="2800" b="0" i="0" kern="1200">
                  <a:solidFill>
                    <a:schemeClr val="tx1"/>
                  </a:solidFill>
                  <a:latin typeface="Avenir Medium" panose="02000503020000020003"/>
                  <a:ea typeface="+mn-ea"/>
                  <a:cs typeface="Avenir Medium"/>
                </a:defRPr>
              </a:lvl1pPr>
              <a:lvl2pPr marL="149182" indent="0" algn="l" defTabSz="342874" rtl="0" eaLnBrk="1" latinLnBrk="0" hangingPunct="1">
                <a:spcBef>
                  <a:spcPct val="20000"/>
                </a:spcBef>
                <a:buFont typeface="Arial"/>
                <a:buNone/>
                <a:defRPr sz="1800" b="0" i="0" kern="1200">
                  <a:solidFill>
                    <a:schemeClr val="tx1"/>
                  </a:solidFill>
                  <a:latin typeface="Avenir Medium"/>
                  <a:ea typeface="+mn-ea"/>
                  <a:cs typeface="Avenir Medium"/>
                </a:defRPr>
              </a:lvl2pPr>
              <a:lvl3pPr marL="270027" indent="0" algn="l" defTabSz="342874" rtl="0" eaLnBrk="1" latinLnBrk="0" hangingPunct="1">
                <a:spcBef>
                  <a:spcPct val="20000"/>
                </a:spcBef>
                <a:buFont typeface="Arial"/>
                <a:buNone/>
                <a:defRPr sz="1500" b="0" i="0" kern="1200">
                  <a:solidFill>
                    <a:schemeClr val="tx1"/>
                  </a:solidFill>
                  <a:latin typeface="Avenir Medium"/>
                  <a:ea typeface="+mn-ea"/>
                  <a:cs typeface="Avenir Medium"/>
                </a:defRPr>
              </a:lvl3pPr>
              <a:lvl4pPr marL="390873" indent="0" algn="l" defTabSz="342874" rtl="0" eaLnBrk="1" latinLnBrk="0" hangingPunct="1">
                <a:spcBef>
                  <a:spcPct val="20000"/>
                </a:spcBef>
                <a:buFont typeface="Arial"/>
                <a:buNone/>
                <a:defRPr sz="1200" b="0" i="0" kern="1200">
                  <a:solidFill>
                    <a:schemeClr val="tx1"/>
                  </a:solidFill>
                  <a:latin typeface="Avenir Medium"/>
                  <a:ea typeface="+mn-ea"/>
                  <a:cs typeface="Avenir Medium"/>
                </a:defRPr>
              </a:lvl4pPr>
              <a:lvl5pPr marL="482548" indent="0" algn="l" defTabSz="342874" rtl="0" eaLnBrk="1" latinLnBrk="0" hangingPunct="1">
                <a:spcBef>
                  <a:spcPct val="20000"/>
                </a:spcBef>
                <a:buFont typeface="Arial"/>
                <a:buNone/>
                <a:defRPr sz="1051" b="0" i="0" kern="1200">
                  <a:solidFill>
                    <a:schemeClr val="tx1"/>
                  </a:solidFill>
                  <a:latin typeface="Avenir Medium"/>
                  <a:ea typeface="+mn-ea"/>
                  <a:cs typeface="Avenir Medium"/>
                </a:defRPr>
              </a:lvl5pPr>
              <a:lvl6pPr marL="1885809" indent="-171438" algn="l" defTabSz="342874" rtl="0" eaLnBrk="1" latinLnBrk="0" hangingPunct="1">
                <a:spcBef>
                  <a:spcPct val="20000"/>
                </a:spcBef>
                <a:buFont typeface="Arial"/>
                <a:buChar char="•"/>
                <a:defRPr sz="1500" kern="1200">
                  <a:solidFill>
                    <a:schemeClr val="tx1"/>
                  </a:solidFill>
                  <a:latin typeface="+mn-lt"/>
                  <a:ea typeface="+mn-ea"/>
                  <a:cs typeface="+mn-cs"/>
                </a:defRPr>
              </a:lvl6pPr>
              <a:lvl7pPr marL="2228683" indent="-171438" algn="l" defTabSz="342874" rtl="0" eaLnBrk="1" latinLnBrk="0" hangingPunct="1">
                <a:spcBef>
                  <a:spcPct val="20000"/>
                </a:spcBef>
                <a:buFont typeface="Arial"/>
                <a:buChar char="•"/>
                <a:defRPr sz="1500" kern="1200">
                  <a:solidFill>
                    <a:schemeClr val="tx1"/>
                  </a:solidFill>
                  <a:latin typeface="+mn-lt"/>
                  <a:ea typeface="+mn-ea"/>
                  <a:cs typeface="+mn-cs"/>
                </a:defRPr>
              </a:lvl7pPr>
              <a:lvl8pPr marL="2571558" indent="-171438" algn="l" defTabSz="342874" rtl="0" eaLnBrk="1" latinLnBrk="0" hangingPunct="1">
                <a:spcBef>
                  <a:spcPct val="20000"/>
                </a:spcBef>
                <a:buFont typeface="Arial"/>
                <a:buChar char="•"/>
                <a:defRPr sz="1500" kern="1200">
                  <a:solidFill>
                    <a:schemeClr val="tx1"/>
                  </a:solidFill>
                  <a:latin typeface="+mn-lt"/>
                  <a:ea typeface="+mn-ea"/>
                  <a:cs typeface="+mn-cs"/>
                </a:defRPr>
              </a:lvl8pPr>
              <a:lvl9pPr marL="2914432" indent="-171438" algn="l" defTabSz="342874" rtl="0" eaLnBrk="1" latinLnBrk="0" hangingPunct="1">
                <a:spcBef>
                  <a:spcPct val="20000"/>
                </a:spcBef>
                <a:buFont typeface="Arial"/>
                <a:buChar char="•"/>
                <a:defRPr sz="1500" kern="1200">
                  <a:solidFill>
                    <a:schemeClr val="tx1"/>
                  </a:solidFill>
                  <a:latin typeface="+mn-lt"/>
                  <a:ea typeface="+mn-ea"/>
                  <a:cs typeface="+mn-cs"/>
                </a:defRPr>
              </a:lvl9pPr>
            </a:lstStyle>
            <a:p>
              <a:pPr marL="174621" algn="ctr">
                <a:spcBef>
                  <a:spcPts val="200"/>
                </a:spcBef>
                <a:spcAft>
                  <a:spcPts val="200"/>
                </a:spcAft>
                <a:defRPr/>
              </a:pPr>
              <a:r>
                <a:rPr lang="en-US" sz="2200" b="1">
                  <a:solidFill>
                    <a:srgbClr val="000000"/>
                  </a:solidFill>
                  <a:latin typeface="Calibri" panose="020F0502020204030204" pitchFamily="34" charset="0"/>
                  <a:ea typeface="Oswald" charset="0"/>
                  <a:cs typeface="Calibri" panose="020F0502020204030204" pitchFamily="34" charset="0"/>
                </a:rPr>
                <a:t>Distribution of Year Error Rates for </a:t>
              </a:r>
              <a:br>
                <a:rPr lang="en-US" sz="2200" b="1">
                  <a:solidFill>
                    <a:srgbClr val="000000"/>
                  </a:solidFill>
                  <a:latin typeface="Calibri" panose="020F0502020204030204" pitchFamily="34" charset="0"/>
                  <a:ea typeface="Oswald" charset="0"/>
                  <a:cs typeface="Calibri" panose="020F0502020204030204" pitchFamily="34" charset="0"/>
                </a:rPr>
              </a:br>
              <a:r>
                <a:rPr lang="en-US" sz="2200" b="1">
                  <a:solidFill>
                    <a:srgbClr val="000000"/>
                  </a:solidFill>
                  <a:latin typeface="Calibri" panose="020F0502020204030204" pitchFamily="34" charset="0"/>
                  <a:ea typeface="Oswald" charset="0"/>
                  <a:cs typeface="Calibri" panose="020F0502020204030204" pitchFamily="34" charset="0"/>
                </a:rPr>
                <a:t>NCAA Men’s &amp; Women’s Leagues</a:t>
              </a:r>
            </a:p>
          </p:txBody>
        </p:sp>
      </p:grpSp>
      <p:sp>
        <p:nvSpPr>
          <p:cNvPr id="4" name="Slide Number Placeholder 3">
            <a:extLst>
              <a:ext uri="{FF2B5EF4-FFF2-40B4-BE49-F238E27FC236}">
                <a16:creationId xmlns:a16="http://schemas.microsoft.com/office/drawing/2014/main" id="{6C8840C3-2253-CE19-54CF-5CA253668FA8}"/>
              </a:ext>
            </a:extLst>
          </p:cNvPr>
          <p:cNvSpPr>
            <a:spLocks noGrp="1"/>
          </p:cNvSpPr>
          <p:nvPr>
            <p:ph type="sldNum" sz="quarter" idx="12"/>
          </p:nvPr>
        </p:nvSpPr>
        <p:spPr/>
        <p:txBody>
          <a:bodyPr/>
          <a:lstStyle/>
          <a:p>
            <a:fld id="{69E57DC2-970A-4B3E-BB1C-7A09969E49DF}" type="slidenum">
              <a:rPr lang="en-US" smtClean="0"/>
              <a:t>11</a:t>
            </a:fld>
            <a:endParaRPr lang="en-US"/>
          </a:p>
        </p:txBody>
      </p:sp>
      <p:graphicFrame>
        <p:nvGraphicFramePr>
          <p:cNvPr id="9" name="Table 8">
            <a:extLst>
              <a:ext uri="{FF2B5EF4-FFF2-40B4-BE49-F238E27FC236}">
                <a16:creationId xmlns:a16="http://schemas.microsoft.com/office/drawing/2014/main" id="{2E3ED905-EFFE-971F-C76B-C786BB7B64EF}"/>
              </a:ext>
            </a:extLst>
          </p:cNvPr>
          <p:cNvGraphicFramePr>
            <a:graphicFrameLocks noGrp="1"/>
          </p:cNvGraphicFramePr>
          <p:nvPr>
            <p:extLst>
              <p:ext uri="{D42A27DB-BD31-4B8C-83A1-F6EECF244321}">
                <p14:modId xmlns:p14="http://schemas.microsoft.com/office/powerpoint/2010/main" val="1046092825"/>
              </p:ext>
            </p:extLst>
          </p:nvPr>
        </p:nvGraphicFramePr>
        <p:xfrm>
          <a:off x="6844145" y="1271651"/>
          <a:ext cx="4753052" cy="1280160"/>
        </p:xfrm>
        <a:graphic>
          <a:graphicData uri="http://schemas.openxmlformats.org/drawingml/2006/table">
            <a:tbl>
              <a:tblPr firstRow="1" bandRow="1">
                <a:tableStyleId>{5C22544A-7EE6-4342-B048-85BDC9FD1C3A}</a:tableStyleId>
              </a:tblPr>
              <a:tblGrid>
                <a:gridCol w="2376526">
                  <a:extLst>
                    <a:ext uri="{9D8B030D-6E8A-4147-A177-3AD203B41FA5}">
                      <a16:colId xmlns:a16="http://schemas.microsoft.com/office/drawing/2014/main" val="47479068"/>
                    </a:ext>
                  </a:extLst>
                </a:gridCol>
                <a:gridCol w="2376526">
                  <a:extLst>
                    <a:ext uri="{9D8B030D-6E8A-4147-A177-3AD203B41FA5}">
                      <a16:colId xmlns:a16="http://schemas.microsoft.com/office/drawing/2014/main" val="4176732527"/>
                    </a:ext>
                  </a:extLst>
                </a:gridCol>
              </a:tblGrid>
              <a:tr h="370840">
                <a:tc gridSpan="2">
                  <a:txBody>
                    <a:bodyPr/>
                    <a:lstStyle/>
                    <a:p>
                      <a:pPr algn="ctr"/>
                      <a:r>
                        <a:rPr lang="en-US" sz="2200">
                          <a:solidFill>
                            <a:schemeClr val="bg1"/>
                          </a:solidFill>
                          <a:latin typeface="Calibri" panose="020F0502020204030204" pitchFamily="34" charset="0"/>
                          <a:ea typeface="Calibri" panose="020F0502020204030204" pitchFamily="34" charset="0"/>
                          <a:cs typeface="Calibri" panose="020F0502020204030204" pitchFamily="34" charset="0"/>
                        </a:rPr>
                        <a:t>Average Error Rates Overall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2290277552"/>
                  </a:ext>
                </a:extLst>
              </a:tr>
              <a:tr h="370840">
                <a:tc>
                  <a:txBody>
                    <a:bodyPr/>
                    <a:lstStyle/>
                    <a:p>
                      <a:pPr algn="ctr"/>
                      <a:r>
                        <a:rPr lang="en-US" sz="2200" b="1">
                          <a:solidFill>
                            <a:schemeClr val="bg1"/>
                          </a:solidFill>
                          <a:latin typeface="Calibri" panose="020F0502020204030204" pitchFamily="34" charset="0"/>
                          <a:ea typeface="Calibri" panose="020F0502020204030204" pitchFamily="34" charset="0"/>
                          <a:cs typeface="Calibri" panose="020F0502020204030204" pitchFamily="34" charset="0"/>
                        </a:rPr>
                        <a:t>Men’s</a:t>
                      </a:r>
                    </a:p>
                  </a:txBody>
                  <a:tcPr>
                    <a:lnL w="12700" cmpd="sng">
                      <a:noFill/>
                    </a:lnL>
                    <a:lnR w="12700" cap="flat" cmpd="sng" algn="ctr">
                      <a:no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1">
                          <a:solidFill>
                            <a:schemeClr val="bg1"/>
                          </a:solidFill>
                          <a:latin typeface="Calibri" panose="020F0502020204030204" pitchFamily="34" charset="0"/>
                          <a:ea typeface="Calibri" panose="020F0502020204030204" pitchFamily="34" charset="0"/>
                          <a:cs typeface="Calibri" panose="020F0502020204030204" pitchFamily="34" charset="0"/>
                        </a:rPr>
                        <a:t>Women’s</a:t>
                      </a:r>
                    </a:p>
                  </a:txBody>
                  <a:tcPr>
                    <a:lnL w="12700" cap="flat" cmpd="sng" algn="ctr">
                      <a:no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2665717"/>
                  </a:ext>
                </a:extLst>
              </a:tr>
              <a:tr h="370840">
                <a:tc>
                  <a:txBody>
                    <a:bodyPr/>
                    <a:lstStyle/>
                    <a:p>
                      <a:pPr algn="ctr"/>
                      <a:r>
                        <a:rPr lang="en-US" sz="2200">
                          <a:solidFill>
                            <a:schemeClr val="bg1"/>
                          </a:solidFill>
                          <a:latin typeface="Calibri" panose="020F0502020204030204" pitchFamily="34" charset="0"/>
                          <a:ea typeface="Calibri" panose="020F0502020204030204" pitchFamily="34" charset="0"/>
                          <a:cs typeface="Calibri" panose="020F0502020204030204" pitchFamily="34" charset="0"/>
                        </a:rPr>
                        <a:t>15 %</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200">
                          <a:solidFill>
                            <a:schemeClr val="bg1"/>
                          </a:solidFill>
                          <a:latin typeface="Calibri" panose="020F0502020204030204" pitchFamily="34" charset="0"/>
                          <a:ea typeface="Calibri" panose="020F0502020204030204" pitchFamily="34" charset="0"/>
                          <a:cs typeface="Calibri" panose="020F0502020204030204" pitchFamily="34" charset="0"/>
                        </a:rPr>
                        <a:t>7 %</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43776631"/>
                  </a:ext>
                </a:extLst>
              </a:tr>
            </a:tbl>
          </a:graphicData>
        </a:graphic>
      </p:graphicFrame>
      <p:sp>
        <p:nvSpPr>
          <p:cNvPr id="14" name="Title 1">
            <a:extLst>
              <a:ext uri="{FF2B5EF4-FFF2-40B4-BE49-F238E27FC236}">
                <a16:creationId xmlns:a16="http://schemas.microsoft.com/office/drawing/2014/main" id="{D18554F3-870E-11EE-63AD-9234904F9B2B}"/>
              </a:ext>
            </a:extLst>
          </p:cNvPr>
          <p:cNvSpPr txBox="1">
            <a:spLocks/>
          </p:cNvSpPr>
          <p:nvPr/>
        </p:nvSpPr>
        <p:spPr>
          <a:xfrm>
            <a:off x="594804" y="249260"/>
            <a:ext cx="11008311" cy="100050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a:latin typeface="Calibri" panose="020F0502020204030204" pitchFamily="34" charset="0"/>
                <a:cs typeface="Calibri" panose="020F0502020204030204" pitchFamily="34" charset="0"/>
              </a:rPr>
              <a:t>error rate across tournaments</a:t>
            </a:r>
          </a:p>
        </p:txBody>
      </p:sp>
      <p:sp>
        <p:nvSpPr>
          <p:cNvPr id="2" name="Rectangle 1">
            <a:hlinkClick r:id="rId5" action="ppaction://hlinksldjump"/>
            <a:extLst>
              <a:ext uri="{FF2B5EF4-FFF2-40B4-BE49-F238E27FC236}">
                <a16:creationId xmlns:a16="http://schemas.microsoft.com/office/drawing/2014/main" id="{6EC9030B-A216-3B70-83E8-81D83B99E1C8}"/>
              </a:ext>
            </a:extLst>
          </p:cNvPr>
          <p:cNvSpPr/>
          <p:nvPr/>
        </p:nvSpPr>
        <p:spPr>
          <a:xfrm>
            <a:off x="10103224" y="4966447"/>
            <a:ext cx="2088776" cy="189155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6630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F4BBA5A-8E1B-75C1-1585-4B23BE110626}"/>
              </a:ext>
            </a:extLst>
          </p:cNvPr>
          <p:cNvGrpSpPr/>
          <p:nvPr/>
        </p:nvGrpSpPr>
        <p:grpSpPr>
          <a:xfrm>
            <a:off x="588885" y="1249764"/>
            <a:ext cx="6105525" cy="5270689"/>
            <a:chOff x="588885" y="1538316"/>
            <a:chExt cx="6105525" cy="5270689"/>
          </a:xfrm>
        </p:grpSpPr>
        <p:sp>
          <p:nvSpPr>
            <p:cNvPr id="7" name="Rectangle 3">
              <a:extLst>
                <a:ext uri="{FF2B5EF4-FFF2-40B4-BE49-F238E27FC236}">
                  <a16:creationId xmlns:a16="http://schemas.microsoft.com/office/drawing/2014/main" id="{AFFD956B-F0F7-7131-35A4-FF97817435CD}"/>
                </a:ext>
              </a:extLst>
            </p:cNvPr>
            <p:cNvSpPr txBox="1">
              <a:spLocks noChangeArrowheads="1"/>
            </p:cNvSpPr>
            <p:nvPr/>
          </p:nvSpPr>
          <p:spPr>
            <a:xfrm>
              <a:off x="588885" y="6119841"/>
              <a:ext cx="6105525" cy="689164"/>
            </a:xfrm>
            <a:prstGeom prst="rect">
              <a:avLst/>
            </a:prstGeom>
            <a:noFill/>
          </p:spPr>
          <p:txBody>
            <a:bodyPr vert="horz" lIns="0" tIns="0" rIns="0" bIns="0" rtlCol="0">
              <a:noAutofit/>
            </a:bodyPr>
            <a:lstStyle>
              <a:lvl1pPr marL="0" indent="0" algn="l" defTabSz="342874" rtl="0" eaLnBrk="1" latinLnBrk="0" hangingPunct="1">
                <a:spcBef>
                  <a:spcPts val="600"/>
                </a:spcBef>
                <a:buFont typeface="Arial"/>
                <a:buNone/>
                <a:defRPr sz="2800" b="0" i="0" kern="1200">
                  <a:solidFill>
                    <a:schemeClr val="tx1"/>
                  </a:solidFill>
                  <a:latin typeface="Avenir Medium" panose="02000503020000020003"/>
                  <a:ea typeface="+mn-ea"/>
                  <a:cs typeface="Avenir Medium"/>
                </a:defRPr>
              </a:lvl1pPr>
              <a:lvl2pPr marL="149182" indent="0" algn="l" defTabSz="342874" rtl="0" eaLnBrk="1" latinLnBrk="0" hangingPunct="1">
                <a:spcBef>
                  <a:spcPct val="20000"/>
                </a:spcBef>
                <a:buFont typeface="Arial"/>
                <a:buNone/>
                <a:defRPr sz="1800" b="0" i="0" kern="1200">
                  <a:solidFill>
                    <a:schemeClr val="tx1"/>
                  </a:solidFill>
                  <a:latin typeface="Avenir Medium"/>
                  <a:ea typeface="+mn-ea"/>
                  <a:cs typeface="Avenir Medium"/>
                </a:defRPr>
              </a:lvl2pPr>
              <a:lvl3pPr marL="270027" indent="0" algn="l" defTabSz="342874" rtl="0" eaLnBrk="1" latinLnBrk="0" hangingPunct="1">
                <a:spcBef>
                  <a:spcPct val="20000"/>
                </a:spcBef>
                <a:buFont typeface="Arial"/>
                <a:buNone/>
                <a:defRPr sz="1500" b="0" i="0" kern="1200">
                  <a:solidFill>
                    <a:schemeClr val="tx1"/>
                  </a:solidFill>
                  <a:latin typeface="Avenir Medium"/>
                  <a:ea typeface="+mn-ea"/>
                  <a:cs typeface="Avenir Medium"/>
                </a:defRPr>
              </a:lvl3pPr>
              <a:lvl4pPr marL="390873" indent="0" algn="l" defTabSz="342874" rtl="0" eaLnBrk="1" latinLnBrk="0" hangingPunct="1">
                <a:spcBef>
                  <a:spcPct val="20000"/>
                </a:spcBef>
                <a:buFont typeface="Arial"/>
                <a:buNone/>
                <a:defRPr sz="1200" b="0" i="0" kern="1200">
                  <a:solidFill>
                    <a:schemeClr val="tx1"/>
                  </a:solidFill>
                  <a:latin typeface="Avenir Medium"/>
                  <a:ea typeface="+mn-ea"/>
                  <a:cs typeface="Avenir Medium"/>
                </a:defRPr>
              </a:lvl4pPr>
              <a:lvl5pPr marL="482548" indent="0" algn="l" defTabSz="342874" rtl="0" eaLnBrk="1" latinLnBrk="0" hangingPunct="1">
                <a:spcBef>
                  <a:spcPct val="20000"/>
                </a:spcBef>
                <a:buFont typeface="Arial"/>
                <a:buNone/>
                <a:defRPr sz="1051" b="0" i="0" kern="1200">
                  <a:solidFill>
                    <a:schemeClr val="tx1"/>
                  </a:solidFill>
                  <a:latin typeface="Avenir Medium"/>
                  <a:ea typeface="+mn-ea"/>
                  <a:cs typeface="Avenir Medium"/>
                </a:defRPr>
              </a:lvl5pPr>
              <a:lvl6pPr marL="1885809" indent="-171438" algn="l" defTabSz="342874" rtl="0" eaLnBrk="1" latinLnBrk="0" hangingPunct="1">
                <a:spcBef>
                  <a:spcPct val="20000"/>
                </a:spcBef>
                <a:buFont typeface="Arial"/>
                <a:buChar char="•"/>
                <a:defRPr sz="1500" kern="1200">
                  <a:solidFill>
                    <a:schemeClr val="tx1"/>
                  </a:solidFill>
                  <a:latin typeface="+mn-lt"/>
                  <a:ea typeface="+mn-ea"/>
                  <a:cs typeface="+mn-cs"/>
                </a:defRPr>
              </a:lvl6pPr>
              <a:lvl7pPr marL="2228683" indent="-171438" algn="l" defTabSz="342874" rtl="0" eaLnBrk="1" latinLnBrk="0" hangingPunct="1">
                <a:spcBef>
                  <a:spcPct val="20000"/>
                </a:spcBef>
                <a:buFont typeface="Arial"/>
                <a:buChar char="•"/>
                <a:defRPr sz="1500" kern="1200">
                  <a:solidFill>
                    <a:schemeClr val="tx1"/>
                  </a:solidFill>
                  <a:latin typeface="+mn-lt"/>
                  <a:ea typeface="+mn-ea"/>
                  <a:cs typeface="+mn-cs"/>
                </a:defRPr>
              </a:lvl7pPr>
              <a:lvl8pPr marL="2571558" indent="-171438" algn="l" defTabSz="342874" rtl="0" eaLnBrk="1" latinLnBrk="0" hangingPunct="1">
                <a:spcBef>
                  <a:spcPct val="20000"/>
                </a:spcBef>
                <a:buFont typeface="Arial"/>
                <a:buChar char="•"/>
                <a:defRPr sz="1500" kern="1200">
                  <a:solidFill>
                    <a:schemeClr val="tx1"/>
                  </a:solidFill>
                  <a:latin typeface="+mn-lt"/>
                  <a:ea typeface="+mn-ea"/>
                  <a:cs typeface="+mn-cs"/>
                </a:defRPr>
              </a:lvl8pPr>
              <a:lvl9pPr marL="2914432" indent="-171438" algn="l" defTabSz="342874" rtl="0" eaLnBrk="1" latinLnBrk="0" hangingPunct="1">
                <a:spcBef>
                  <a:spcPct val="20000"/>
                </a:spcBef>
                <a:buFont typeface="Arial"/>
                <a:buChar char="•"/>
                <a:defRPr sz="1500" kern="1200">
                  <a:solidFill>
                    <a:schemeClr val="tx1"/>
                  </a:solidFill>
                  <a:latin typeface="+mn-lt"/>
                  <a:ea typeface="+mn-ea"/>
                  <a:cs typeface="+mn-cs"/>
                </a:defRPr>
              </a:lvl9pPr>
            </a:lstStyle>
            <a:p>
              <a:pPr marL="174621" algn="ctr">
                <a:spcBef>
                  <a:spcPts val="200"/>
                </a:spcBef>
                <a:spcAft>
                  <a:spcPts val="200"/>
                </a:spcAft>
                <a:defRPr/>
              </a:pPr>
              <a:r>
                <a:rPr lang="en-US" sz="2200" b="1">
                  <a:solidFill>
                    <a:srgbClr val="000000"/>
                  </a:solidFill>
                  <a:latin typeface="Calibri" panose="020F0502020204030204" pitchFamily="34" charset="0"/>
                  <a:ea typeface="Oswald" charset="0"/>
                  <a:cs typeface="Calibri" panose="020F0502020204030204" pitchFamily="34" charset="0"/>
                </a:rPr>
                <a:t>Year Error Rates for Men’s &amp; Women’s Tournaments Over Time</a:t>
              </a:r>
            </a:p>
          </p:txBody>
        </p:sp>
        <p:pic>
          <p:nvPicPr>
            <p:cNvPr id="9" name="Graphic 8">
              <a:extLst>
                <a:ext uri="{FF2B5EF4-FFF2-40B4-BE49-F238E27FC236}">
                  <a16:creationId xmlns:a16="http://schemas.microsoft.com/office/drawing/2014/main" id="{681CE71F-DD62-5561-3B09-144C25B6C3E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88885" y="1538316"/>
              <a:ext cx="6105525" cy="4581525"/>
            </a:xfrm>
            <a:prstGeom prst="rect">
              <a:avLst/>
            </a:prstGeom>
          </p:spPr>
        </p:pic>
      </p:grpSp>
      <p:sp>
        <p:nvSpPr>
          <p:cNvPr id="3" name="Content Placeholder 2"/>
          <p:cNvSpPr>
            <a:spLocks noGrp="1"/>
          </p:cNvSpPr>
          <p:nvPr>
            <p:ph idx="1"/>
          </p:nvPr>
        </p:nvSpPr>
        <p:spPr>
          <a:xfrm>
            <a:off x="6844146" y="1249764"/>
            <a:ext cx="4753050" cy="4354905"/>
          </a:xfrm>
        </p:spPr>
        <p:txBody>
          <a:bodyPr anchor="t">
            <a:normAutofit/>
          </a:bodyPr>
          <a:lstStyle/>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Lower error rate in </a:t>
            </a:r>
            <a:br>
              <a:rPr lang="en-US" sz="2200">
                <a:solidFill>
                  <a:schemeClr val="bg1"/>
                </a:solidFill>
                <a:latin typeface="Calibri" panose="020F0502020204030204" pitchFamily="34" charset="0"/>
                <a:cs typeface="Calibri" panose="020F0502020204030204" pitchFamily="34" charset="0"/>
              </a:rPr>
            </a:br>
            <a:r>
              <a:rPr lang="en-US" sz="2200">
                <a:solidFill>
                  <a:schemeClr val="bg1"/>
                </a:solidFill>
                <a:latin typeface="Calibri" panose="020F0502020204030204" pitchFamily="34" charset="0"/>
                <a:cs typeface="Calibri" panose="020F0502020204030204" pitchFamily="34" charset="0"/>
              </a:rPr>
              <a:t>women’s tournaments </a:t>
            </a:r>
            <a:br>
              <a:rPr lang="en-US" sz="2200">
                <a:solidFill>
                  <a:schemeClr val="bg1"/>
                </a:solidFill>
                <a:latin typeface="Calibri" panose="020F0502020204030204" pitchFamily="34" charset="0"/>
                <a:cs typeface="Calibri" panose="020F0502020204030204" pitchFamily="34" charset="0"/>
              </a:rPr>
            </a:br>
            <a:r>
              <a:rPr lang="en-US" sz="2200">
                <a:solidFill>
                  <a:schemeClr val="bg1"/>
                </a:solidFill>
                <a:latin typeface="Calibri" panose="020F0502020204030204" pitchFamily="34" charset="0"/>
                <a:cs typeface="Calibri" panose="020F0502020204030204" pitchFamily="34" charset="0"/>
              </a:rPr>
              <a:t>every year except 2006</a:t>
            </a:r>
          </a:p>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Slight overall increase </a:t>
            </a:r>
            <a:br>
              <a:rPr lang="en-US" sz="2200">
                <a:solidFill>
                  <a:schemeClr val="bg1"/>
                </a:solidFill>
                <a:latin typeface="Calibri" panose="020F0502020204030204" pitchFamily="34" charset="0"/>
                <a:cs typeface="Calibri" panose="020F0502020204030204" pitchFamily="34" charset="0"/>
              </a:rPr>
            </a:br>
            <a:r>
              <a:rPr lang="en-US" sz="2200">
                <a:solidFill>
                  <a:schemeClr val="bg1"/>
                </a:solidFill>
                <a:latin typeface="Calibri" panose="020F0502020204030204" pitchFamily="34" charset="0"/>
                <a:cs typeface="Calibri" panose="020F0502020204030204" pitchFamily="34" charset="0"/>
              </a:rPr>
              <a:t>in men’s tournaments</a:t>
            </a:r>
          </a:p>
          <a:p>
            <a:pPr marL="0" indent="0">
              <a:spcBef>
                <a:spcPts val="0"/>
              </a:spcBef>
              <a:spcAft>
                <a:spcPts val="0"/>
              </a:spcAft>
              <a:buNone/>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1998 Largest error rate in </a:t>
            </a:r>
            <a:br>
              <a:rPr lang="en-US" sz="2200">
                <a:solidFill>
                  <a:schemeClr val="bg1"/>
                </a:solidFill>
                <a:latin typeface="Calibri" panose="020F0502020204030204" pitchFamily="34" charset="0"/>
                <a:cs typeface="Calibri" panose="020F0502020204030204" pitchFamily="34" charset="0"/>
              </a:rPr>
            </a:br>
            <a:r>
              <a:rPr lang="en-US" sz="2200">
                <a:solidFill>
                  <a:schemeClr val="bg1"/>
                </a:solidFill>
                <a:latin typeface="Calibri" panose="020F0502020204030204" pitchFamily="34" charset="0"/>
                <a:cs typeface="Calibri" panose="020F0502020204030204" pitchFamily="34" charset="0"/>
              </a:rPr>
              <a:t>women’s history</a:t>
            </a:r>
          </a:p>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		Harvard (16) vs. </a:t>
            </a:r>
            <a:br>
              <a:rPr lang="en-US" sz="2200">
                <a:solidFill>
                  <a:schemeClr val="bg1"/>
                </a:solidFill>
                <a:latin typeface="Calibri" panose="020F0502020204030204" pitchFamily="34" charset="0"/>
                <a:cs typeface="Calibri" panose="020F0502020204030204" pitchFamily="34" charset="0"/>
              </a:rPr>
            </a:br>
            <a:r>
              <a:rPr lang="en-US" sz="2200">
                <a:solidFill>
                  <a:schemeClr val="bg1"/>
                </a:solidFill>
                <a:latin typeface="Calibri" panose="020F0502020204030204" pitchFamily="34" charset="0"/>
                <a:cs typeface="Calibri" panose="020F0502020204030204" pitchFamily="34" charset="0"/>
              </a:rPr>
              <a:t>		Stanford (1), 1998</a:t>
            </a:r>
          </a:p>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654CA967-7948-9BB9-14E6-53C047960F36}"/>
              </a:ext>
            </a:extLst>
          </p:cNvPr>
          <p:cNvSpPr>
            <a:spLocks noGrp="1"/>
          </p:cNvSpPr>
          <p:nvPr>
            <p:ph type="sldNum" sz="quarter" idx="12"/>
          </p:nvPr>
        </p:nvSpPr>
        <p:spPr/>
        <p:txBody>
          <a:bodyPr/>
          <a:lstStyle/>
          <a:p>
            <a:fld id="{69E57DC2-970A-4B3E-BB1C-7A09969E49DF}" type="slidenum">
              <a:rPr lang="en-US" smtClean="0"/>
              <a:t>12</a:t>
            </a:fld>
            <a:endParaRPr lang="en-US"/>
          </a:p>
        </p:txBody>
      </p:sp>
      <p:sp>
        <p:nvSpPr>
          <p:cNvPr id="2" name="Title 1">
            <a:extLst>
              <a:ext uri="{FF2B5EF4-FFF2-40B4-BE49-F238E27FC236}">
                <a16:creationId xmlns:a16="http://schemas.microsoft.com/office/drawing/2014/main" id="{E57DD67E-47E0-04B9-9727-96EFE09E0835}"/>
              </a:ext>
            </a:extLst>
          </p:cNvPr>
          <p:cNvSpPr txBox="1">
            <a:spLocks/>
          </p:cNvSpPr>
          <p:nvPr/>
        </p:nvSpPr>
        <p:spPr>
          <a:xfrm>
            <a:off x="594804" y="249260"/>
            <a:ext cx="11008311" cy="100050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a:latin typeface="Calibri" panose="020F0502020204030204" pitchFamily="34" charset="0"/>
                <a:cs typeface="Calibri" panose="020F0502020204030204" pitchFamily="34" charset="0"/>
              </a:rPr>
              <a:t>error rate By Gender Over Time</a:t>
            </a:r>
          </a:p>
        </p:txBody>
      </p:sp>
      <p:sp>
        <p:nvSpPr>
          <p:cNvPr id="5" name="Rectangle 4">
            <a:hlinkClick r:id="rId5" action="ppaction://hlinksldjump"/>
            <a:extLst>
              <a:ext uri="{FF2B5EF4-FFF2-40B4-BE49-F238E27FC236}">
                <a16:creationId xmlns:a16="http://schemas.microsoft.com/office/drawing/2014/main" id="{518698F2-58B0-B507-B49A-1A6D74EB053B}"/>
              </a:ext>
            </a:extLst>
          </p:cNvPr>
          <p:cNvSpPr/>
          <p:nvPr/>
        </p:nvSpPr>
        <p:spPr>
          <a:xfrm>
            <a:off x="10103224" y="4966447"/>
            <a:ext cx="2088776" cy="189155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7845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4CA967-7948-9BB9-14E6-53C047960F36}"/>
              </a:ext>
            </a:extLst>
          </p:cNvPr>
          <p:cNvSpPr>
            <a:spLocks noGrp="1"/>
          </p:cNvSpPr>
          <p:nvPr>
            <p:ph type="sldNum" sz="quarter" idx="12"/>
          </p:nvPr>
        </p:nvSpPr>
        <p:spPr/>
        <p:txBody>
          <a:bodyPr/>
          <a:lstStyle/>
          <a:p>
            <a:fld id="{69E57DC2-970A-4B3E-BB1C-7A09969E49DF}" type="slidenum">
              <a:rPr lang="en-US" smtClean="0"/>
              <a:t>13</a:t>
            </a:fld>
            <a:endParaRPr lang="en-US"/>
          </a:p>
        </p:txBody>
      </p:sp>
      <p:sp>
        <p:nvSpPr>
          <p:cNvPr id="2" name="Title 1">
            <a:extLst>
              <a:ext uri="{FF2B5EF4-FFF2-40B4-BE49-F238E27FC236}">
                <a16:creationId xmlns:a16="http://schemas.microsoft.com/office/drawing/2014/main" id="{0BACEEEB-EEC5-D0F9-0709-5AD699C1969E}"/>
              </a:ext>
            </a:extLst>
          </p:cNvPr>
          <p:cNvSpPr txBox="1">
            <a:spLocks/>
          </p:cNvSpPr>
          <p:nvPr/>
        </p:nvSpPr>
        <p:spPr>
          <a:xfrm>
            <a:off x="594804" y="5857496"/>
            <a:ext cx="11008311" cy="100050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a:latin typeface="Calibri" panose="020F0502020204030204" pitchFamily="34" charset="0"/>
                <a:cs typeface="Calibri" panose="020F0502020204030204" pitchFamily="34" charset="0"/>
              </a:rPr>
              <a:t>Extreme Pay Disparity</a:t>
            </a:r>
          </a:p>
        </p:txBody>
      </p:sp>
      <p:sp>
        <p:nvSpPr>
          <p:cNvPr id="7" name="Rectangle 3">
            <a:extLst>
              <a:ext uri="{FF2B5EF4-FFF2-40B4-BE49-F238E27FC236}">
                <a16:creationId xmlns:a16="http://schemas.microsoft.com/office/drawing/2014/main" id="{AFFD956B-F0F7-7131-35A4-FF97817435CD}"/>
              </a:ext>
            </a:extLst>
          </p:cNvPr>
          <p:cNvSpPr txBox="1">
            <a:spLocks noChangeArrowheads="1"/>
          </p:cNvSpPr>
          <p:nvPr/>
        </p:nvSpPr>
        <p:spPr>
          <a:xfrm>
            <a:off x="3491078" y="5290716"/>
            <a:ext cx="5209844" cy="566781"/>
          </a:xfrm>
          <a:prstGeom prst="rect">
            <a:avLst/>
          </a:prstGeom>
          <a:noFill/>
        </p:spPr>
        <p:txBody>
          <a:bodyPr vert="horz" lIns="0" tIns="0" rIns="0" bIns="0" rtlCol="0" anchor="ctr">
            <a:noAutofit/>
          </a:bodyPr>
          <a:lstStyle>
            <a:lvl1pPr marL="0" indent="0" algn="l" defTabSz="342874" rtl="0" eaLnBrk="1" latinLnBrk="0" hangingPunct="1">
              <a:spcBef>
                <a:spcPts val="600"/>
              </a:spcBef>
              <a:buFont typeface="Arial"/>
              <a:buNone/>
              <a:defRPr sz="2800" b="0" i="0" kern="1200">
                <a:solidFill>
                  <a:schemeClr val="tx1"/>
                </a:solidFill>
                <a:latin typeface="Avenir Medium" panose="02000503020000020003"/>
                <a:ea typeface="+mn-ea"/>
                <a:cs typeface="Avenir Medium"/>
              </a:defRPr>
            </a:lvl1pPr>
            <a:lvl2pPr marL="149182" indent="0" algn="l" defTabSz="342874" rtl="0" eaLnBrk="1" latinLnBrk="0" hangingPunct="1">
              <a:spcBef>
                <a:spcPct val="20000"/>
              </a:spcBef>
              <a:buFont typeface="Arial"/>
              <a:buNone/>
              <a:defRPr sz="1800" b="0" i="0" kern="1200">
                <a:solidFill>
                  <a:schemeClr val="tx1"/>
                </a:solidFill>
                <a:latin typeface="Avenir Medium"/>
                <a:ea typeface="+mn-ea"/>
                <a:cs typeface="Avenir Medium"/>
              </a:defRPr>
            </a:lvl2pPr>
            <a:lvl3pPr marL="270027" indent="0" algn="l" defTabSz="342874" rtl="0" eaLnBrk="1" latinLnBrk="0" hangingPunct="1">
              <a:spcBef>
                <a:spcPct val="20000"/>
              </a:spcBef>
              <a:buFont typeface="Arial"/>
              <a:buNone/>
              <a:defRPr sz="1500" b="0" i="0" kern="1200">
                <a:solidFill>
                  <a:schemeClr val="tx1"/>
                </a:solidFill>
                <a:latin typeface="Avenir Medium"/>
                <a:ea typeface="+mn-ea"/>
                <a:cs typeface="Avenir Medium"/>
              </a:defRPr>
            </a:lvl3pPr>
            <a:lvl4pPr marL="390873" indent="0" algn="l" defTabSz="342874" rtl="0" eaLnBrk="1" latinLnBrk="0" hangingPunct="1">
              <a:spcBef>
                <a:spcPct val="20000"/>
              </a:spcBef>
              <a:buFont typeface="Arial"/>
              <a:buNone/>
              <a:defRPr sz="1200" b="0" i="0" kern="1200">
                <a:solidFill>
                  <a:schemeClr val="tx1"/>
                </a:solidFill>
                <a:latin typeface="Avenir Medium"/>
                <a:ea typeface="+mn-ea"/>
                <a:cs typeface="Avenir Medium"/>
              </a:defRPr>
            </a:lvl4pPr>
            <a:lvl5pPr marL="482548" indent="0" algn="l" defTabSz="342874" rtl="0" eaLnBrk="1" latinLnBrk="0" hangingPunct="1">
              <a:spcBef>
                <a:spcPct val="20000"/>
              </a:spcBef>
              <a:buFont typeface="Arial"/>
              <a:buNone/>
              <a:defRPr sz="1051" b="0" i="0" kern="1200">
                <a:solidFill>
                  <a:schemeClr val="tx1"/>
                </a:solidFill>
                <a:latin typeface="Avenir Medium"/>
                <a:ea typeface="+mn-ea"/>
                <a:cs typeface="Avenir Medium"/>
              </a:defRPr>
            </a:lvl5pPr>
            <a:lvl6pPr marL="1885809" indent="-171438" algn="l" defTabSz="342874" rtl="0" eaLnBrk="1" latinLnBrk="0" hangingPunct="1">
              <a:spcBef>
                <a:spcPct val="20000"/>
              </a:spcBef>
              <a:buFont typeface="Arial"/>
              <a:buChar char="•"/>
              <a:defRPr sz="1500" kern="1200">
                <a:solidFill>
                  <a:schemeClr val="tx1"/>
                </a:solidFill>
                <a:latin typeface="+mn-lt"/>
                <a:ea typeface="+mn-ea"/>
                <a:cs typeface="+mn-cs"/>
              </a:defRPr>
            </a:lvl6pPr>
            <a:lvl7pPr marL="2228683" indent="-171438" algn="l" defTabSz="342874" rtl="0" eaLnBrk="1" latinLnBrk="0" hangingPunct="1">
              <a:spcBef>
                <a:spcPct val="20000"/>
              </a:spcBef>
              <a:buFont typeface="Arial"/>
              <a:buChar char="•"/>
              <a:defRPr sz="1500" kern="1200">
                <a:solidFill>
                  <a:schemeClr val="tx1"/>
                </a:solidFill>
                <a:latin typeface="+mn-lt"/>
                <a:ea typeface="+mn-ea"/>
                <a:cs typeface="+mn-cs"/>
              </a:defRPr>
            </a:lvl7pPr>
            <a:lvl8pPr marL="2571558" indent="-171438" algn="l" defTabSz="342874" rtl="0" eaLnBrk="1" latinLnBrk="0" hangingPunct="1">
              <a:spcBef>
                <a:spcPct val="20000"/>
              </a:spcBef>
              <a:buFont typeface="Arial"/>
              <a:buChar char="•"/>
              <a:defRPr sz="1500" kern="1200">
                <a:solidFill>
                  <a:schemeClr val="tx1"/>
                </a:solidFill>
                <a:latin typeface="+mn-lt"/>
                <a:ea typeface="+mn-ea"/>
                <a:cs typeface="+mn-cs"/>
              </a:defRPr>
            </a:lvl8pPr>
            <a:lvl9pPr marL="2914432" indent="-171438" algn="l" defTabSz="342874" rtl="0" eaLnBrk="1" latinLnBrk="0" hangingPunct="1">
              <a:spcBef>
                <a:spcPct val="20000"/>
              </a:spcBef>
              <a:buFont typeface="Arial"/>
              <a:buChar char="•"/>
              <a:defRPr sz="1500" kern="1200">
                <a:solidFill>
                  <a:schemeClr val="tx1"/>
                </a:solidFill>
                <a:latin typeface="+mn-lt"/>
                <a:ea typeface="+mn-ea"/>
                <a:cs typeface="+mn-cs"/>
              </a:defRPr>
            </a:lvl9pPr>
          </a:lstStyle>
          <a:p>
            <a:pPr marL="174621" algn="ctr">
              <a:spcBef>
                <a:spcPts val="200"/>
              </a:spcBef>
              <a:spcAft>
                <a:spcPts val="200"/>
              </a:spcAft>
              <a:defRPr/>
            </a:pPr>
            <a:r>
              <a:rPr lang="en-US" sz="2200" b="1">
                <a:solidFill>
                  <a:srgbClr val="000000"/>
                </a:solidFill>
                <a:latin typeface="Calibri" panose="020F0502020204030204" pitchFamily="34" charset="0"/>
                <a:ea typeface="Oswald" charset="0"/>
                <a:cs typeface="Calibri" panose="020F0502020204030204" pitchFamily="34" charset="0"/>
              </a:rPr>
              <a:t>Average Salary for NBA and WNBA Players</a:t>
            </a:r>
          </a:p>
        </p:txBody>
      </p:sp>
      <p:pic>
        <p:nvPicPr>
          <p:cNvPr id="12" name="Graphic 11">
            <a:extLst>
              <a:ext uri="{FF2B5EF4-FFF2-40B4-BE49-F238E27FC236}">
                <a16:creationId xmlns:a16="http://schemas.microsoft.com/office/drawing/2014/main" id="{767F9C1D-CD0B-6D50-AB89-3D2626884C2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3043238" y="477333"/>
            <a:ext cx="6105525" cy="4581525"/>
          </a:xfrm>
          <a:prstGeom prst="rect">
            <a:avLst/>
          </a:prstGeom>
        </p:spPr>
      </p:pic>
    </p:spTree>
    <p:extLst>
      <p:ext uri="{BB962C8B-B14F-4D97-AF65-F5344CB8AC3E}">
        <p14:creationId xmlns:p14="http://schemas.microsoft.com/office/powerpoint/2010/main" val="346482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9BBEC53-0135-AAC4-239E-9F8B1BE533AC}"/>
              </a:ext>
            </a:extLst>
          </p:cNvPr>
          <p:cNvGraphicFramePr>
            <a:graphicFrameLocks noGrp="1"/>
          </p:cNvGraphicFramePr>
          <p:nvPr>
            <p:extLst>
              <p:ext uri="{D42A27DB-BD31-4B8C-83A1-F6EECF244321}">
                <p14:modId xmlns:p14="http://schemas.microsoft.com/office/powerpoint/2010/main" val="273336114"/>
              </p:ext>
            </p:extLst>
          </p:nvPr>
        </p:nvGraphicFramePr>
        <p:xfrm>
          <a:off x="591844" y="1310080"/>
          <a:ext cx="11008312" cy="3840480"/>
        </p:xfrm>
        <a:graphic>
          <a:graphicData uri="http://schemas.openxmlformats.org/drawingml/2006/table">
            <a:tbl>
              <a:tblPr firstRow="1" bandRow="1"/>
              <a:tblGrid>
                <a:gridCol w="3707958">
                  <a:extLst>
                    <a:ext uri="{9D8B030D-6E8A-4147-A177-3AD203B41FA5}">
                      <a16:colId xmlns:a16="http://schemas.microsoft.com/office/drawing/2014/main" val="607458965"/>
                    </a:ext>
                  </a:extLst>
                </a:gridCol>
                <a:gridCol w="3650177">
                  <a:extLst>
                    <a:ext uri="{9D8B030D-6E8A-4147-A177-3AD203B41FA5}">
                      <a16:colId xmlns:a16="http://schemas.microsoft.com/office/drawing/2014/main" val="2631786485"/>
                    </a:ext>
                  </a:extLst>
                </a:gridCol>
                <a:gridCol w="3650177">
                  <a:extLst>
                    <a:ext uri="{9D8B030D-6E8A-4147-A177-3AD203B41FA5}">
                      <a16:colId xmlns:a16="http://schemas.microsoft.com/office/drawing/2014/main" val="1803774944"/>
                    </a:ext>
                  </a:extLst>
                </a:gridCol>
              </a:tblGrid>
              <a:tr h="0">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algn="ctr"/>
                      <a:r>
                        <a:rPr lang="en-US" sz="2200" b="1" i="0">
                          <a:solidFill>
                            <a:schemeClr val="tx1"/>
                          </a:solidFill>
                          <a:latin typeface="Calibri" panose="020F0502020204030204" pitchFamily="34" charset="0"/>
                          <a:cs typeface="Calibri" panose="020F0502020204030204" pitchFamily="34" charset="0"/>
                        </a:rPr>
                        <a:t>Name</a:t>
                      </a:r>
                    </a:p>
                  </a:txBody>
                  <a:tcPr anchor="b">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w="12700" cmpd="sng">
                      <a:noFill/>
                      <a:prstDash val="solid"/>
                    </a:lnTlToBr>
                    <a:lnBlToTr w="12700" cmpd="sng">
                      <a:noFill/>
                      <a:prstDash val="solid"/>
                    </a:lnBlToTr>
                    <a:solidFill>
                      <a:srgbClr val="032954"/>
                    </a:solidFill>
                  </a:tcPr>
                </a:tc>
                <a:tc>
                  <a:txBody>
                    <a:bodyPr/>
                    <a:lstStyle/>
                    <a:p>
                      <a:pPr algn="ctr"/>
                      <a:r>
                        <a:rPr lang="en-US" sz="2200" b="1" i="0">
                          <a:solidFill>
                            <a:schemeClr val="tx1"/>
                          </a:solidFill>
                          <a:latin typeface="Calibri" panose="020F0502020204030204" pitchFamily="34" charset="0"/>
                          <a:cs typeface="Calibri" panose="020F0502020204030204" pitchFamily="34" charset="0"/>
                        </a:rPr>
                        <a:t>Position</a:t>
                      </a:r>
                    </a:p>
                  </a:txBody>
                  <a:tcPr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w="12700" cmpd="sng">
                      <a:noFill/>
                      <a:prstDash val="solid"/>
                    </a:lnTlToBr>
                    <a:lnBlToTr w="12700" cmpd="sng">
                      <a:noFill/>
                      <a:prstDash val="solid"/>
                    </a:lnBlToTr>
                    <a:solidFill>
                      <a:srgbClr val="032954"/>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algn="ctr"/>
                      <a:r>
                        <a:rPr lang="en-US" sz="2200" b="1" i="0">
                          <a:solidFill>
                            <a:schemeClr val="tx1"/>
                          </a:solidFill>
                          <a:latin typeface="Calibri" panose="020F0502020204030204" pitchFamily="34" charset="0"/>
                          <a:cs typeface="Calibri" panose="020F0502020204030204" pitchFamily="34" charset="0"/>
                        </a:rPr>
                        <a:t>2022 Salary</a:t>
                      </a:r>
                    </a:p>
                  </a:txBody>
                  <a:tcPr anchor="b">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231F20"/>
                      </a:solidFill>
                      <a:prstDash val="solid"/>
                      <a:round/>
                      <a:headEnd type="none" w="med" len="med"/>
                      <a:tailEnd type="none" w="med" len="med"/>
                    </a:lnB>
                    <a:lnTlToBr w="12700" cmpd="sng">
                      <a:noFill/>
                      <a:prstDash val="solid"/>
                    </a:lnTlToBr>
                    <a:lnBlToTr w="12700" cmpd="sng">
                      <a:noFill/>
                      <a:prstDash val="solid"/>
                    </a:lnBlToTr>
                    <a:solidFill>
                      <a:srgbClr val="032954"/>
                    </a:solidFill>
                  </a:tcPr>
                </a:tc>
                <a:extLst>
                  <a:ext uri="{0D108BD9-81ED-4DB2-BD59-A6C34878D82A}">
                    <a16:rowId xmlns:a16="http://schemas.microsoft.com/office/drawing/2014/main" val="1273082526"/>
                  </a:ext>
                </a:extLst>
              </a:tr>
              <a:tr h="0">
                <a:tc>
                  <a:txBody>
                    <a:bodyPr/>
                    <a:lstStyle/>
                    <a:p>
                      <a:pPr algn="l"/>
                      <a:endParaRPr lang="en-US" sz="2200">
                        <a:solidFill>
                          <a:srgbClr val="231F20"/>
                        </a:solidFill>
                        <a:latin typeface="Calibri" panose="020F0502020204030204" pitchFamily="34" charset="0"/>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7E8EA"/>
                    </a:solidFill>
                  </a:tcPr>
                </a:tc>
                <a:tc>
                  <a:txBody>
                    <a:bodyPr/>
                    <a:lstStyle/>
                    <a:p>
                      <a:pPr algn="l"/>
                      <a:r>
                        <a:rPr lang="en-US" sz="2200">
                          <a:solidFill>
                            <a:srgbClr val="231F20"/>
                          </a:solidFill>
                          <a:latin typeface="Calibri" panose="020F0502020204030204" pitchFamily="34" charset="0"/>
                          <a:cs typeface="Calibri" panose="020F0502020204030204" pitchFamily="34" charset="0"/>
                        </a:rPr>
                        <a:t>Average WNBA Player</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7E8EA"/>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a:solidFill>
                            <a:srgbClr val="231F20"/>
                          </a:solidFill>
                          <a:latin typeface="Calibri" panose="020F0502020204030204" pitchFamily="34" charset="0"/>
                          <a:cs typeface="Calibri" panose="020F0502020204030204" pitchFamily="34" charset="0"/>
                        </a:rPr>
                        <a:t>$97,381</a:t>
                      </a:r>
                    </a:p>
                  </a:txBody>
                  <a:tcPr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7E8EA"/>
                    </a:solidFill>
                  </a:tcPr>
                </a:tc>
                <a:extLst>
                  <a:ext uri="{0D108BD9-81ED-4DB2-BD59-A6C34878D82A}">
                    <a16:rowId xmlns:a16="http://schemas.microsoft.com/office/drawing/2014/main" val="269567478"/>
                  </a:ext>
                </a:extLst>
              </a:tr>
              <a:tr h="0">
                <a:tc>
                  <a:txBody>
                    <a:bodyPr/>
                    <a:lstStyle/>
                    <a:p>
                      <a:pPr algn="l"/>
                      <a:endParaRPr lang="en-US" sz="2200">
                        <a:solidFill>
                          <a:srgbClr val="231F20"/>
                        </a:solidFill>
                        <a:latin typeface="Calibri" panose="020F0502020204030204" pitchFamily="34" charset="0"/>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7E8EA"/>
                    </a:solidFill>
                  </a:tcPr>
                </a:tc>
                <a:tc>
                  <a:txBody>
                    <a:bodyPr/>
                    <a:lstStyle/>
                    <a:p>
                      <a:pPr algn="l"/>
                      <a:r>
                        <a:rPr lang="en-US" sz="2200">
                          <a:solidFill>
                            <a:srgbClr val="231F20"/>
                          </a:solidFill>
                          <a:latin typeface="Calibri" panose="020F0502020204030204" pitchFamily="34" charset="0"/>
                          <a:cs typeface="Calibri" panose="020F0502020204030204" pitchFamily="34" charset="0"/>
                        </a:rPr>
                        <a:t>Average NBA Player</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7E8EA"/>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a:solidFill>
                            <a:srgbClr val="231F20"/>
                          </a:solidFill>
                          <a:latin typeface="Calibri" panose="020F0502020204030204" pitchFamily="34" charset="0"/>
                          <a:cs typeface="Calibri" panose="020F0502020204030204" pitchFamily="34" charset="0"/>
                        </a:rPr>
                        <a:t>$8.2 Million</a:t>
                      </a:r>
                    </a:p>
                  </a:txBody>
                  <a:tcPr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7E8EA"/>
                    </a:solidFill>
                  </a:tcPr>
                </a:tc>
                <a:extLst>
                  <a:ext uri="{0D108BD9-81ED-4DB2-BD59-A6C34878D82A}">
                    <a16:rowId xmlns:a16="http://schemas.microsoft.com/office/drawing/2014/main" val="4210792896"/>
                  </a:ext>
                </a:extLst>
              </a:tr>
              <a:tr h="0">
                <a:tc>
                  <a:txBody>
                    <a:bodyPr/>
                    <a:lstStyle/>
                    <a:p>
                      <a:pPr algn="l"/>
                      <a:r>
                        <a:rPr lang="en-US" sz="2200">
                          <a:solidFill>
                            <a:srgbClr val="231F20"/>
                          </a:solidFill>
                          <a:latin typeface="Calibri" panose="020F0502020204030204" pitchFamily="34" charset="0"/>
                          <a:cs typeface="Calibri" panose="020F0502020204030204" pitchFamily="34" charset="0"/>
                        </a:rPr>
                        <a:t>Steph Curry</a:t>
                      </a:r>
                    </a:p>
                  </a:txBody>
                  <a:tcPr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CDD2"/>
                    </a:solidFill>
                  </a:tcPr>
                </a:tc>
                <a:tc>
                  <a:txBody>
                    <a:bodyPr/>
                    <a:lstStyle/>
                    <a:p>
                      <a:pPr algn="l"/>
                      <a:r>
                        <a:rPr lang="en-US" sz="2200">
                          <a:solidFill>
                            <a:srgbClr val="231F20"/>
                          </a:solidFill>
                          <a:latin typeface="Calibri" panose="020F0502020204030204" pitchFamily="34" charset="0"/>
                          <a:cs typeface="Calibri" panose="020F0502020204030204" pitchFamily="34" charset="0"/>
                        </a:rPr>
                        <a:t>Highest paid NBA player</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CDD2"/>
                    </a:solidFill>
                  </a:tcPr>
                </a:tc>
                <a:tc>
                  <a:txBody>
                    <a:bodyPr/>
                    <a:lstStyle/>
                    <a:p>
                      <a:pPr algn="l"/>
                      <a:r>
                        <a:rPr lang="en-US" sz="2200">
                          <a:solidFill>
                            <a:srgbClr val="231F20"/>
                          </a:solidFill>
                          <a:latin typeface="Calibri" panose="020F0502020204030204" pitchFamily="34" charset="0"/>
                          <a:cs typeface="Calibri" panose="020F0502020204030204" pitchFamily="34" charset="0"/>
                        </a:rPr>
                        <a:t>$51.9 Million</a:t>
                      </a:r>
                    </a:p>
                  </a:txBody>
                  <a:tcPr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CDD2"/>
                    </a:solidFill>
                  </a:tcPr>
                </a:tc>
                <a:extLst>
                  <a:ext uri="{0D108BD9-81ED-4DB2-BD59-A6C34878D82A}">
                    <a16:rowId xmlns:a16="http://schemas.microsoft.com/office/drawing/2014/main" val="2142452691"/>
                  </a:ext>
                </a:extLst>
              </a:tr>
              <a:tr h="0">
                <a:tc>
                  <a:txBody>
                    <a:bodyPr/>
                    <a:lstStyle/>
                    <a:p>
                      <a:pPr algn="l"/>
                      <a:r>
                        <a:rPr lang="en-US" sz="2200">
                          <a:solidFill>
                            <a:srgbClr val="231F20"/>
                          </a:solidFill>
                          <a:latin typeface="Calibri" panose="020F0502020204030204" pitchFamily="34" charset="0"/>
                          <a:cs typeface="Calibri" panose="020F0502020204030204" pitchFamily="34" charset="0"/>
                        </a:rPr>
                        <a:t>Diana Taurasi</a:t>
                      </a:r>
                    </a:p>
                  </a:txBody>
                  <a:tcPr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CDD2"/>
                    </a:solidFill>
                  </a:tcPr>
                </a:tc>
                <a:tc>
                  <a:txBody>
                    <a:bodyPr/>
                    <a:lstStyle/>
                    <a:p>
                      <a:pPr algn="l"/>
                      <a:r>
                        <a:rPr lang="en-US" sz="2200">
                          <a:solidFill>
                            <a:srgbClr val="231F20"/>
                          </a:solidFill>
                          <a:latin typeface="Calibri" panose="020F0502020204030204" pitchFamily="34" charset="0"/>
                          <a:cs typeface="Calibri" panose="020F0502020204030204" pitchFamily="34" charset="0"/>
                        </a:rPr>
                        <a:t>Highest paid WNBA player</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CDD2"/>
                    </a:solidFill>
                  </a:tcPr>
                </a:tc>
                <a:tc>
                  <a:txBody>
                    <a:bodyPr/>
                    <a:lstStyle/>
                    <a:p>
                      <a:pPr algn="l"/>
                      <a:r>
                        <a:rPr lang="en-US" sz="2200">
                          <a:solidFill>
                            <a:srgbClr val="231F20"/>
                          </a:solidFill>
                          <a:latin typeface="Calibri" panose="020F0502020204030204" pitchFamily="34" charset="0"/>
                          <a:cs typeface="Calibri" panose="020F0502020204030204" pitchFamily="34" charset="0"/>
                        </a:rPr>
                        <a:t>$235,936</a:t>
                      </a:r>
                    </a:p>
                  </a:txBody>
                  <a:tcPr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CDD2"/>
                    </a:solidFill>
                  </a:tcPr>
                </a:tc>
                <a:extLst>
                  <a:ext uri="{0D108BD9-81ED-4DB2-BD59-A6C34878D82A}">
                    <a16:rowId xmlns:a16="http://schemas.microsoft.com/office/drawing/2014/main" val="2427300599"/>
                  </a:ext>
                </a:extLst>
              </a:tr>
              <a:tr h="0">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algn="l"/>
                      <a:r>
                        <a:rPr lang="en-US" sz="2200">
                          <a:solidFill>
                            <a:srgbClr val="231F20"/>
                          </a:solidFill>
                          <a:latin typeface="Calibri" panose="020F0502020204030204" pitchFamily="34" charset="0"/>
                          <a:cs typeface="Calibri" panose="020F0502020204030204" pitchFamily="34" charset="0"/>
                        </a:rPr>
                        <a:t>Rocky the Mountain Lion</a:t>
                      </a:r>
                    </a:p>
                  </a:txBody>
                  <a:tcPr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7E8EA"/>
                    </a:solidFill>
                  </a:tcPr>
                </a:tc>
                <a:tc>
                  <a:txBody>
                    <a:bodyPr/>
                    <a:lstStyle/>
                    <a:p>
                      <a:pPr algn="l"/>
                      <a:r>
                        <a:rPr lang="en-US" sz="2200">
                          <a:solidFill>
                            <a:srgbClr val="231F20"/>
                          </a:solidFill>
                          <a:latin typeface="Calibri" panose="020F0502020204030204" pitchFamily="34" charset="0"/>
                          <a:cs typeface="Calibri" panose="020F0502020204030204" pitchFamily="34" charset="0"/>
                        </a:rPr>
                        <a:t>NBA Mascot</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7E8EA"/>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algn="l"/>
                      <a:r>
                        <a:rPr lang="en-US" sz="2200">
                          <a:solidFill>
                            <a:srgbClr val="231F20"/>
                          </a:solidFill>
                          <a:latin typeface="Calibri" panose="020F0502020204030204" pitchFamily="34" charset="0"/>
                          <a:cs typeface="Calibri" panose="020F0502020204030204" pitchFamily="34" charset="0"/>
                        </a:rPr>
                        <a:t>$625K</a:t>
                      </a:r>
                    </a:p>
                  </a:txBody>
                  <a:tcPr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7E8EA"/>
                    </a:solidFill>
                  </a:tcPr>
                </a:tc>
                <a:extLst>
                  <a:ext uri="{0D108BD9-81ED-4DB2-BD59-A6C34878D82A}">
                    <a16:rowId xmlns:a16="http://schemas.microsoft.com/office/drawing/2014/main" val="3236839576"/>
                  </a:ext>
                </a:extLst>
              </a:tr>
              <a:tr h="0">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algn="l"/>
                      <a:r>
                        <a:rPr lang="en-US" sz="2200">
                          <a:solidFill>
                            <a:srgbClr val="231F20"/>
                          </a:solidFill>
                          <a:latin typeface="Calibri" panose="020F0502020204030204" pitchFamily="34" charset="0"/>
                          <a:cs typeface="Calibri" panose="020F0502020204030204" pitchFamily="34" charset="0"/>
                        </a:rPr>
                        <a:t>Harry the Hawk</a:t>
                      </a:r>
                    </a:p>
                  </a:txBody>
                  <a:tcPr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7E8EA"/>
                    </a:solidFill>
                  </a:tcPr>
                </a:tc>
                <a:tc>
                  <a:txBody>
                    <a:bodyPr/>
                    <a:lstStyle/>
                    <a:p>
                      <a:pPr algn="l"/>
                      <a:r>
                        <a:rPr lang="en-US" sz="2200">
                          <a:solidFill>
                            <a:srgbClr val="231F20"/>
                          </a:solidFill>
                          <a:latin typeface="Calibri" panose="020F0502020204030204" pitchFamily="34" charset="0"/>
                          <a:cs typeface="Calibri" panose="020F0502020204030204" pitchFamily="34" charset="0"/>
                        </a:rPr>
                        <a:t>NBA Mascot</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7E8EA"/>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algn="l"/>
                      <a:r>
                        <a:rPr lang="en-US" sz="2200">
                          <a:solidFill>
                            <a:srgbClr val="231F20"/>
                          </a:solidFill>
                          <a:latin typeface="Calibri" panose="020F0502020204030204" pitchFamily="34" charset="0"/>
                          <a:cs typeface="Calibri" panose="020F0502020204030204" pitchFamily="34" charset="0"/>
                        </a:rPr>
                        <a:t>$600K</a:t>
                      </a:r>
                    </a:p>
                  </a:txBody>
                  <a:tcPr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7E8EA"/>
                    </a:solidFill>
                  </a:tcPr>
                </a:tc>
                <a:extLst>
                  <a:ext uri="{0D108BD9-81ED-4DB2-BD59-A6C34878D82A}">
                    <a16:rowId xmlns:a16="http://schemas.microsoft.com/office/drawing/2014/main" val="1453182744"/>
                  </a:ext>
                </a:extLst>
              </a:tr>
              <a:tr h="0">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algn="l"/>
                      <a:r>
                        <a:rPr lang="en-US" sz="2200">
                          <a:solidFill>
                            <a:srgbClr val="231F20"/>
                          </a:solidFill>
                          <a:latin typeface="Calibri" panose="020F0502020204030204" pitchFamily="34" charset="0"/>
                          <a:cs typeface="Calibri" panose="020F0502020204030204" pitchFamily="34" charset="0"/>
                        </a:rPr>
                        <a:t>Benny the Bull</a:t>
                      </a:r>
                    </a:p>
                  </a:txBody>
                  <a:tcPr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CDD2"/>
                    </a:solidFill>
                  </a:tcPr>
                </a:tc>
                <a:tc>
                  <a:txBody>
                    <a:bodyPr/>
                    <a:lstStyle/>
                    <a:p>
                      <a:pPr algn="l"/>
                      <a:r>
                        <a:rPr lang="en-US" sz="2200">
                          <a:solidFill>
                            <a:srgbClr val="231F20"/>
                          </a:solidFill>
                          <a:latin typeface="Calibri" panose="020F0502020204030204" pitchFamily="34" charset="0"/>
                          <a:cs typeface="Calibri" panose="020F0502020204030204" pitchFamily="34" charset="0"/>
                        </a:rPr>
                        <a:t>NBA Mascot</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CDD2"/>
                    </a:solidFill>
                  </a:tcPr>
                </a:tc>
                <a:tc>
                  <a:txBody>
                    <a:bodyPr/>
                    <a:lstStyle>
                      <a:lvl1pPr marL="0" algn="l" defTabSz="457200" rtl="0" eaLnBrk="1" latinLnBrk="0" hangingPunct="1">
                        <a:defRPr sz="1800" kern="1200">
                          <a:solidFill>
                            <a:schemeClr val="dk1"/>
                          </a:solidFill>
                          <a:latin typeface="Franklin Gothic Book"/>
                        </a:defRPr>
                      </a:lvl1pPr>
                      <a:lvl2pPr marL="457200" algn="l" defTabSz="457200" rtl="0" eaLnBrk="1" latinLnBrk="0" hangingPunct="1">
                        <a:defRPr sz="1800" kern="1200">
                          <a:solidFill>
                            <a:schemeClr val="dk1"/>
                          </a:solidFill>
                          <a:latin typeface="Franklin Gothic Book"/>
                        </a:defRPr>
                      </a:lvl2pPr>
                      <a:lvl3pPr marL="914400" algn="l" defTabSz="457200" rtl="0" eaLnBrk="1" latinLnBrk="0" hangingPunct="1">
                        <a:defRPr sz="1800" kern="1200">
                          <a:solidFill>
                            <a:schemeClr val="dk1"/>
                          </a:solidFill>
                          <a:latin typeface="Franklin Gothic Book"/>
                        </a:defRPr>
                      </a:lvl3pPr>
                      <a:lvl4pPr marL="1371600" algn="l" defTabSz="457200" rtl="0" eaLnBrk="1" latinLnBrk="0" hangingPunct="1">
                        <a:defRPr sz="1800" kern="1200">
                          <a:solidFill>
                            <a:schemeClr val="dk1"/>
                          </a:solidFill>
                          <a:latin typeface="Franklin Gothic Book"/>
                        </a:defRPr>
                      </a:lvl4pPr>
                      <a:lvl5pPr marL="1828800" algn="l" defTabSz="457200" rtl="0" eaLnBrk="1" latinLnBrk="0" hangingPunct="1">
                        <a:defRPr sz="1800" kern="1200">
                          <a:solidFill>
                            <a:schemeClr val="dk1"/>
                          </a:solidFill>
                          <a:latin typeface="Franklin Gothic Book"/>
                        </a:defRPr>
                      </a:lvl5pPr>
                      <a:lvl6pPr marL="2286000" algn="l" defTabSz="457200" rtl="0" eaLnBrk="1" latinLnBrk="0" hangingPunct="1">
                        <a:defRPr sz="1800" kern="1200">
                          <a:solidFill>
                            <a:schemeClr val="dk1"/>
                          </a:solidFill>
                          <a:latin typeface="Franklin Gothic Book"/>
                        </a:defRPr>
                      </a:lvl6pPr>
                      <a:lvl7pPr marL="2743200" algn="l" defTabSz="457200" rtl="0" eaLnBrk="1" latinLnBrk="0" hangingPunct="1">
                        <a:defRPr sz="1800" kern="1200">
                          <a:solidFill>
                            <a:schemeClr val="dk1"/>
                          </a:solidFill>
                          <a:latin typeface="Franklin Gothic Book"/>
                        </a:defRPr>
                      </a:lvl7pPr>
                      <a:lvl8pPr marL="3200400" algn="l" defTabSz="457200" rtl="0" eaLnBrk="1" latinLnBrk="0" hangingPunct="1">
                        <a:defRPr sz="1800" kern="1200">
                          <a:solidFill>
                            <a:schemeClr val="dk1"/>
                          </a:solidFill>
                          <a:latin typeface="Franklin Gothic Book"/>
                        </a:defRPr>
                      </a:lvl8pPr>
                      <a:lvl9pPr marL="3657600" algn="l" defTabSz="457200" rtl="0" eaLnBrk="1" latinLnBrk="0" hangingPunct="1">
                        <a:defRPr sz="1800" kern="1200">
                          <a:solidFill>
                            <a:schemeClr val="dk1"/>
                          </a:solidFill>
                          <a:latin typeface="Franklin Gothic Book"/>
                        </a:defRPr>
                      </a:lvl9pPr>
                    </a:lstStyle>
                    <a:p>
                      <a:pPr algn="l"/>
                      <a:r>
                        <a:rPr lang="en-US" sz="2200">
                          <a:solidFill>
                            <a:srgbClr val="231F20"/>
                          </a:solidFill>
                          <a:latin typeface="Calibri" panose="020F0502020204030204" pitchFamily="34" charset="0"/>
                          <a:cs typeface="Calibri" panose="020F0502020204030204" pitchFamily="34" charset="0"/>
                        </a:rPr>
                        <a:t>$400K</a:t>
                      </a:r>
                    </a:p>
                  </a:txBody>
                  <a:tcPr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CCDD2"/>
                    </a:solidFill>
                  </a:tcPr>
                </a:tc>
                <a:extLst>
                  <a:ext uri="{0D108BD9-81ED-4DB2-BD59-A6C34878D82A}">
                    <a16:rowId xmlns:a16="http://schemas.microsoft.com/office/drawing/2014/main" val="1082376945"/>
                  </a:ext>
                </a:extLst>
              </a:tr>
              <a:tr h="0">
                <a:tc>
                  <a:txBody>
                    <a:bodyPr/>
                    <a:lstStyle/>
                    <a:p>
                      <a:pPr algn="l"/>
                      <a:r>
                        <a:rPr lang="en-US" sz="2200">
                          <a:solidFill>
                            <a:srgbClr val="231F20"/>
                          </a:solidFill>
                          <a:latin typeface="Calibri" panose="020F0502020204030204" pitchFamily="34" charset="0"/>
                          <a:cs typeface="Calibri" panose="020F0502020204030204" pitchFamily="34" charset="0"/>
                        </a:rPr>
                        <a:t>Go the Gorilla</a:t>
                      </a:r>
                    </a:p>
                  </a:txBody>
                  <a:tcPr anchor="ctr">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CCDD2"/>
                    </a:solidFill>
                  </a:tcPr>
                </a:tc>
                <a:tc>
                  <a:txBody>
                    <a:bodyPr/>
                    <a:lstStyle/>
                    <a:p>
                      <a:pPr algn="l"/>
                      <a:r>
                        <a:rPr lang="en-US" sz="2200">
                          <a:solidFill>
                            <a:srgbClr val="231F20"/>
                          </a:solidFill>
                          <a:latin typeface="Calibri" panose="020F0502020204030204" pitchFamily="34" charset="0"/>
                          <a:cs typeface="Calibri" panose="020F0502020204030204" pitchFamily="34" charset="0"/>
                        </a:rPr>
                        <a:t>NBA Mascot</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CCDD2"/>
                    </a:solidFill>
                  </a:tcPr>
                </a:tc>
                <a:tc>
                  <a:txBody>
                    <a:bodyPr/>
                    <a:lstStyle/>
                    <a:p>
                      <a:pPr algn="l"/>
                      <a:r>
                        <a:rPr lang="en-US" sz="2200">
                          <a:solidFill>
                            <a:srgbClr val="231F20"/>
                          </a:solidFill>
                          <a:latin typeface="Calibri" panose="020F0502020204030204" pitchFamily="34" charset="0"/>
                          <a:cs typeface="Calibri" panose="020F0502020204030204" pitchFamily="34" charset="0"/>
                        </a:rPr>
                        <a:t>$200K</a:t>
                      </a:r>
                    </a:p>
                  </a:txBody>
                  <a:tcPr anchor="ctr">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CCDD2"/>
                    </a:solidFill>
                  </a:tcPr>
                </a:tc>
                <a:extLst>
                  <a:ext uri="{0D108BD9-81ED-4DB2-BD59-A6C34878D82A}">
                    <a16:rowId xmlns:a16="http://schemas.microsoft.com/office/drawing/2014/main" val="2871249786"/>
                  </a:ext>
                </a:extLst>
              </a:tr>
            </a:tbl>
          </a:graphicData>
        </a:graphic>
      </p:graphicFrame>
      <p:sp>
        <p:nvSpPr>
          <p:cNvPr id="3" name="Slide Number Placeholder 2">
            <a:extLst>
              <a:ext uri="{FF2B5EF4-FFF2-40B4-BE49-F238E27FC236}">
                <a16:creationId xmlns:a16="http://schemas.microsoft.com/office/drawing/2014/main" id="{AC3E5D71-1A0D-5F2B-508A-0941164EE37B}"/>
              </a:ext>
            </a:extLst>
          </p:cNvPr>
          <p:cNvSpPr>
            <a:spLocks noGrp="1"/>
          </p:cNvSpPr>
          <p:nvPr>
            <p:ph type="sldNum" sz="quarter" idx="12"/>
          </p:nvPr>
        </p:nvSpPr>
        <p:spPr/>
        <p:txBody>
          <a:bodyPr/>
          <a:lstStyle/>
          <a:p>
            <a:fld id="{69E57DC2-970A-4B3E-BB1C-7A09969E49DF}" type="slidenum">
              <a:rPr lang="en-US" smtClean="0"/>
              <a:t>14</a:t>
            </a:fld>
            <a:endParaRPr lang="en-US"/>
          </a:p>
        </p:txBody>
      </p:sp>
      <p:sp>
        <p:nvSpPr>
          <p:cNvPr id="2" name="Title 1">
            <a:extLst>
              <a:ext uri="{FF2B5EF4-FFF2-40B4-BE49-F238E27FC236}">
                <a16:creationId xmlns:a16="http://schemas.microsoft.com/office/drawing/2014/main" id="{53E7C77C-6F5A-4801-F0DA-57C1DC4BE050}"/>
              </a:ext>
            </a:extLst>
          </p:cNvPr>
          <p:cNvSpPr txBox="1">
            <a:spLocks/>
          </p:cNvSpPr>
          <p:nvPr/>
        </p:nvSpPr>
        <p:spPr>
          <a:xfrm>
            <a:off x="594804" y="249260"/>
            <a:ext cx="11008311" cy="100050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a:latin typeface="Calibri" panose="020F0502020204030204" pitchFamily="34" charset="0"/>
                <a:cs typeface="Calibri" panose="020F0502020204030204" pitchFamily="34" charset="0"/>
              </a:rPr>
              <a:t>Influencing Factors: Salary</a:t>
            </a:r>
          </a:p>
        </p:txBody>
      </p:sp>
    </p:spTree>
    <p:extLst>
      <p:ext uri="{BB962C8B-B14F-4D97-AF65-F5344CB8AC3E}">
        <p14:creationId xmlns:p14="http://schemas.microsoft.com/office/powerpoint/2010/main" val="725458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4B4B42A3-63E8-09AC-2E14-0A89BFBD112D}"/>
              </a:ext>
            </a:extLst>
          </p:cNvPr>
          <p:cNvGraphicFramePr>
            <a:graphicFrameLocks noGrp="1"/>
          </p:cNvGraphicFramePr>
          <p:nvPr>
            <p:extLst>
              <p:ext uri="{D42A27DB-BD31-4B8C-83A1-F6EECF244321}">
                <p14:modId xmlns:p14="http://schemas.microsoft.com/office/powerpoint/2010/main" val="911692454"/>
              </p:ext>
            </p:extLst>
          </p:nvPr>
        </p:nvGraphicFramePr>
        <p:xfrm>
          <a:off x="471488" y="1317980"/>
          <a:ext cx="11249025" cy="2895600"/>
        </p:xfrm>
        <a:graphic>
          <a:graphicData uri="http://schemas.openxmlformats.org/drawingml/2006/table">
            <a:tbl>
              <a:tblPr firstRow="1" bandRow="1">
                <a:tableStyleId>{5C22544A-7EE6-4342-B048-85BDC9FD1C3A}</a:tableStyleId>
              </a:tblPr>
              <a:tblGrid>
                <a:gridCol w="5494956">
                  <a:extLst>
                    <a:ext uri="{9D8B030D-6E8A-4147-A177-3AD203B41FA5}">
                      <a16:colId xmlns:a16="http://schemas.microsoft.com/office/drawing/2014/main" val="2266330333"/>
                    </a:ext>
                  </a:extLst>
                </a:gridCol>
                <a:gridCol w="2832383">
                  <a:extLst>
                    <a:ext uri="{9D8B030D-6E8A-4147-A177-3AD203B41FA5}">
                      <a16:colId xmlns:a16="http://schemas.microsoft.com/office/drawing/2014/main" val="4046517012"/>
                    </a:ext>
                  </a:extLst>
                </a:gridCol>
                <a:gridCol w="2921686">
                  <a:extLst>
                    <a:ext uri="{9D8B030D-6E8A-4147-A177-3AD203B41FA5}">
                      <a16:colId xmlns:a16="http://schemas.microsoft.com/office/drawing/2014/main" val="3408943460"/>
                    </a:ext>
                  </a:extLst>
                </a:gridCol>
              </a:tblGrid>
              <a:tr h="370840">
                <a:tc rowSpan="2">
                  <a:txBody>
                    <a:bodyPr/>
                    <a:lstStyle/>
                    <a:p>
                      <a:pPr algn="ctr"/>
                      <a:r>
                        <a:rPr lang="en-US" sz="2200" b="1">
                          <a:solidFill>
                            <a:schemeClr val="tx1"/>
                          </a:solidFill>
                          <a:latin typeface="Calibri" panose="020F0502020204030204" pitchFamily="34" charset="0"/>
                          <a:cs typeface="Calibri" panose="020F0502020204030204" pitchFamily="34" charset="0"/>
                        </a:rPr>
                        <a:t>Project Purpose</a:t>
                      </a:r>
                    </a:p>
                  </a:txBody>
                  <a:tcPr anchor="b">
                    <a:lnL w="28575"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2200" b="1">
                          <a:solidFill>
                            <a:schemeClr val="tx1"/>
                          </a:solidFill>
                          <a:latin typeface="Calibri" panose="020F0502020204030204" pitchFamily="34" charset="0"/>
                          <a:cs typeface="Calibri" panose="020F0502020204030204" pitchFamily="34" charset="0"/>
                        </a:rPr>
                        <a:t>NCAA March Madness Tournament</a:t>
                      </a:r>
                    </a:p>
                  </a:txBody>
                  <a:tcPr>
                    <a:lnL w="28575" cap="flat" cmpd="sng" algn="ctr">
                      <a:solidFill>
                        <a:schemeClr val="tx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a:p>
                  </a:txBody>
                  <a:tcPr/>
                </a:tc>
                <a:extLst>
                  <a:ext uri="{0D108BD9-81ED-4DB2-BD59-A6C34878D82A}">
                    <a16:rowId xmlns:a16="http://schemas.microsoft.com/office/drawing/2014/main" val="1673936672"/>
                  </a:ext>
                </a:extLst>
              </a:tr>
              <a:tr h="370840">
                <a:tc vMerge="1">
                  <a:txBody>
                    <a:bodyPr/>
                    <a:lstStyle/>
                    <a:p>
                      <a:pPr algn="ctr"/>
                      <a:endParaRPr lang="en-US" b="1">
                        <a:solidFill>
                          <a:schemeClr val="tx1"/>
                        </a:solidFill>
                      </a:endParaRPr>
                    </a:p>
                  </a:txBody>
                  <a:tcPr>
                    <a:lnL w="28575"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52F61"/>
                    </a:solidFill>
                  </a:tcPr>
                </a:tc>
                <a:tc>
                  <a:txBody>
                    <a:bodyPr/>
                    <a:lstStyle/>
                    <a:p>
                      <a:pPr algn="ctr"/>
                      <a:r>
                        <a:rPr lang="en-US" sz="2200" b="1">
                          <a:solidFill>
                            <a:schemeClr val="tx1"/>
                          </a:solidFill>
                          <a:latin typeface="Calibri" panose="020F0502020204030204" pitchFamily="34" charset="0"/>
                          <a:cs typeface="Calibri" panose="020F0502020204030204" pitchFamily="34" charset="0"/>
                        </a:rPr>
                        <a:t>Women’s Tournament</a:t>
                      </a:r>
                    </a:p>
                  </a:txBody>
                  <a:tcPr>
                    <a:lnL w="28575"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52F61"/>
                    </a:solidFill>
                  </a:tcPr>
                </a:tc>
                <a:tc>
                  <a:txBody>
                    <a:bodyPr/>
                    <a:lstStyle/>
                    <a:p>
                      <a:pPr algn="ctr"/>
                      <a:r>
                        <a:rPr lang="en-US" sz="2200" b="1">
                          <a:solidFill>
                            <a:schemeClr val="tx1"/>
                          </a:solidFill>
                          <a:latin typeface="Calibri" panose="020F0502020204030204" pitchFamily="34" charset="0"/>
                          <a:cs typeface="Calibri" panose="020F0502020204030204" pitchFamily="34" charset="0"/>
                        </a:rPr>
                        <a:t>Men’s Tournament</a:t>
                      </a:r>
                    </a:p>
                  </a:txBody>
                  <a:tcPr>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52F61"/>
                    </a:solidFill>
                  </a:tcPr>
                </a:tc>
                <a:extLst>
                  <a:ext uri="{0D108BD9-81ED-4DB2-BD59-A6C34878D82A}">
                    <a16:rowId xmlns:a16="http://schemas.microsoft.com/office/drawing/2014/main" val="1585778005"/>
                  </a:ext>
                </a:extLst>
              </a:tr>
              <a:tr h="370840">
                <a:tc>
                  <a:txBody>
                    <a:bodyPr/>
                    <a:lstStyle/>
                    <a:p>
                      <a:pPr marL="342900" indent="-342900">
                        <a:buFont typeface="+mj-lt"/>
                        <a:buAutoNum type="arabicPeriod"/>
                      </a:pPr>
                      <a:r>
                        <a:rPr lang="en-US" sz="2200">
                          <a:latin typeface="Calibri" panose="020F0502020204030204" pitchFamily="34" charset="0"/>
                          <a:cs typeface="Calibri" panose="020F0502020204030204" pitchFamily="34" charset="0"/>
                        </a:rPr>
                        <a:t>How Accurate are Team Seedings?</a:t>
                      </a:r>
                    </a:p>
                  </a:txBody>
                  <a:tcPr>
                    <a:lnL w="28575"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tcPr>
                </a:tc>
                <a:tc>
                  <a:txBody>
                    <a:bodyPr/>
                    <a:lstStyle/>
                    <a:p>
                      <a:pPr marL="0" indent="0">
                        <a:buFont typeface="Wingdings" panose="05000000000000000000" pitchFamily="2" charset="2"/>
                        <a:buNone/>
                      </a:pPr>
                      <a:r>
                        <a:rPr lang="en-US" sz="2200">
                          <a:latin typeface="Calibri" panose="020F0502020204030204" pitchFamily="34" charset="0"/>
                          <a:cs typeface="Calibri" panose="020F0502020204030204" pitchFamily="34" charset="0"/>
                        </a:rPr>
                        <a:t>7% error rate (overall)</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tcPr>
                </a:tc>
                <a:tc>
                  <a:txBody>
                    <a:bodyPr/>
                    <a:lstStyle/>
                    <a:p>
                      <a:pPr marL="0" indent="0">
                        <a:buFont typeface="Wingdings" panose="05000000000000000000" pitchFamily="2" charset="2"/>
                        <a:buNone/>
                      </a:pPr>
                      <a:r>
                        <a:rPr lang="en-US" sz="2200">
                          <a:latin typeface="Calibri" panose="020F0502020204030204" pitchFamily="34" charset="0"/>
                          <a:cs typeface="Calibri" panose="020F0502020204030204" pitchFamily="34" charset="0"/>
                        </a:rPr>
                        <a:t>15% error rate (overall)</a:t>
                      </a:r>
                    </a:p>
                  </a:txBody>
                  <a:tcPr>
                    <a:lnR w="28575"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3768418265"/>
                  </a:ext>
                </a:extLst>
              </a:tr>
              <a:tr h="370840">
                <a:tc>
                  <a:txBody>
                    <a:bodyPr/>
                    <a:lstStyle/>
                    <a:p>
                      <a:pPr marL="342900" indent="-342900">
                        <a:buFont typeface="+mj-lt"/>
                        <a:buAutoNum type="arabicPeriod" startAt="2"/>
                      </a:pPr>
                      <a:r>
                        <a:rPr lang="en-US" sz="2200">
                          <a:latin typeface="Calibri" panose="020F0502020204030204" pitchFamily="34" charset="0"/>
                          <a:cs typeface="Calibri" panose="020F0502020204030204" pitchFamily="34" charset="0"/>
                        </a:rPr>
                        <a:t>Has Seeding Efficacy Increased or Decreased Over Time?</a:t>
                      </a:r>
                    </a:p>
                  </a:txBody>
                  <a:tcPr>
                    <a:lnL w="28575"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marL="0" indent="0">
                        <a:buFont typeface="Wingdings" panose="05000000000000000000" pitchFamily="2" charset="2"/>
                        <a:buNone/>
                      </a:pPr>
                      <a:r>
                        <a:rPr lang="en-US" sz="2200">
                          <a:latin typeface="Calibri" panose="020F0502020204030204" pitchFamily="34" charset="0"/>
                          <a:cs typeface="Calibri" panose="020F0502020204030204" pitchFamily="34" charset="0"/>
                        </a:rPr>
                        <a:t>Relatively steady</a:t>
                      </a:r>
                    </a:p>
                  </a:txBody>
                  <a:tcPr>
                    <a:lnL w="28575" cap="flat" cmpd="sng" algn="ctr">
                      <a:solidFill>
                        <a:schemeClr val="tx1"/>
                      </a:solidFill>
                      <a:prstDash val="solid"/>
                      <a:round/>
                      <a:headEnd type="none" w="med" len="med"/>
                      <a:tailEnd type="none" w="med" len="med"/>
                    </a:lnL>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marL="0" indent="0">
                        <a:buFont typeface="Wingdings" panose="05000000000000000000" pitchFamily="2" charset="2"/>
                        <a:buNone/>
                      </a:pPr>
                      <a:r>
                        <a:rPr lang="en-US" sz="2200">
                          <a:latin typeface="Calibri" panose="020F0502020204030204" pitchFamily="34" charset="0"/>
                          <a:cs typeface="Calibri" panose="020F0502020204030204" pitchFamily="34" charset="0"/>
                        </a:rPr>
                        <a:t>Slightly increasing</a:t>
                      </a:r>
                    </a:p>
                  </a:txBody>
                  <a:tcPr>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1684244660"/>
                  </a:ext>
                </a:extLst>
              </a:tr>
              <a:tr h="370840">
                <a:tc>
                  <a:txBody>
                    <a:bodyPr/>
                    <a:lstStyle/>
                    <a:p>
                      <a:pPr marL="342900" indent="-342900">
                        <a:buFont typeface="+mj-lt"/>
                        <a:buAutoNum type="arabicPeriod" startAt="3"/>
                      </a:pPr>
                      <a:r>
                        <a:rPr lang="en-US" sz="2200">
                          <a:latin typeface="Calibri" panose="020F0502020204030204" pitchFamily="34" charset="0"/>
                          <a:cs typeface="Calibri" panose="020F0502020204030204" pitchFamily="34" charset="0"/>
                        </a:rPr>
                        <a:t>What Influential Factors Exist?</a:t>
                      </a:r>
                    </a:p>
                  </a:txBody>
                  <a:tcPr>
                    <a:lnL w="28575"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gridSpan="2">
                  <a:txBody>
                    <a:bodyPr/>
                    <a:lstStyle/>
                    <a:p>
                      <a:pPr marL="0" indent="0">
                        <a:buFont typeface="Wingdings" panose="05000000000000000000" pitchFamily="2" charset="2"/>
                        <a:buNone/>
                      </a:pPr>
                      <a:r>
                        <a:rPr lang="en-US" sz="2200">
                          <a:latin typeface="Calibri" panose="020F0502020204030204" pitchFamily="34" charset="0"/>
                          <a:cs typeface="Calibri" panose="020F0502020204030204" pitchFamily="34" charset="0"/>
                        </a:rPr>
                        <a:t>Men’s &amp; Women’s salaries significantly disparate</a:t>
                      </a:r>
                    </a:p>
                  </a:txBody>
                  <a:tcPr>
                    <a:lnL w="28575" cap="flat" cmpd="sng" algn="ctr">
                      <a:solidFill>
                        <a:schemeClr val="tx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hMerge="1">
                  <a:txBody>
                    <a:bodyPr/>
                    <a:lstStyle/>
                    <a:p>
                      <a:endParaRPr lang="en-US"/>
                    </a:p>
                  </a:txBody>
                  <a:tcP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904389325"/>
                  </a:ext>
                </a:extLst>
              </a:tr>
              <a:tr h="370840">
                <a:tc>
                  <a:txBody>
                    <a:bodyPr/>
                    <a:lstStyle/>
                    <a:p>
                      <a:pPr marL="342900" indent="-342900">
                        <a:buFont typeface="+mj-lt"/>
                        <a:buAutoNum type="arabicPeriod" startAt="4"/>
                      </a:pPr>
                      <a:r>
                        <a:rPr lang="en-US" sz="2200">
                          <a:latin typeface="Calibri" panose="020F0502020204030204" pitchFamily="34" charset="0"/>
                          <a:cs typeface="Calibri" panose="020F0502020204030204" pitchFamily="34" charset="0"/>
                        </a:rPr>
                        <a:t>Does Seeding Efficacy Vary Across Leagues?</a:t>
                      </a:r>
                    </a:p>
                  </a:txBody>
                  <a:tcPr>
                    <a:lnL w="28575"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tcPr>
                </a:tc>
                <a:tc gridSpan="2">
                  <a:txBody>
                    <a:bodyPr/>
                    <a:lstStyle/>
                    <a:p>
                      <a:pPr marL="0" indent="0">
                        <a:buFont typeface="Wingdings" panose="05000000000000000000" pitchFamily="2" charset="2"/>
                        <a:buNone/>
                      </a:pPr>
                      <a:r>
                        <a:rPr lang="en-US" sz="2200">
                          <a:latin typeface="Calibri" panose="020F0502020204030204" pitchFamily="34" charset="0"/>
                          <a:cs typeface="Calibri" panose="020F0502020204030204" pitchFamily="34" charset="0"/>
                        </a:rPr>
                        <a:t>Women’s error rate significantly lower</a:t>
                      </a:r>
                    </a:p>
                  </a:txBody>
                  <a:tcPr>
                    <a:lnL w="28575" cap="flat" cmpd="sng" algn="ctr">
                      <a:solidFill>
                        <a:schemeClr val="tx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tcPr>
                </a:tc>
                <a:tc hMerge="1">
                  <a:txBody>
                    <a:bodyPr/>
                    <a:lstStyle/>
                    <a:p>
                      <a:endParaRPr lang="en-US"/>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238292"/>
                  </a:ext>
                </a:extLst>
              </a:tr>
            </a:tbl>
          </a:graphicData>
        </a:graphic>
      </p:graphicFrame>
      <p:sp>
        <p:nvSpPr>
          <p:cNvPr id="3" name="Slide Number Placeholder 2">
            <a:extLst>
              <a:ext uri="{FF2B5EF4-FFF2-40B4-BE49-F238E27FC236}">
                <a16:creationId xmlns:a16="http://schemas.microsoft.com/office/drawing/2014/main" id="{9CAE5AA0-F65A-0FF3-D8E7-C42CB1646929}"/>
              </a:ext>
            </a:extLst>
          </p:cNvPr>
          <p:cNvSpPr>
            <a:spLocks noGrp="1"/>
          </p:cNvSpPr>
          <p:nvPr>
            <p:ph type="sldNum" sz="quarter" idx="12"/>
          </p:nvPr>
        </p:nvSpPr>
        <p:spPr/>
        <p:txBody>
          <a:bodyPr/>
          <a:lstStyle/>
          <a:p>
            <a:fld id="{69E57DC2-970A-4B3E-BB1C-7A09969E49DF}" type="slidenum">
              <a:rPr lang="en-US" smtClean="0"/>
              <a:t>15</a:t>
            </a:fld>
            <a:endParaRPr lang="en-US"/>
          </a:p>
        </p:txBody>
      </p:sp>
      <p:sp>
        <p:nvSpPr>
          <p:cNvPr id="4" name="Title 1">
            <a:extLst>
              <a:ext uri="{FF2B5EF4-FFF2-40B4-BE49-F238E27FC236}">
                <a16:creationId xmlns:a16="http://schemas.microsoft.com/office/drawing/2014/main" id="{8487F3EA-926F-3AD5-B5D5-FB6BAEE3E969}"/>
              </a:ext>
            </a:extLst>
          </p:cNvPr>
          <p:cNvSpPr txBox="1">
            <a:spLocks/>
          </p:cNvSpPr>
          <p:nvPr/>
        </p:nvSpPr>
        <p:spPr>
          <a:xfrm>
            <a:off x="594804" y="249260"/>
            <a:ext cx="11008311" cy="100050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a:latin typeface="Calibri" panose="020F0502020204030204" pitchFamily="34" charset="0"/>
                <a:cs typeface="Calibri" panose="020F0502020204030204" pitchFamily="34" charset="0"/>
              </a:rPr>
              <a:t>Conclusion</a:t>
            </a:r>
          </a:p>
        </p:txBody>
      </p:sp>
    </p:spTree>
    <p:extLst>
      <p:ext uri="{BB962C8B-B14F-4D97-AF65-F5344CB8AC3E}">
        <p14:creationId xmlns:p14="http://schemas.microsoft.com/office/powerpoint/2010/main" val="1775939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6000">
              <a:schemeClr val="bg2">
                <a:lumMod val="60000"/>
                <a:lumOff val="40000"/>
              </a:schemeClr>
            </a:gs>
            <a:gs pos="55000">
              <a:schemeClr val="bg2">
                <a:lumMod val="20000"/>
                <a:lumOff val="80000"/>
                <a:alpha val="25000"/>
              </a:schemeClr>
            </a:gs>
            <a:gs pos="45000">
              <a:schemeClr val="bg2">
                <a:lumMod val="20000"/>
                <a:lumOff val="80000"/>
                <a:alpha val="25000"/>
              </a:schemeClr>
            </a:gs>
            <a:gs pos="87000">
              <a:schemeClr val="bg2">
                <a:lumMod val="75000"/>
              </a:schemeClr>
            </a:gs>
          </a:gsLst>
          <a:lin ang="8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2C82-0698-4CD1-851D-AEDC8F827E1C}"/>
              </a:ext>
            </a:extLst>
          </p:cNvPr>
          <p:cNvSpPr>
            <a:spLocks noGrp="1"/>
          </p:cNvSpPr>
          <p:nvPr>
            <p:ph type="title"/>
          </p:nvPr>
        </p:nvSpPr>
        <p:spPr>
          <a:xfrm>
            <a:off x="612559" y="2530137"/>
            <a:ext cx="10963923" cy="1802166"/>
          </a:xfrm>
        </p:spPr>
        <p:txBody>
          <a:bodyPr anchor="ctr">
            <a:normAutofit/>
          </a:bodyPr>
          <a:lstStyle/>
          <a:p>
            <a:pPr algn="ctr"/>
            <a:r>
              <a:rPr lang="en-US" sz="4800">
                <a:solidFill>
                  <a:sysClr val="windowText" lastClr="000000"/>
                </a:solidFill>
                <a:latin typeface="Calibri" panose="020F0502020204030204" pitchFamily="34" charset="0"/>
                <a:cs typeface="Calibri" panose="020F0502020204030204" pitchFamily="34" charset="0"/>
              </a:rPr>
              <a:t>QUESTIONS</a:t>
            </a:r>
          </a:p>
        </p:txBody>
      </p:sp>
      <p:cxnSp>
        <p:nvCxnSpPr>
          <p:cNvPr id="5" name="Straight Connector 4">
            <a:extLst>
              <a:ext uri="{FF2B5EF4-FFF2-40B4-BE49-F238E27FC236}">
                <a16:creationId xmlns:a16="http://schemas.microsoft.com/office/drawing/2014/main" id="{DDAC1764-B3A3-F80E-A9C0-923D74C7E0A3}"/>
              </a:ext>
            </a:extLst>
          </p:cNvPr>
          <p:cNvCxnSpPr>
            <a:cxnSpLocks/>
          </p:cNvCxnSpPr>
          <p:nvPr/>
        </p:nvCxnSpPr>
        <p:spPr>
          <a:xfrm>
            <a:off x="1865745" y="3746378"/>
            <a:ext cx="8497455" cy="0"/>
          </a:xfrm>
          <a:prstGeom prst="line">
            <a:avLst/>
          </a:prstGeom>
          <a:ln w="3810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4077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6000">
              <a:schemeClr val="bg2">
                <a:lumMod val="60000"/>
                <a:lumOff val="40000"/>
              </a:schemeClr>
            </a:gs>
            <a:gs pos="55000">
              <a:schemeClr val="bg2">
                <a:lumMod val="20000"/>
                <a:lumOff val="80000"/>
                <a:alpha val="25000"/>
              </a:schemeClr>
            </a:gs>
            <a:gs pos="45000">
              <a:schemeClr val="bg2">
                <a:lumMod val="20000"/>
                <a:lumOff val="80000"/>
                <a:alpha val="25000"/>
              </a:schemeClr>
            </a:gs>
            <a:gs pos="87000">
              <a:schemeClr val="bg2">
                <a:lumMod val="75000"/>
              </a:schemeClr>
            </a:gs>
          </a:gsLst>
          <a:lin ang="8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2C82-0698-4CD1-851D-AEDC8F827E1C}"/>
              </a:ext>
            </a:extLst>
          </p:cNvPr>
          <p:cNvSpPr>
            <a:spLocks noGrp="1"/>
          </p:cNvSpPr>
          <p:nvPr>
            <p:ph type="title"/>
          </p:nvPr>
        </p:nvSpPr>
        <p:spPr>
          <a:xfrm>
            <a:off x="612559" y="2530137"/>
            <a:ext cx="10963923" cy="1802166"/>
          </a:xfrm>
        </p:spPr>
        <p:txBody>
          <a:bodyPr anchor="ctr">
            <a:normAutofit/>
          </a:bodyPr>
          <a:lstStyle/>
          <a:p>
            <a:pPr algn="ctr"/>
            <a:r>
              <a:rPr lang="en-US" sz="4800">
                <a:solidFill>
                  <a:sysClr val="windowText" lastClr="000000"/>
                </a:solidFill>
                <a:latin typeface="Calibri" panose="020F0502020204030204" pitchFamily="34" charset="0"/>
                <a:cs typeface="Calibri" panose="020F0502020204030204" pitchFamily="34" charset="0"/>
              </a:rPr>
              <a:t>Thank you!</a:t>
            </a:r>
          </a:p>
        </p:txBody>
      </p:sp>
      <p:cxnSp>
        <p:nvCxnSpPr>
          <p:cNvPr id="5" name="Straight Connector 4">
            <a:extLst>
              <a:ext uri="{FF2B5EF4-FFF2-40B4-BE49-F238E27FC236}">
                <a16:creationId xmlns:a16="http://schemas.microsoft.com/office/drawing/2014/main" id="{DDAC1764-B3A3-F80E-A9C0-923D74C7E0A3}"/>
              </a:ext>
            </a:extLst>
          </p:cNvPr>
          <p:cNvCxnSpPr>
            <a:cxnSpLocks/>
          </p:cNvCxnSpPr>
          <p:nvPr/>
        </p:nvCxnSpPr>
        <p:spPr>
          <a:xfrm>
            <a:off x="1865745" y="3746378"/>
            <a:ext cx="8497455" cy="0"/>
          </a:xfrm>
          <a:prstGeom prst="line">
            <a:avLst/>
          </a:prstGeom>
          <a:ln w="3810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9649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6000">
              <a:schemeClr val="bg2">
                <a:lumMod val="60000"/>
                <a:lumOff val="40000"/>
              </a:schemeClr>
            </a:gs>
            <a:gs pos="55000">
              <a:schemeClr val="bg2">
                <a:lumMod val="20000"/>
                <a:lumOff val="80000"/>
                <a:alpha val="25000"/>
              </a:schemeClr>
            </a:gs>
            <a:gs pos="45000">
              <a:schemeClr val="bg2">
                <a:lumMod val="20000"/>
                <a:lumOff val="80000"/>
                <a:alpha val="25000"/>
              </a:schemeClr>
            </a:gs>
            <a:gs pos="87000">
              <a:schemeClr val="bg2">
                <a:lumMod val="75000"/>
              </a:schemeClr>
            </a:gs>
          </a:gsLst>
          <a:lin ang="8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2C82-0698-4CD1-851D-AEDC8F827E1C}"/>
              </a:ext>
            </a:extLst>
          </p:cNvPr>
          <p:cNvSpPr>
            <a:spLocks noGrp="1"/>
          </p:cNvSpPr>
          <p:nvPr>
            <p:ph type="title"/>
          </p:nvPr>
        </p:nvSpPr>
        <p:spPr>
          <a:xfrm>
            <a:off x="612559" y="2530137"/>
            <a:ext cx="10963923" cy="1802166"/>
          </a:xfrm>
        </p:spPr>
        <p:txBody>
          <a:bodyPr anchor="ctr">
            <a:normAutofit/>
          </a:bodyPr>
          <a:lstStyle/>
          <a:p>
            <a:pPr algn="ctr"/>
            <a:r>
              <a:rPr lang="en-US" sz="4800">
                <a:solidFill>
                  <a:sysClr val="windowText" lastClr="000000"/>
                </a:solidFill>
                <a:latin typeface="Calibri" panose="020F0502020204030204" pitchFamily="34" charset="0"/>
                <a:cs typeface="Calibri" panose="020F0502020204030204" pitchFamily="34" charset="0"/>
              </a:rPr>
              <a:t>Appendix</a:t>
            </a:r>
          </a:p>
        </p:txBody>
      </p:sp>
      <p:cxnSp>
        <p:nvCxnSpPr>
          <p:cNvPr id="5" name="Straight Connector 4">
            <a:extLst>
              <a:ext uri="{FF2B5EF4-FFF2-40B4-BE49-F238E27FC236}">
                <a16:creationId xmlns:a16="http://schemas.microsoft.com/office/drawing/2014/main" id="{DDAC1764-B3A3-F80E-A9C0-923D74C7E0A3}"/>
              </a:ext>
            </a:extLst>
          </p:cNvPr>
          <p:cNvCxnSpPr>
            <a:cxnSpLocks/>
          </p:cNvCxnSpPr>
          <p:nvPr/>
        </p:nvCxnSpPr>
        <p:spPr>
          <a:xfrm>
            <a:off x="1865745" y="3746378"/>
            <a:ext cx="8497455" cy="0"/>
          </a:xfrm>
          <a:prstGeom prst="line">
            <a:avLst/>
          </a:prstGeom>
          <a:ln w="3810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568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7BBD8AE2-946B-C921-D140-8DFD51DDC444}"/>
                  </a:ext>
                </a:extLst>
              </p:cNvPr>
              <p:cNvSpPr txBox="1">
                <a:spLocks/>
              </p:cNvSpPr>
              <p:nvPr/>
            </p:nvSpPr>
            <p:spPr>
              <a:xfrm>
                <a:off x="594805" y="1053137"/>
                <a:ext cx="11002391" cy="520320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spcBef>
                    <a:spcPts val="0"/>
                  </a:spcBef>
                  <a:spcAft>
                    <a:spcPts val="0"/>
                  </a:spcAft>
                  <a:buNone/>
                  <a:defRPr/>
                </a:pPr>
                <a:endParaRPr lang="en-US" sz="2200" b="1" i="1">
                  <a:solidFill>
                    <a:srgbClr val="000000"/>
                  </a:solidFill>
                  <a:latin typeface="Calibri" panose="020F0502020204030204" pitchFamily="34" charset="0"/>
                  <a:ea typeface="Oswald" charset="0"/>
                  <a:cs typeface="Calibri" panose="020F0502020204030204" pitchFamily="34" charset="0"/>
                </a:endParaRPr>
              </a:p>
              <a:p>
                <a:pPr marL="0" indent="0">
                  <a:spcBef>
                    <a:spcPts val="0"/>
                  </a:spcBef>
                  <a:spcAft>
                    <a:spcPts val="0"/>
                  </a:spcAft>
                  <a:buNone/>
                  <a:defRPr/>
                </a:pPr>
                <a:r>
                  <a:rPr lang="en-US" sz="2200" b="1" i="1">
                    <a:solidFill>
                      <a:srgbClr val="000000"/>
                    </a:solidFill>
                    <a:latin typeface="Calibri" panose="020F0502020204030204" pitchFamily="34" charset="0"/>
                    <a:ea typeface="Oswald" charset="0"/>
                    <a:cs typeface="Calibri" panose="020F0502020204030204" pitchFamily="34" charset="0"/>
                  </a:rPr>
                  <a:t>Tournament Simulation</a:t>
                </a:r>
              </a:p>
              <a:p>
                <a:pPr marL="631810" indent="-457189">
                  <a:spcBef>
                    <a:spcPts val="0"/>
                  </a:spcBef>
                  <a:spcAft>
                    <a:spcPts val="0"/>
                  </a:spcAft>
                  <a:buFont typeface="Arial" panose="020B0604020202020204" pitchFamily="34" charset="0"/>
                  <a:buChar char="•"/>
                  <a:defRPr/>
                </a:pPr>
                <a:r>
                  <a:rPr lang="en-US" sz="2200">
                    <a:solidFill>
                      <a:srgbClr val="000000"/>
                    </a:solidFill>
                    <a:latin typeface="Calibri" panose="020F0502020204030204" pitchFamily="34" charset="0"/>
                    <a:ea typeface="Oswald" charset="0"/>
                    <a:cs typeface="Calibri" panose="020F0502020204030204" pitchFamily="34" charset="0"/>
                  </a:rPr>
                  <a:t>Aim to study relative distribution of </a:t>
                </a:r>
                <a14:m>
                  <m:oMath xmlns:m="http://schemas.openxmlformats.org/officeDocument/2006/math">
                    <m:r>
                      <a:rPr lang="en-US" sz="2200" i="1">
                        <a:solidFill>
                          <a:srgbClr val="000000"/>
                        </a:solidFill>
                        <a:latin typeface="Cambria Math" panose="02040503050406030204" pitchFamily="18" charset="0"/>
                        <a:ea typeface="Oswald" charset="0"/>
                        <a:cs typeface="Oswald" charset="0"/>
                      </a:rPr>
                      <m:t>𝑒</m:t>
                    </m:r>
                  </m:oMath>
                </a14:m>
                <a:r>
                  <a:rPr lang="en-US" sz="2200">
                    <a:solidFill>
                      <a:srgbClr val="000000"/>
                    </a:solidFill>
                    <a:latin typeface="Calibri" panose="020F0502020204030204" pitchFamily="34" charset="0"/>
                    <a:ea typeface="Oswald" charset="0"/>
                    <a:cs typeface="Calibri" panose="020F0502020204030204" pitchFamily="34" charset="0"/>
                  </a:rPr>
                  <a:t> to different probability estimators </a:t>
                </a:r>
              </a:p>
              <a:p>
                <a:pPr marL="631810" indent="-457189">
                  <a:spcBef>
                    <a:spcPts val="0"/>
                  </a:spcBef>
                  <a:spcAft>
                    <a:spcPts val="0"/>
                  </a:spcAft>
                  <a:buFont typeface="Arial" panose="020B0604020202020204" pitchFamily="34" charset="0"/>
                  <a:buChar char="•"/>
                  <a:defRPr/>
                </a:pPr>
                <a:endParaRPr lang="en-US" sz="2200">
                  <a:solidFill>
                    <a:srgbClr val="000000"/>
                  </a:solidFill>
                  <a:latin typeface="Calibri" panose="020F0502020204030204" pitchFamily="34" charset="0"/>
                  <a:ea typeface="Oswald" charset="0"/>
                  <a:cs typeface="Calibri" panose="020F0502020204030204" pitchFamily="34" charset="0"/>
                </a:endParaRPr>
              </a:p>
              <a:p>
                <a:pPr marL="631810" indent="-457189">
                  <a:spcBef>
                    <a:spcPts val="0"/>
                  </a:spcBef>
                  <a:spcAft>
                    <a:spcPts val="0"/>
                  </a:spcAft>
                  <a:buFont typeface="Arial" panose="020B0604020202020204" pitchFamily="34" charset="0"/>
                  <a:buChar char="•"/>
                  <a:defRPr/>
                </a:pPr>
                <a:r>
                  <a:rPr lang="en-US" sz="2200">
                    <a:solidFill>
                      <a:srgbClr val="000000"/>
                    </a:solidFill>
                    <a:latin typeface="Calibri" panose="020F0502020204030204" pitchFamily="34" charset="0"/>
                    <a:ea typeface="Oswald" charset="0"/>
                    <a:cs typeface="Calibri" panose="020F0502020204030204" pitchFamily="34" charset="0"/>
                  </a:rPr>
                  <a:t>Fix win probabilities at 50% for each team</a:t>
                </a:r>
              </a:p>
              <a:p>
                <a:pPr marL="631810" indent="-457189">
                  <a:spcBef>
                    <a:spcPts val="0"/>
                  </a:spcBef>
                  <a:spcAft>
                    <a:spcPts val="0"/>
                  </a:spcAft>
                  <a:buFont typeface="Arial" panose="020B0604020202020204" pitchFamily="34" charset="0"/>
                  <a:buChar char="•"/>
                  <a:defRPr/>
                </a:pPr>
                <a:endParaRPr lang="en-US" sz="2200">
                  <a:solidFill>
                    <a:srgbClr val="000000"/>
                  </a:solidFill>
                  <a:latin typeface="Calibri" panose="020F0502020204030204" pitchFamily="34" charset="0"/>
                  <a:ea typeface="Oswald" charset="0"/>
                  <a:cs typeface="Calibri" panose="020F0502020204030204" pitchFamily="34" charset="0"/>
                </a:endParaRPr>
              </a:p>
              <a:p>
                <a:pPr marL="631810" indent="-457189">
                  <a:spcBef>
                    <a:spcPts val="0"/>
                  </a:spcBef>
                  <a:spcAft>
                    <a:spcPts val="0"/>
                  </a:spcAft>
                  <a:buFont typeface="Arial" panose="020B0604020202020204" pitchFamily="34" charset="0"/>
                  <a:buChar char="•"/>
                  <a:defRPr/>
                </a:pPr>
                <a:r>
                  <a:rPr lang="en-US" sz="2200">
                    <a:solidFill>
                      <a:srgbClr val="000000"/>
                    </a:solidFill>
                    <a:latin typeface="Calibri" panose="020F0502020204030204" pitchFamily="34" charset="0"/>
                    <a:ea typeface="Oswald" charset="0"/>
                    <a:cs typeface="Calibri" panose="020F0502020204030204" pitchFamily="34" charset="0"/>
                  </a:rPr>
                  <a:t>Use historical probabilities for the likelihood that seed </a:t>
                </a:r>
                <a14:m>
                  <m:oMath xmlns:m="http://schemas.openxmlformats.org/officeDocument/2006/math">
                    <m:r>
                      <a:rPr lang="en-US" sz="2200" i="1">
                        <a:solidFill>
                          <a:srgbClr val="000000"/>
                        </a:solidFill>
                        <a:latin typeface="Cambria Math" panose="02040503050406030204" pitchFamily="18" charset="0"/>
                        <a:ea typeface="Oswald" charset="0"/>
                        <a:cs typeface="Oswald" charset="0"/>
                      </a:rPr>
                      <m:t>𝑖</m:t>
                    </m:r>
                  </m:oMath>
                </a14:m>
                <a:r>
                  <a:rPr lang="en-US" sz="2200">
                    <a:solidFill>
                      <a:srgbClr val="000000"/>
                    </a:solidFill>
                    <a:latin typeface="Calibri" panose="020F0502020204030204" pitchFamily="34" charset="0"/>
                    <a:ea typeface="Oswald" charset="0"/>
                    <a:cs typeface="Calibri" panose="020F0502020204030204" pitchFamily="34" charset="0"/>
                  </a:rPr>
                  <a:t> beats seed </a:t>
                </a:r>
                <a14:m>
                  <m:oMath xmlns:m="http://schemas.openxmlformats.org/officeDocument/2006/math">
                    <m:r>
                      <a:rPr lang="en-US" sz="2200" i="1">
                        <a:solidFill>
                          <a:srgbClr val="000000"/>
                        </a:solidFill>
                        <a:latin typeface="Cambria Math" panose="02040503050406030204" pitchFamily="18" charset="0"/>
                        <a:ea typeface="Oswald" charset="0"/>
                        <a:cs typeface="Oswald" charset="0"/>
                      </a:rPr>
                      <m:t>𝑗</m:t>
                    </m:r>
                  </m:oMath>
                </a14:m>
                <a:r>
                  <a:rPr lang="en-US" sz="2200">
                    <a:solidFill>
                      <a:srgbClr val="000000"/>
                    </a:solidFill>
                    <a:latin typeface="Calibri" panose="020F0502020204030204" pitchFamily="34" charset="0"/>
                    <a:ea typeface="Oswald" charset="0"/>
                    <a:cs typeface="Calibri" panose="020F0502020204030204" pitchFamily="34" charset="0"/>
                  </a:rPr>
                  <a:t> for </a:t>
                </a:r>
                <a14:m>
                  <m:oMath xmlns:m="http://schemas.openxmlformats.org/officeDocument/2006/math">
                    <m:r>
                      <a:rPr lang="en-US" sz="2200" i="1">
                        <a:solidFill>
                          <a:srgbClr val="000000"/>
                        </a:solidFill>
                        <a:latin typeface="Cambria Math" panose="02040503050406030204" pitchFamily="18" charset="0"/>
                        <a:ea typeface="Oswald" charset="0"/>
                        <a:cs typeface="Oswald" charset="0"/>
                      </a:rPr>
                      <m:t>𝑖</m:t>
                    </m:r>
                    <m:r>
                      <a:rPr lang="en-US" sz="2200" i="1">
                        <a:solidFill>
                          <a:srgbClr val="000000"/>
                        </a:solidFill>
                        <a:latin typeface="Cambria Math" panose="02040503050406030204" pitchFamily="18" charset="0"/>
                        <a:ea typeface="Oswald" charset="0"/>
                        <a:cs typeface="Oswald" charset="0"/>
                      </a:rPr>
                      <m:t> ≠</m:t>
                    </m:r>
                    <m:r>
                      <a:rPr lang="en-US" sz="2200" i="1">
                        <a:solidFill>
                          <a:srgbClr val="000000"/>
                        </a:solidFill>
                        <a:latin typeface="Cambria Math" panose="02040503050406030204" pitchFamily="18" charset="0"/>
                        <a:ea typeface="Cambria Math" panose="02040503050406030204" pitchFamily="18" charset="0"/>
                        <a:cs typeface="Oswald" charset="0"/>
                      </a:rPr>
                      <m:t>𝑗</m:t>
                    </m:r>
                  </m:oMath>
                </a14:m>
                <a:endParaRPr lang="en-US" sz="2200">
                  <a:solidFill>
                    <a:srgbClr val="000000"/>
                  </a:solidFill>
                  <a:latin typeface="Calibri" panose="020F0502020204030204" pitchFamily="34" charset="0"/>
                  <a:ea typeface="Oswald" charset="0"/>
                  <a:cs typeface="Calibri" panose="020F0502020204030204" pitchFamily="34" charset="0"/>
                </a:endParaRPr>
              </a:p>
              <a:p>
                <a:pPr marL="174621" indent="0">
                  <a:spcBef>
                    <a:spcPts val="0"/>
                  </a:spcBef>
                  <a:spcAft>
                    <a:spcPts val="0"/>
                  </a:spcAft>
                  <a:buNone/>
                  <a:defRPr/>
                </a:pPr>
                <a:endParaRPr lang="en-US" sz="2200">
                  <a:solidFill>
                    <a:srgbClr val="000000"/>
                  </a:solidFill>
                  <a:latin typeface="Calibri" panose="020F0502020204030204" pitchFamily="34" charset="0"/>
                  <a:ea typeface="Oswald" charset="0"/>
                  <a:cs typeface="Calibri" panose="020F0502020204030204" pitchFamily="34" charset="0"/>
                </a:endParaRPr>
              </a:p>
              <a:p>
                <a:pPr marL="0" indent="0">
                  <a:spcBef>
                    <a:spcPts val="0"/>
                  </a:spcBef>
                  <a:spcAft>
                    <a:spcPts val="0"/>
                  </a:spcAft>
                  <a:buNone/>
                  <a:defRPr/>
                </a:pPr>
                <a:r>
                  <a:rPr lang="en-US" sz="2200" b="1" i="1">
                    <a:solidFill>
                      <a:srgbClr val="000000"/>
                    </a:solidFill>
                    <a:latin typeface="Calibri" panose="020F0502020204030204" pitchFamily="34" charset="0"/>
                    <a:ea typeface="Oswald" charset="0"/>
                    <a:cs typeface="Calibri" panose="020F0502020204030204" pitchFamily="34" charset="0"/>
                  </a:rPr>
                  <a:t>Men’s vs. Women’s Tournament Comparisons</a:t>
                </a:r>
              </a:p>
              <a:p>
                <a:pPr marL="631810" indent="-457189">
                  <a:spcBef>
                    <a:spcPts val="0"/>
                  </a:spcBef>
                  <a:spcAft>
                    <a:spcPts val="0"/>
                  </a:spcAft>
                  <a:buFont typeface="Arial" panose="020B0604020202020204" pitchFamily="34" charset="0"/>
                  <a:buChar char="•"/>
                  <a:defRPr/>
                </a:pPr>
                <a:r>
                  <a:rPr lang="en-US" sz="2200">
                    <a:solidFill>
                      <a:srgbClr val="000000"/>
                    </a:solidFill>
                    <a:latin typeface="Calibri" panose="020F0502020204030204" pitchFamily="34" charset="0"/>
                    <a:ea typeface="Oswald" charset="0"/>
                    <a:cs typeface="Calibri" panose="020F0502020204030204" pitchFamily="34" charset="0"/>
                  </a:rPr>
                  <a:t>Analyze time spent playing for top earners within each league</a:t>
                </a:r>
              </a:p>
              <a:p>
                <a:pPr marL="631810" indent="-457189">
                  <a:spcBef>
                    <a:spcPts val="0"/>
                  </a:spcBef>
                  <a:spcAft>
                    <a:spcPts val="0"/>
                  </a:spcAft>
                  <a:buFont typeface="Arial" panose="020B0604020202020204" pitchFamily="34" charset="0"/>
                  <a:buChar char="•"/>
                  <a:defRPr/>
                </a:pPr>
                <a:endParaRPr lang="en-US" sz="2200">
                  <a:solidFill>
                    <a:srgbClr val="000000"/>
                  </a:solidFill>
                  <a:latin typeface="Calibri" panose="020F0502020204030204" pitchFamily="34" charset="0"/>
                  <a:ea typeface="Oswald" charset="0"/>
                  <a:cs typeface="Calibri" panose="020F0502020204030204" pitchFamily="34" charset="0"/>
                </a:endParaRPr>
              </a:p>
              <a:p>
                <a:pPr marL="631810" indent="-457189">
                  <a:spcBef>
                    <a:spcPts val="0"/>
                  </a:spcBef>
                  <a:spcAft>
                    <a:spcPts val="0"/>
                  </a:spcAft>
                  <a:buFont typeface="Arial" panose="020B0604020202020204" pitchFamily="34" charset="0"/>
                  <a:buChar char="•"/>
                  <a:defRPr/>
                </a:pPr>
                <a:r>
                  <a:rPr lang="en-US" sz="2200">
                    <a:solidFill>
                      <a:srgbClr val="000000"/>
                    </a:solidFill>
                    <a:latin typeface="Calibri" panose="020F0502020204030204" pitchFamily="34" charset="0"/>
                    <a:ea typeface="Oswald" charset="0"/>
                    <a:cs typeface="Calibri" panose="020F0502020204030204" pitchFamily="34" charset="0"/>
                  </a:rPr>
                  <a:t>Analyze the number of top-performing players not drafted</a:t>
                </a:r>
              </a:p>
              <a:p>
                <a:pPr marL="631810" indent="-457189">
                  <a:spcBef>
                    <a:spcPts val="0"/>
                  </a:spcBef>
                  <a:spcAft>
                    <a:spcPts val="0"/>
                  </a:spcAft>
                  <a:buFont typeface="Arial" panose="020B0604020202020204" pitchFamily="34" charset="0"/>
                  <a:buChar char="•"/>
                  <a:defRPr/>
                </a:pPr>
                <a:endParaRPr lang="en-US" sz="2200">
                  <a:solidFill>
                    <a:srgbClr val="000000"/>
                  </a:solidFill>
                  <a:latin typeface="Calibri" panose="020F0502020204030204" pitchFamily="34" charset="0"/>
                  <a:ea typeface="Oswald" charset="0"/>
                  <a:cs typeface="Calibri" panose="020F0502020204030204" pitchFamily="34" charset="0"/>
                </a:endParaRPr>
              </a:p>
              <a:p>
                <a:pPr marL="631810" indent="-457189">
                  <a:spcBef>
                    <a:spcPts val="0"/>
                  </a:spcBef>
                  <a:spcAft>
                    <a:spcPts val="0"/>
                  </a:spcAft>
                  <a:buFont typeface="Arial" panose="020B0604020202020204" pitchFamily="34" charset="0"/>
                  <a:buChar char="•"/>
                  <a:defRPr/>
                </a:pPr>
                <a:r>
                  <a:rPr lang="en-US" sz="2200">
                    <a:solidFill>
                      <a:srgbClr val="000000"/>
                    </a:solidFill>
                    <a:latin typeface="Calibri" panose="020F0502020204030204" pitchFamily="34" charset="0"/>
                    <a:ea typeface="Oswald" charset="0"/>
                    <a:cs typeface="Calibri" panose="020F0502020204030204" pitchFamily="34" charset="0"/>
                  </a:rPr>
                  <a:t>Analyze placement of top players during the draft</a:t>
                </a:r>
              </a:p>
            </p:txBody>
          </p:sp>
        </mc:Choice>
        <mc:Fallback xmlns="">
          <p:sp>
            <p:nvSpPr>
              <p:cNvPr id="10" name="Content Placeholder 2">
                <a:extLst>
                  <a:ext uri="{FF2B5EF4-FFF2-40B4-BE49-F238E27FC236}">
                    <a16:creationId xmlns:a16="http://schemas.microsoft.com/office/drawing/2014/main" id="{7BBD8AE2-946B-C921-D140-8DFD51DDC444}"/>
                  </a:ext>
                </a:extLst>
              </p:cNvPr>
              <p:cNvSpPr txBox="1">
                <a:spLocks noRot="1" noChangeAspect="1" noMove="1" noResize="1" noEditPoints="1" noAdjustHandles="1" noChangeArrowheads="1" noChangeShapeType="1" noTextEdit="1"/>
              </p:cNvSpPr>
              <p:nvPr/>
            </p:nvSpPr>
            <p:spPr>
              <a:xfrm>
                <a:off x="594805" y="1053137"/>
                <a:ext cx="11002391" cy="5203201"/>
              </a:xfrm>
              <a:prstGeom prst="rect">
                <a:avLst/>
              </a:prstGeom>
              <a:blipFill>
                <a:blip r:embed="rId3"/>
                <a:stretch>
                  <a:fillRect l="-7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CE31C98-2D42-D8F0-CBEC-2B5BA1E68AF4}"/>
              </a:ext>
            </a:extLst>
          </p:cNvPr>
          <p:cNvSpPr>
            <a:spLocks noGrp="1"/>
          </p:cNvSpPr>
          <p:nvPr>
            <p:ph type="sldNum" sz="quarter" idx="12"/>
          </p:nvPr>
        </p:nvSpPr>
        <p:spPr/>
        <p:txBody>
          <a:bodyPr/>
          <a:lstStyle/>
          <a:p>
            <a:fld id="{69E57DC2-970A-4B3E-BB1C-7A09969E49DF}" type="slidenum">
              <a:rPr lang="en-US" smtClean="0"/>
              <a:t>19</a:t>
            </a:fld>
            <a:endParaRPr lang="en-US"/>
          </a:p>
        </p:txBody>
      </p:sp>
      <p:sp>
        <p:nvSpPr>
          <p:cNvPr id="5" name="Title 1">
            <a:extLst>
              <a:ext uri="{FF2B5EF4-FFF2-40B4-BE49-F238E27FC236}">
                <a16:creationId xmlns:a16="http://schemas.microsoft.com/office/drawing/2014/main" id="{266985DD-032F-60D2-4D08-E4DC82F95CC5}"/>
              </a:ext>
            </a:extLst>
          </p:cNvPr>
          <p:cNvSpPr txBox="1">
            <a:spLocks/>
          </p:cNvSpPr>
          <p:nvPr/>
        </p:nvSpPr>
        <p:spPr>
          <a:xfrm>
            <a:off x="594804" y="249260"/>
            <a:ext cx="11008311" cy="100050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a:latin typeface="Calibri" panose="020F0502020204030204" pitchFamily="34" charset="0"/>
                <a:cs typeface="Calibri" panose="020F0502020204030204" pitchFamily="34" charset="0"/>
              </a:rPr>
              <a:t>Future Work</a:t>
            </a:r>
          </a:p>
        </p:txBody>
      </p:sp>
    </p:spTree>
    <p:extLst>
      <p:ext uri="{BB962C8B-B14F-4D97-AF65-F5344CB8AC3E}">
        <p14:creationId xmlns:p14="http://schemas.microsoft.com/office/powerpoint/2010/main" val="3666316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9E85809-76B1-2F83-F11C-5A9941CAAF3E}"/>
              </a:ext>
            </a:extLst>
          </p:cNvPr>
          <p:cNvSpPr txBox="1">
            <a:spLocks/>
          </p:cNvSpPr>
          <p:nvPr/>
        </p:nvSpPr>
        <p:spPr>
          <a:xfrm>
            <a:off x="5607807" y="1053137"/>
            <a:ext cx="5989381" cy="520320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spcBef>
                <a:spcPts val="200"/>
              </a:spcBef>
              <a:spcAft>
                <a:spcPts val="0"/>
              </a:spcAft>
              <a:buNone/>
            </a:pPr>
            <a:r>
              <a:rPr lang="en-US" sz="2400" b="1" i="1">
                <a:solidFill>
                  <a:schemeClr val="bg1"/>
                </a:solidFill>
                <a:latin typeface="Calibri" panose="020F0502020204030204" pitchFamily="34" charset="0"/>
                <a:cs typeface="Calibri" panose="020F0502020204030204" pitchFamily="34" charset="0"/>
              </a:rPr>
              <a:t>March Madness &amp; NCAA Seeding</a:t>
            </a:r>
            <a:endParaRPr lang="en-US" sz="2400">
              <a:solidFill>
                <a:schemeClr val="bg1"/>
              </a:solidFill>
              <a:latin typeface="Calibri" panose="020F0502020204030204" pitchFamily="34" charset="0"/>
              <a:cs typeface="Calibri" panose="020F0502020204030204" pitchFamily="34" charset="0"/>
            </a:endParaRPr>
          </a:p>
          <a:p>
            <a:pPr>
              <a:spcBef>
                <a:spcPts val="200"/>
              </a:spcBef>
              <a:spcAft>
                <a:spcPts val="0"/>
              </a:spcAft>
              <a:buFont typeface="Arial" panose="020B0604020202020204" pitchFamily="34" charset="0"/>
              <a:buChar char="•"/>
            </a:pPr>
            <a:r>
              <a:rPr lang="en-US" sz="2400">
                <a:solidFill>
                  <a:schemeClr val="bg1"/>
                </a:solidFill>
                <a:latin typeface="Calibri" panose="020F0502020204030204" pitchFamily="34" charset="0"/>
                <a:cs typeface="Calibri" panose="020F0502020204030204" pitchFamily="34" charset="0"/>
              </a:rPr>
              <a:t>Tournament began seeding in 1979</a:t>
            </a:r>
          </a:p>
          <a:p>
            <a:pPr marL="625475" indent="-342900">
              <a:spcBef>
                <a:spcPts val="200"/>
              </a:spcBef>
              <a:spcAft>
                <a:spcPts val="0"/>
              </a:spcAft>
              <a:buFont typeface="Calibri" panose="020F0502020204030204" pitchFamily="34" charset="0"/>
              <a:buChar char="→"/>
            </a:pPr>
            <a:r>
              <a:rPr lang="en-US" sz="2400">
                <a:solidFill>
                  <a:schemeClr val="bg1"/>
                </a:solidFill>
                <a:latin typeface="Calibri" panose="020F0502020204030204" pitchFamily="34" charset="0"/>
                <a:cs typeface="Calibri" panose="020F0502020204030204" pitchFamily="34" charset="0"/>
              </a:rPr>
              <a:t>Initially, 32 Team bracket</a:t>
            </a:r>
          </a:p>
          <a:p>
            <a:pPr marL="282575" indent="0">
              <a:spcBef>
                <a:spcPts val="200"/>
              </a:spcBef>
              <a:spcAft>
                <a:spcPts val="0"/>
              </a:spcAft>
              <a:buNone/>
            </a:pPr>
            <a:endParaRPr lang="en-US" sz="2400">
              <a:solidFill>
                <a:schemeClr val="bg1"/>
              </a:solidFill>
              <a:latin typeface="Calibri" panose="020F0502020204030204" pitchFamily="34" charset="0"/>
              <a:cs typeface="Calibri" panose="020F0502020204030204" pitchFamily="34" charset="0"/>
            </a:endParaRPr>
          </a:p>
          <a:p>
            <a:pPr>
              <a:spcBef>
                <a:spcPts val="200"/>
              </a:spcBef>
              <a:spcAft>
                <a:spcPts val="0"/>
              </a:spcAft>
              <a:buFont typeface="Arial" panose="020B0604020202020204" pitchFamily="34" charset="0"/>
              <a:buChar char="•"/>
            </a:pPr>
            <a:r>
              <a:rPr lang="en-US" sz="2400">
                <a:solidFill>
                  <a:schemeClr val="bg1"/>
                </a:solidFill>
                <a:latin typeface="Calibri" panose="020F0502020204030204" pitchFamily="34" charset="0"/>
                <a:cs typeface="Calibri" panose="020F0502020204030204" pitchFamily="34" charset="0"/>
              </a:rPr>
              <a:t>64-team bracket began in 1985:</a:t>
            </a:r>
          </a:p>
          <a:p>
            <a:pPr marL="628650" indent="-342900">
              <a:spcBef>
                <a:spcPts val="200"/>
              </a:spcBef>
              <a:spcAft>
                <a:spcPts val="0"/>
              </a:spcAft>
              <a:buFont typeface="Calibri" panose="020F0502020204030204" pitchFamily="34" charset="0"/>
              <a:buChar char="→"/>
            </a:pPr>
            <a:r>
              <a:rPr lang="en-US" sz="2400">
                <a:solidFill>
                  <a:schemeClr val="bg1"/>
                </a:solidFill>
                <a:latin typeface="Calibri" panose="020F0502020204030204" pitchFamily="34" charset="0"/>
                <a:cs typeface="Calibri" panose="020F0502020204030204" pitchFamily="34" charset="0"/>
              </a:rPr>
              <a:t>Teams split into 4 regions</a:t>
            </a:r>
          </a:p>
          <a:p>
            <a:pPr marL="628650" indent="-342900">
              <a:spcBef>
                <a:spcPts val="200"/>
              </a:spcBef>
              <a:spcAft>
                <a:spcPts val="0"/>
              </a:spcAft>
              <a:buFont typeface="Calibri" panose="020F0502020204030204" pitchFamily="34" charset="0"/>
              <a:buChar char="→"/>
            </a:pPr>
            <a:r>
              <a:rPr lang="en-US" sz="2400">
                <a:solidFill>
                  <a:schemeClr val="bg1"/>
                </a:solidFill>
                <a:latin typeface="Calibri" panose="020F0502020204030204" pitchFamily="34" charset="0"/>
                <a:cs typeface="Calibri" panose="020F0502020204030204" pitchFamily="34" charset="0"/>
              </a:rPr>
              <a:t>Ranked 1 – 16 within each region</a:t>
            </a:r>
          </a:p>
          <a:p>
            <a:pPr indent="0">
              <a:spcBef>
                <a:spcPts val="200"/>
              </a:spcBef>
              <a:spcAft>
                <a:spcPts val="0"/>
              </a:spcAft>
              <a:buNone/>
            </a:pPr>
            <a:endParaRPr lang="en-US" sz="2400">
              <a:solidFill>
                <a:schemeClr val="bg1"/>
              </a:solidFill>
              <a:latin typeface="Calibri" panose="020F0502020204030204" pitchFamily="34" charset="0"/>
              <a:cs typeface="Calibri" panose="020F0502020204030204" pitchFamily="34" charset="0"/>
            </a:endParaRPr>
          </a:p>
          <a:p>
            <a:pPr>
              <a:spcBef>
                <a:spcPts val="200"/>
              </a:spcBef>
              <a:spcAft>
                <a:spcPts val="0"/>
              </a:spcAft>
              <a:buFont typeface="Arial" panose="020B0604020202020204" pitchFamily="34" charset="0"/>
              <a:buChar char="•"/>
            </a:pPr>
            <a:r>
              <a:rPr lang="en-US" sz="2400">
                <a:solidFill>
                  <a:schemeClr val="bg1"/>
                </a:solidFill>
                <a:latin typeface="Calibri" panose="020F0502020204030204" pitchFamily="34" charset="0"/>
                <a:cs typeface="Calibri" panose="020F0502020204030204" pitchFamily="34" charset="0"/>
              </a:rPr>
              <a:t>Lower seeds expected to place</a:t>
            </a:r>
            <a:br>
              <a:rPr lang="en-US" sz="2400">
                <a:solidFill>
                  <a:schemeClr val="bg1"/>
                </a:solidFill>
                <a:latin typeface="Calibri" panose="020F0502020204030204" pitchFamily="34" charset="0"/>
                <a:cs typeface="Calibri" panose="020F0502020204030204" pitchFamily="34" charset="0"/>
              </a:rPr>
            </a:br>
            <a:r>
              <a:rPr lang="en-US" sz="2400">
                <a:solidFill>
                  <a:schemeClr val="bg1"/>
                </a:solidFill>
                <a:latin typeface="Calibri" panose="020F0502020204030204" pitchFamily="34" charset="0"/>
                <a:cs typeface="Calibri" panose="020F0502020204030204" pitchFamily="34" charset="0"/>
              </a:rPr>
              <a:t>higher in the tournament</a:t>
            </a:r>
            <a:endParaRPr lang="en-US" sz="2400">
              <a:latin typeface="Calibri" panose="020F0502020204030204" pitchFamily="34" charset="0"/>
              <a:cs typeface="Calibri" panose="020F0502020204030204" pitchFamily="34" charset="0"/>
            </a:endParaRPr>
          </a:p>
        </p:txBody>
      </p:sp>
      <p:cxnSp>
        <p:nvCxnSpPr>
          <p:cNvPr id="88" name="Straight Connector 87">
            <a:extLst>
              <a:ext uri="{FF2B5EF4-FFF2-40B4-BE49-F238E27FC236}">
                <a16:creationId xmlns:a16="http://schemas.microsoft.com/office/drawing/2014/main" id="{41B35E38-C77B-04EF-FF8B-390B7CE1B133}"/>
              </a:ext>
            </a:extLst>
          </p:cNvPr>
          <p:cNvCxnSpPr>
            <a:cxnSpLocks/>
          </p:cNvCxnSpPr>
          <p:nvPr/>
        </p:nvCxnSpPr>
        <p:spPr>
          <a:xfrm>
            <a:off x="2275307" y="2960093"/>
            <a:ext cx="0" cy="2378181"/>
          </a:xfrm>
          <a:prstGeom prst="line">
            <a:avLst/>
          </a:prstGeom>
          <a:ln w="19050">
            <a:solidFill>
              <a:schemeClr val="bg1">
                <a:lumMod val="50000"/>
                <a:lumOff val="50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F3C03DE-ACFD-FD0E-BD52-DE5426A453BD}"/>
              </a:ext>
            </a:extLst>
          </p:cNvPr>
          <p:cNvCxnSpPr>
            <a:cxnSpLocks/>
          </p:cNvCxnSpPr>
          <p:nvPr/>
        </p:nvCxnSpPr>
        <p:spPr>
          <a:xfrm>
            <a:off x="3886713" y="2960093"/>
            <a:ext cx="1" cy="2378181"/>
          </a:xfrm>
          <a:prstGeom prst="line">
            <a:avLst/>
          </a:prstGeom>
          <a:ln w="19050">
            <a:solidFill>
              <a:schemeClr val="bg1">
                <a:lumMod val="50000"/>
                <a:lumOff val="50000"/>
                <a:alpha val="6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694F6A9-DC11-3D41-189E-7E9AEDA1984E}"/>
              </a:ext>
            </a:extLst>
          </p:cNvPr>
          <p:cNvCxnSpPr>
            <a:cxnSpLocks/>
          </p:cNvCxnSpPr>
          <p:nvPr/>
        </p:nvCxnSpPr>
        <p:spPr>
          <a:xfrm>
            <a:off x="2275307" y="4149183"/>
            <a:ext cx="1611406" cy="0"/>
          </a:xfrm>
          <a:prstGeom prst="line">
            <a:avLst/>
          </a:prstGeom>
          <a:ln w="19050">
            <a:solidFill>
              <a:schemeClr val="bg1">
                <a:lumMod val="50000"/>
                <a:lumOff val="50000"/>
                <a:alpha val="60000"/>
              </a:schemeClr>
            </a:solidFill>
          </a:ln>
        </p:spPr>
        <p:style>
          <a:lnRef idx="1">
            <a:schemeClr val="accent1"/>
          </a:lnRef>
          <a:fillRef idx="0">
            <a:schemeClr val="accent1"/>
          </a:fillRef>
          <a:effectRef idx="0">
            <a:schemeClr val="accent1"/>
          </a:effectRef>
          <a:fontRef idx="minor">
            <a:schemeClr val="tx1"/>
          </a:fontRef>
        </p:style>
      </p:cxnSp>
      <p:pic>
        <p:nvPicPr>
          <p:cNvPr id="83" name="Picture 82">
            <a:extLst>
              <a:ext uri="{FF2B5EF4-FFF2-40B4-BE49-F238E27FC236}">
                <a16:creationId xmlns:a16="http://schemas.microsoft.com/office/drawing/2014/main" id="{14334B54-8DB9-E981-AF52-7B85D2214967}"/>
              </a:ext>
            </a:extLst>
          </p:cNvPr>
          <p:cNvPicPr>
            <a:picLocks noChangeAspect="1"/>
          </p:cNvPicPr>
          <p:nvPr/>
        </p:nvPicPr>
        <p:blipFill>
          <a:blip r:embed="rId3"/>
          <a:stretch>
            <a:fillRect/>
          </a:stretch>
        </p:blipFill>
        <p:spPr>
          <a:xfrm>
            <a:off x="784358" y="4438165"/>
            <a:ext cx="1490949" cy="1828800"/>
          </a:xfrm>
          <a:prstGeom prst="rect">
            <a:avLst/>
          </a:prstGeom>
        </p:spPr>
      </p:pic>
      <p:pic>
        <p:nvPicPr>
          <p:cNvPr id="84" name="Picture 83">
            <a:extLst>
              <a:ext uri="{FF2B5EF4-FFF2-40B4-BE49-F238E27FC236}">
                <a16:creationId xmlns:a16="http://schemas.microsoft.com/office/drawing/2014/main" id="{5143C9FE-83DD-48E3-D337-724805DD01DE}"/>
              </a:ext>
            </a:extLst>
          </p:cNvPr>
          <p:cNvPicPr>
            <a:picLocks noChangeAspect="1"/>
          </p:cNvPicPr>
          <p:nvPr/>
        </p:nvPicPr>
        <p:blipFill>
          <a:blip r:embed="rId4"/>
          <a:stretch>
            <a:fillRect/>
          </a:stretch>
        </p:blipFill>
        <p:spPr>
          <a:xfrm rot="10800000">
            <a:off x="3886713" y="2031407"/>
            <a:ext cx="1490949" cy="1828800"/>
          </a:xfrm>
          <a:prstGeom prst="rect">
            <a:avLst/>
          </a:prstGeom>
        </p:spPr>
      </p:pic>
      <p:pic>
        <p:nvPicPr>
          <p:cNvPr id="85" name="Picture 84">
            <a:extLst>
              <a:ext uri="{FF2B5EF4-FFF2-40B4-BE49-F238E27FC236}">
                <a16:creationId xmlns:a16="http://schemas.microsoft.com/office/drawing/2014/main" id="{9ADB14C7-8E12-CBF7-233E-7C955B5E2424}"/>
              </a:ext>
            </a:extLst>
          </p:cNvPr>
          <p:cNvPicPr>
            <a:picLocks noChangeAspect="1"/>
          </p:cNvPicPr>
          <p:nvPr/>
        </p:nvPicPr>
        <p:blipFill>
          <a:blip r:embed="rId5"/>
          <a:stretch>
            <a:fillRect/>
          </a:stretch>
        </p:blipFill>
        <p:spPr>
          <a:xfrm rot="10800000">
            <a:off x="3886714" y="4407999"/>
            <a:ext cx="1490949" cy="1828800"/>
          </a:xfrm>
          <a:prstGeom prst="rect">
            <a:avLst/>
          </a:prstGeom>
        </p:spPr>
      </p:pic>
      <p:pic>
        <p:nvPicPr>
          <p:cNvPr id="86" name="Picture 85">
            <a:extLst>
              <a:ext uri="{FF2B5EF4-FFF2-40B4-BE49-F238E27FC236}">
                <a16:creationId xmlns:a16="http://schemas.microsoft.com/office/drawing/2014/main" id="{BB77C52E-1E94-4719-BE5B-2C75C19C2FDD}"/>
              </a:ext>
            </a:extLst>
          </p:cNvPr>
          <p:cNvPicPr>
            <a:picLocks noChangeAspect="1"/>
          </p:cNvPicPr>
          <p:nvPr/>
        </p:nvPicPr>
        <p:blipFill>
          <a:blip r:embed="rId6"/>
          <a:stretch>
            <a:fillRect/>
          </a:stretch>
        </p:blipFill>
        <p:spPr>
          <a:xfrm>
            <a:off x="784358" y="2059979"/>
            <a:ext cx="1490949" cy="1828800"/>
          </a:xfrm>
          <a:prstGeom prst="rect">
            <a:avLst/>
          </a:prstGeom>
        </p:spPr>
      </p:pic>
      <p:grpSp>
        <p:nvGrpSpPr>
          <p:cNvPr id="31" name="Group 30">
            <a:extLst>
              <a:ext uri="{FF2B5EF4-FFF2-40B4-BE49-F238E27FC236}">
                <a16:creationId xmlns:a16="http://schemas.microsoft.com/office/drawing/2014/main" id="{AE60967E-91A7-9C09-9D61-2A7131BB049F}"/>
              </a:ext>
            </a:extLst>
          </p:cNvPr>
          <p:cNvGrpSpPr/>
          <p:nvPr/>
        </p:nvGrpSpPr>
        <p:grpSpPr>
          <a:xfrm>
            <a:off x="795010" y="1564073"/>
            <a:ext cx="4572000" cy="5069522"/>
            <a:chOff x="795010" y="1721724"/>
            <a:chExt cx="4572000" cy="5069522"/>
          </a:xfrm>
        </p:grpSpPr>
        <p:grpSp>
          <p:nvGrpSpPr>
            <p:cNvPr id="9" name="Group 8">
              <a:extLst>
                <a:ext uri="{FF2B5EF4-FFF2-40B4-BE49-F238E27FC236}">
                  <a16:creationId xmlns:a16="http://schemas.microsoft.com/office/drawing/2014/main" id="{C5118C97-B4AE-EF8C-3817-1434E2C4FF2D}"/>
                </a:ext>
              </a:extLst>
            </p:cNvPr>
            <p:cNvGrpSpPr/>
            <p:nvPr/>
          </p:nvGrpSpPr>
          <p:grpSpPr>
            <a:xfrm>
              <a:off x="795010" y="2020834"/>
              <a:ext cx="4572000" cy="4572000"/>
              <a:chOff x="1149261" y="1510731"/>
              <a:chExt cx="4572000" cy="4572000"/>
            </a:xfrm>
          </p:grpSpPr>
          <p:cxnSp>
            <p:nvCxnSpPr>
              <p:cNvPr id="7" name="Straight Connector 6">
                <a:extLst>
                  <a:ext uri="{FF2B5EF4-FFF2-40B4-BE49-F238E27FC236}">
                    <a16:creationId xmlns:a16="http://schemas.microsoft.com/office/drawing/2014/main" id="{2F2D3D7F-E737-0A94-930E-CE6C6BC94EE5}"/>
                  </a:ext>
                </a:extLst>
              </p:cNvPr>
              <p:cNvCxnSpPr>
                <a:cxnSpLocks/>
              </p:cNvCxnSpPr>
              <p:nvPr/>
            </p:nvCxnSpPr>
            <p:spPr>
              <a:xfrm>
                <a:off x="3435261" y="1510731"/>
                <a:ext cx="0" cy="4572000"/>
              </a:xfrm>
              <a:prstGeom prst="line">
                <a:avLst/>
              </a:prstGeom>
              <a:ln w="57150">
                <a:solidFill>
                  <a:srgbClr val="052F6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B93A3A9-37B6-B370-3609-2569C1DE9167}"/>
                  </a:ext>
                </a:extLst>
              </p:cNvPr>
              <p:cNvCxnSpPr>
                <a:cxnSpLocks/>
              </p:cNvCxnSpPr>
              <p:nvPr/>
            </p:nvCxnSpPr>
            <p:spPr>
              <a:xfrm rot="16200000">
                <a:off x="3435261" y="1510731"/>
                <a:ext cx="0" cy="4572000"/>
              </a:xfrm>
              <a:prstGeom prst="line">
                <a:avLst/>
              </a:prstGeom>
              <a:ln w="57150">
                <a:solidFill>
                  <a:srgbClr val="052F61"/>
                </a:solidFill>
                <a:prstDash val="dash"/>
              </a:ln>
            </p:spPr>
            <p:style>
              <a:lnRef idx="1">
                <a:schemeClr val="accent1"/>
              </a:lnRef>
              <a:fillRef idx="0">
                <a:schemeClr val="accent1"/>
              </a:fillRef>
              <a:effectRef idx="0">
                <a:schemeClr val="accent1"/>
              </a:effectRef>
              <a:fontRef idx="minor">
                <a:schemeClr val="tx1"/>
              </a:fontRef>
            </p:style>
          </p:cxnSp>
        </p:grpSp>
        <p:sp>
          <p:nvSpPr>
            <p:cNvPr id="10" name="Content Placeholder 2">
              <a:extLst>
                <a:ext uri="{FF2B5EF4-FFF2-40B4-BE49-F238E27FC236}">
                  <a16:creationId xmlns:a16="http://schemas.microsoft.com/office/drawing/2014/main" id="{1FC72DA4-51D7-F1C6-A9D6-47C863BB3B70}"/>
                </a:ext>
              </a:extLst>
            </p:cNvPr>
            <p:cNvSpPr txBox="1">
              <a:spLocks/>
            </p:cNvSpPr>
            <p:nvPr/>
          </p:nvSpPr>
          <p:spPr>
            <a:xfrm>
              <a:off x="1149340" y="1721724"/>
              <a:ext cx="1234440" cy="457200"/>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spcBef>
                  <a:spcPts val="0"/>
                </a:spcBef>
                <a:spcAft>
                  <a:spcPts val="0"/>
                </a:spcAft>
                <a:buFont typeface="Wingdings 3" panose="05040102010807070707" pitchFamily="18" charset="2"/>
                <a:buNone/>
              </a:pPr>
              <a:r>
                <a:rPr lang="en-US" sz="2200" b="1">
                  <a:solidFill>
                    <a:srgbClr val="FFFFFF"/>
                  </a:solidFill>
                  <a:latin typeface="Calibri" panose="020F0502020204030204" pitchFamily="34" charset="0"/>
                  <a:cs typeface="Calibri" panose="020F0502020204030204" pitchFamily="34" charset="0"/>
                </a:rPr>
                <a:t>West</a:t>
              </a:r>
              <a:endParaRPr lang="en-US" sz="2200">
                <a:solidFill>
                  <a:srgbClr val="FFFFFF"/>
                </a:solidFill>
                <a:latin typeface="Calibri" panose="020F0502020204030204" pitchFamily="34" charset="0"/>
                <a:cs typeface="Calibri" panose="020F0502020204030204" pitchFamily="34" charset="0"/>
              </a:endParaRPr>
            </a:p>
          </p:txBody>
        </p:sp>
        <p:sp>
          <p:nvSpPr>
            <p:cNvPr id="11" name="Content Placeholder 2">
              <a:extLst>
                <a:ext uri="{FF2B5EF4-FFF2-40B4-BE49-F238E27FC236}">
                  <a16:creationId xmlns:a16="http://schemas.microsoft.com/office/drawing/2014/main" id="{24149ECA-1148-D176-5C4C-5DD022940C8F}"/>
                </a:ext>
              </a:extLst>
            </p:cNvPr>
            <p:cNvSpPr txBox="1">
              <a:spLocks/>
            </p:cNvSpPr>
            <p:nvPr/>
          </p:nvSpPr>
          <p:spPr>
            <a:xfrm>
              <a:off x="3775754" y="6334046"/>
              <a:ext cx="1234440" cy="457200"/>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spcBef>
                  <a:spcPts val="0"/>
                </a:spcBef>
                <a:spcAft>
                  <a:spcPts val="0"/>
                </a:spcAft>
                <a:buFont typeface="Wingdings 3" panose="05040102010807070707" pitchFamily="18" charset="2"/>
                <a:buNone/>
              </a:pPr>
              <a:r>
                <a:rPr lang="en-US" sz="2200" b="1">
                  <a:solidFill>
                    <a:srgbClr val="FFFFFF"/>
                  </a:solidFill>
                  <a:latin typeface="Calibri" panose="020F0502020204030204" pitchFamily="34" charset="0"/>
                  <a:cs typeface="Calibri" panose="020F0502020204030204" pitchFamily="34" charset="0"/>
                </a:rPr>
                <a:t>Midwest</a:t>
              </a:r>
              <a:endParaRPr lang="en-US" sz="2200">
                <a:solidFill>
                  <a:srgbClr val="FFFFFF"/>
                </a:solidFill>
                <a:latin typeface="Calibri" panose="020F0502020204030204" pitchFamily="34" charset="0"/>
                <a:cs typeface="Calibri" panose="020F0502020204030204" pitchFamily="34" charset="0"/>
              </a:endParaRPr>
            </a:p>
          </p:txBody>
        </p:sp>
        <p:sp>
          <p:nvSpPr>
            <p:cNvPr id="12" name="Content Placeholder 2">
              <a:extLst>
                <a:ext uri="{FF2B5EF4-FFF2-40B4-BE49-F238E27FC236}">
                  <a16:creationId xmlns:a16="http://schemas.microsoft.com/office/drawing/2014/main" id="{C6C2DD0C-61A7-CDF0-62C6-841B1EEDA49B}"/>
                </a:ext>
              </a:extLst>
            </p:cNvPr>
            <p:cNvSpPr txBox="1">
              <a:spLocks/>
            </p:cNvSpPr>
            <p:nvPr/>
          </p:nvSpPr>
          <p:spPr>
            <a:xfrm>
              <a:off x="1149340" y="6334046"/>
              <a:ext cx="1234440" cy="457200"/>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spcBef>
                  <a:spcPts val="0"/>
                </a:spcBef>
                <a:spcAft>
                  <a:spcPts val="0"/>
                </a:spcAft>
                <a:buFont typeface="Wingdings 3" panose="05040102010807070707" pitchFamily="18" charset="2"/>
                <a:buNone/>
              </a:pPr>
              <a:r>
                <a:rPr lang="en-US" sz="2200" b="1">
                  <a:solidFill>
                    <a:srgbClr val="FFFFFF"/>
                  </a:solidFill>
                  <a:latin typeface="Calibri" panose="020F0502020204030204" pitchFamily="34" charset="0"/>
                  <a:cs typeface="Calibri" panose="020F0502020204030204" pitchFamily="34" charset="0"/>
                </a:rPr>
                <a:t>East</a:t>
              </a:r>
              <a:endParaRPr lang="en-US" sz="2200">
                <a:solidFill>
                  <a:srgbClr val="FFFFFF"/>
                </a:solidFill>
                <a:latin typeface="Calibri" panose="020F0502020204030204" pitchFamily="34" charset="0"/>
                <a:cs typeface="Calibri" panose="020F0502020204030204" pitchFamily="34" charset="0"/>
              </a:endParaRPr>
            </a:p>
          </p:txBody>
        </p:sp>
        <p:sp>
          <p:nvSpPr>
            <p:cNvPr id="13" name="Content Placeholder 2">
              <a:extLst>
                <a:ext uri="{FF2B5EF4-FFF2-40B4-BE49-F238E27FC236}">
                  <a16:creationId xmlns:a16="http://schemas.microsoft.com/office/drawing/2014/main" id="{E236930B-CBA5-4ADF-1457-18D78FAC4BD2}"/>
                </a:ext>
              </a:extLst>
            </p:cNvPr>
            <p:cNvSpPr txBox="1">
              <a:spLocks/>
            </p:cNvSpPr>
            <p:nvPr/>
          </p:nvSpPr>
          <p:spPr>
            <a:xfrm>
              <a:off x="3775754" y="1721724"/>
              <a:ext cx="1234440" cy="457200"/>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spcBef>
                  <a:spcPts val="0"/>
                </a:spcBef>
                <a:spcAft>
                  <a:spcPts val="0"/>
                </a:spcAft>
                <a:buFont typeface="Wingdings 3" panose="05040102010807070707" pitchFamily="18" charset="2"/>
                <a:buNone/>
              </a:pPr>
              <a:r>
                <a:rPr lang="en-US" sz="2200" b="1">
                  <a:solidFill>
                    <a:srgbClr val="FFFFFF"/>
                  </a:solidFill>
                  <a:latin typeface="Calibri" panose="020F0502020204030204" pitchFamily="34" charset="0"/>
                  <a:cs typeface="Calibri" panose="020F0502020204030204" pitchFamily="34" charset="0"/>
                </a:rPr>
                <a:t>South</a:t>
              </a:r>
              <a:endParaRPr lang="en-US" sz="2200">
                <a:solidFill>
                  <a:srgbClr val="FFFFFF"/>
                </a:solidFill>
                <a:latin typeface="Calibri" panose="020F0502020204030204" pitchFamily="34" charset="0"/>
                <a:cs typeface="Calibri" panose="020F0502020204030204" pitchFamily="34" charset="0"/>
              </a:endParaRPr>
            </a:p>
          </p:txBody>
        </p:sp>
      </p:grpSp>
      <p:pic>
        <p:nvPicPr>
          <p:cNvPr id="4" name="Picture 3" descr="A logo for a college basketball team&#10;&#10;Description automatically generated">
            <a:extLst>
              <a:ext uri="{FF2B5EF4-FFF2-40B4-BE49-F238E27FC236}">
                <a16:creationId xmlns:a16="http://schemas.microsoft.com/office/drawing/2014/main" id="{9BE61322-227C-9430-38FE-DED61D0134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91394" y="205024"/>
            <a:ext cx="1205802" cy="1371600"/>
          </a:xfrm>
          <a:prstGeom prst="rect">
            <a:avLst/>
          </a:prstGeom>
        </p:spPr>
      </p:pic>
      <p:pic>
        <p:nvPicPr>
          <p:cNvPr id="5" name="Picture 4" descr="A logo for a basketball tournament&#10;&#10;Description automatically generated">
            <a:extLst>
              <a:ext uri="{FF2B5EF4-FFF2-40B4-BE49-F238E27FC236}">
                <a16:creationId xmlns:a16="http://schemas.microsoft.com/office/drawing/2014/main" id="{7BDA0FF4-8D81-8C88-36D6-6B91022A686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20971" y="5039536"/>
            <a:ext cx="1551623" cy="1371600"/>
          </a:xfrm>
          <a:prstGeom prst="rect">
            <a:avLst/>
          </a:prstGeom>
        </p:spPr>
      </p:pic>
      <p:sp>
        <p:nvSpPr>
          <p:cNvPr id="6" name="Slide Number Placeholder 5">
            <a:extLst>
              <a:ext uri="{FF2B5EF4-FFF2-40B4-BE49-F238E27FC236}">
                <a16:creationId xmlns:a16="http://schemas.microsoft.com/office/drawing/2014/main" id="{21F9FFF7-0E8B-B6B7-88C9-09CAD48C3BDE}"/>
              </a:ext>
            </a:extLst>
          </p:cNvPr>
          <p:cNvSpPr>
            <a:spLocks noGrp="1"/>
          </p:cNvSpPr>
          <p:nvPr>
            <p:ph type="sldNum" sz="quarter" idx="12"/>
          </p:nvPr>
        </p:nvSpPr>
        <p:spPr/>
        <p:txBody>
          <a:bodyPr/>
          <a:lstStyle/>
          <a:p>
            <a:fld id="{69E57DC2-970A-4B3E-BB1C-7A09969E49DF}" type="slidenum">
              <a:rPr lang="en-US" smtClean="0"/>
              <a:t>2</a:t>
            </a:fld>
            <a:endParaRPr lang="en-US"/>
          </a:p>
        </p:txBody>
      </p:sp>
      <p:sp>
        <p:nvSpPr>
          <p:cNvPr id="14" name="Title 1">
            <a:extLst>
              <a:ext uri="{FF2B5EF4-FFF2-40B4-BE49-F238E27FC236}">
                <a16:creationId xmlns:a16="http://schemas.microsoft.com/office/drawing/2014/main" id="{CD4A06F3-605B-4809-2A30-D6D06994493D}"/>
              </a:ext>
            </a:extLst>
          </p:cNvPr>
          <p:cNvSpPr txBox="1">
            <a:spLocks/>
          </p:cNvSpPr>
          <p:nvPr/>
        </p:nvSpPr>
        <p:spPr>
          <a:xfrm>
            <a:off x="594804" y="249260"/>
            <a:ext cx="11008311" cy="100050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a:latin typeface="Calibri" panose="020F0502020204030204" pitchFamily="34" charset="0"/>
                <a:cs typeface="Calibri" panose="020F0502020204030204" pitchFamily="34" charset="0"/>
              </a:rPr>
              <a:t>background</a:t>
            </a:r>
          </a:p>
        </p:txBody>
      </p:sp>
    </p:spTree>
    <p:extLst>
      <p:ext uri="{BB962C8B-B14F-4D97-AF65-F5344CB8AC3E}">
        <p14:creationId xmlns:p14="http://schemas.microsoft.com/office/powerpoint/2010/main" val="227674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circle(in)">
                                      <p:cBhvr>
                                        <p:cTn id="7"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6000">
              <a:schemeClr val="bg2">
                <a:lumMod val="60000"/>
                <a:lumOff val="40000"/>
              </a:schemeClr>
            </a:gs>
            <a:gs pos="55000">
              <a:schemeClr val="bg2">
                <a:lumMod val="20000"/>
                <a:lumOff val="80000"/>
                <a:alpha val="25000"/>
              </a:schemeClr>
            </a:gs>
            <a:gs pos="45000">
              <a:schemeClr val="bg2">
                <a:lumMod val="20000"/>
                <a:lumOff val="80000"/>
                <a:alpha val="25000"/>
              </a:schemeClr>
            </a:gs>
            <a:gs pos="87000">
              <a:schemeClr val="bg2">
                <a:lumMod val="75000"/>
              </a:schemeClr>
            </a:gs>
          </a:gsLst>
          <a:lin ang="8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2C82-0698-4CD1-851D-AEDC8F827E1C}"/>
              </a:ext>
            </a:extLst>
          </p:cNvPr>
          <p:cNvSpPr>
            <a:spLocks noGrp="1"/>
          </p:cNvSpPr>
          <p:nvPr>
            <p:ph type="title"/>
          </p:nvPr>
        </p:nvSpPr>
        <p:spPr>
          <a:xfrm>
            <a:off x="612559" y="2530137"/>
            <a:ext cx="10963923" cy="1802166"/>
          </a:xfrm>
        </p:spPr>
        <p:txBody>
          <a:bodyPr anchor="ctr">
            <a:normAutofit/>
          </a:bodyPr>
          <a:lstStyle/>
          <a:p>
            <a:pPr algn="ctr"/>
            <a:r>
              <a:rPr lang="en-US" sz="4800">
                <a:solidFill>
                  <a:sysClr val="windowText" lastClr="000000"/>
                </a:solidFill>
                <a:latin typeface="Calibri" panose="020F0502020204030204" pitchFamily="34" charset="0"/>
                <a:cs typeface="Calibri" panose="020F0502020204030204" pitchFamily="34" charset="0"/>
              </a:rPr>
              <a:t>NBA &amp; WNBA Salaries</a:t>
            </a:r>
          </a:p>
        </p:txBody>
      </p:sp>
      <p:cxnSp>
        <p:nvCxnSpPr>
          <p:cNvPr id="5" name="Straight Connector 4">
            <a:extLst>
              <a:ext uri="{FF2B5EF4-FFF2-40B4-BE49-F238E27FC236}">
                <a16:creationId xmlns:a16="http://schemas.microsoft.com/office/drawing/2014/main" id="{DDAC1764-B3A3-F80E-A9C0-923D74C7E0A3}"/>
              </a:ext>
            </a:extLst>
          </p:cNvPr>
          <p:cNvCxnSpPr>
            <a:cxnSpLocks/>
          </p:cNvCxnSpPr>
          <p:nvPr/>
        </p:nvCxnSpPr>
        <p:spPr>
          <a:xfrm>
            <a:off x="1865745" y="3746378"/>
            <a:ext cx="8497455" cy="0"/>
          </a:xfrm>
          <a:prstGeom prst="line">
            <a:avLst/>
          </a:prstGeom>
          <a:ln w="3810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4565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B9D7B1AB-C1EB-4251-A03B-5455FF46292F}"/>
              </a:ext>
            </a:extLst>
          </p:cNvPr>
          <p:cNvGrpSpPr/>
          <p:nvPr/>
        </p:nvGrpSpPr>
        <p:grpSpPr>
          <a:xfrm>
            <a:off x="473631" y="1249763"/>
            <a:ext cx="6347865" cy="5383113"/>
            <a:chOff x="591844" y="1249763"/>
            <a:chExt cx="6347865" cy="5383113"/>
          </a:xfrm>
        </p:grpSpPr>
        <p:pic>
          <p:nvPicPr>
            <p:cNvPr id="10" name="Graphic 9">
              <a:extLst>
                <a:ext uri="{FF2B5EF4-FFF2-40B4-BE49-F238E27FC236}">
                  <a16:creationId xmlns:a16="http://schemas.microsoft.com/office/drawing/2014/main" id="{B89B48BD-6868-D7D9-63E0-0C506309785C}"/>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713017" y="1249763"/>
              <a:ext cx="6105525" cy="4581525"/>
            </a:xfrm>
            <a:prstGeom prst="rect">
              <a:avLst/>
            </a:prstGeom>
          </p:spPr>
        </p:pic>
        <p:sp>
          <p:nvSpPr>
            <p:cNvPr id="13" name="Rectangle 3">
              <a:extLst>
                <a:ext uri="{FF2B5EF4-FFF2-40B4-BE49-F238E27FC236}">
                  <a16:creationId xmlns:a16="http://schemas.microsoft.com/office/drawing/2014/main" id="{FAED8A48-0228-3785-A26C-7897C78C791E}"/>
                </a:ext>
              </a:extLst>
            </p:cNvPr>
            <p:cNvSpPr txBox="1">
              <a:spLocks noChangeArrowheads="1"/>
            </p:cNvSpPr>
            <p:nvPr/>
          </p:nvSpPr>
          <p:spPr>
            <a:xfrm>
              <a:off x="591844" y="5943712"/>
              <a:ext cx="6347865" cy="689164"/>
            </a:xfrm>
            <a:prstGeom prst="rect">
              <a:avLst/>
            </a:prstGeom>
            <a:noFill/>
          </p:spPr>
          <p:txBody>
            <a:bodyPr vert="horz" lIns="0" tIns="0" rIns="0" bIns="0" rtlCol="0" anchor="ctr">
              <a:noAutofit/>
            </a:bodyPr>
            <a:lstStyle>
              <a:lvl1pPr marL="0" indent="0" algn="l" defTabSz="342874" rtl="0" eaLnBrk="1" latinLnBrk="0" hangingPunct="1">
                <a:spcBef>
                  <a:spcPts val="600"/>
                </a:spcBef>
                <a:buFont typeface="Arial"/>
                <a:buNone/>
                <a:defRPr sz="2800" b="0" i="0" kern="1200">
                  <a:solidFill>
                    <a:schemeClr val="tx1"/>
                  </a:solidFill>
                  <a:latin typeface="Avenir Medium" panose="02000503020000020003"/>
                  <a:ea typeface="+mn-ea"/>
                  <a:cs typeface="Avenir Medium"/>
                </a:defRPr>
              </a:lvl1pPr>
              <a:lvl2pPr marL="149182" indent="0" algn="l" defTabSz="342874" rtl="0" eaLnBrk="1" latinLnBrk="0" hangingPunct="1">
                <a:spcBef>
                  <a:spcPct val="20000"/>
                </a:spcBef>
                <a:buFont typeface="Arial"/>
                <a:buNone/>
                <a:defRPr sz="1800" b="0" i="0" kern="1200">
                  <a:solidFill>
                    <a:schemeClr val="tx1"/>
                  </a:solidFill>
                  <a:latin typeface="Avenir Medium"/>
                  <a:ea typeface="+mn-ea"/>
                  <a:cs typeface="Avenir Medium"/>
                </a:defRPr>
              </a:lvl2pPr>
              <a:lvl3pPr marL="270027" indent="0" algn="l" defTabSz="342874" rtl="0" eaLnBrk="1" latinLnBrk="0" hangingPunct="1">
                <a:spcBef>
                  <a:spcPct val="20000"/>
                </a:spcBef>
                <a:buFont typeface="Arial"/>
                <a:buNone/>
                <a:defRPr sz="1500" b="0" i="0" kern="1200">
                  <a:solidFill>
                    <a:schemeClr val="tx1"/>
                  </a:solidFill>
                  <a:latin typeface="Avenir Medium"/>
                  <a:ea typeface="+mn-ea"/>
                  <a:cs typeface="Avenir Medium"/>
                </a:defRPr>
              </a:lvl3pPr>
              <a:lvl4pPr marL="390873" indent="0" algn="l" defTabSz="342874" rtl="0" eaLnBrk="1" latinLnBrk="0" hangingPunct="1">
                <a:spcBef>
                  <a:spcPct val="20000"/>
                </a:spcBef>
                <a:buFont typeface="Arial"/>
                <a:buNone/>
                <a:defRPr sz="1200" b="0" i="0" kern="1200">
                  <a:solidFill>
                    <a:schemeClr val="tx1"/>
                  </a:solidFill>
                  <a:latin typeface="Avenir Medium"/>
                  <a:ea typeface="+mn-ea"/>
                  <a:cs typeface="Avenir Medium"/>
                </a:defRPr>
              </a:lvl4pPr>
              <a:lvl5pPr marL="482548" indent="0" algn="l" defTabSz="342874" rtl="0" eaLnBrk="1" latinLnBrk="0" hangingPunct="1">
                <a:spcBef>
                  <a:spcPct val="20000"/>
                </a:spcBef>
                <a:buFont typeface="Arial"/>
                <a:buNone/>
                <a:defRPr sz="1051" b="0" i="0" kern="1200">
                  <a:solidFill>
                    <a:schemeClr val="tx1"/>
                  </a:solidFill>
                  <a:latin typeface="Avenir Medium"/>
                  <a:ea typeface="+mn-ea"/>
                  <a:cs typeface="Avenir Medium"/>
                </a:defRPr>
              </a:lvl5pPr>
              <a:lvl6pPr marL="1885809" indent="-171438" algn="l" defTabSz="342874" rtl="0" eaLnBrk="1" latinLnBrk="0" hangingPunct="1">
                <a:spcBef>
                  <a:spcPct val="20000"/>
                </a:spcBef>
                <a:buFont typeface="Arial"/>
                <a:buChar char="•"/>
                <a:defRPr sz="1500" kern="1200">
                  <a:solidFill>
                    <a:schemeClr val="tx1"/>
                  </a:solidFill>
                  <a:latin typeface="+mn-lt"/>
                  <a:ea typeface="+mn-ea"/>
                  <a:cs typeface="+mn-cs"/>
                </a:defRPr>
              </a:lvl6pPr>
              <a:lvl7pPr marL="2228683" indent="-171438" algn="l" defTabSz="342874" rtl="0" eaLnBrk="1" latinLnBrk="0" hangingPunct="1">
                <a:spcBef>
                  <a:spcPct val="20000"/>
                </a:spcBef>
                <a:buFont typeface="Arial"/>
                <a:buChar char="•"/>
                <a:defRPr sz="1500" kern="1200">
                  <a:solidFill>
                    <a:schemeClr val="tx1"/>
                  </a:solidFill>
                  <a:latin typeface="+mn-lt"/>
                  <a:ea typeface="+mn-ea"/>
                  <a:cs typeface="+mn-cs"/>
                </a:defRPr>
              </a:lvl7pPr>
              <a:lvl8pPr marL="2571558" indent="-171438" algn="l" defTabSz="342874" rtl="0" eaLnBrk="1" latinLnBrk="0" hangingPunct="1">
                <a:spcBef>
                  <a:spcPct val="20000"/>
                </a:spcBef>
                <a:buFont typeface="Arial"/>
                <a:buChar char="•"/>
                <a:defRPr sz="1500" kern="1200">
                  <a:solidFill>
                    <a:schemeClr val="tx1"/>
                  </a:solidFill>
                  <a:latin typeface="+mn-lt"/>
                  <a:ea typeface="+mn-ea"/>
                  <a:cs typeface="+mn-cs"/>
                </a:defRPr>
              </a:lvl8pPr>
              <a:lvl9pPr marL="2914432" indent="-171438" algn="l" defTabSz="342874" rtl="0" eaLnBrk="1" latinLnBrk="0" hangingPunct="1">
                <a:spcBef>
                  <a:spcPct val="20000"/>
                </a:spcBef>
                <a:buFont typeface="Arial"/>
                <a:buChar char="•"/>
                <a:defRPr sz="1500" kern="1200">
                  <a:solidFill>
                    <a:schemeClr val="tx1"/>
                  </a:solidFill>
                  <a:latin typeface="+mn-lt"/>
                  <a:ea typeface="+mn-ea"/>
                  <a:cs typeface="+mn-cs"/>
                </a:defRPr>
              </a:lvl9pPr>
            </a:lstStyle>
            <a:p>
              <a:pPr marL="174621" algn="ctr">
                <a:spcBef>
                  <a:spcPts val="200"/>
                </a:spcBef>
                <a:spcAft>
                  <a:spcPts val="200"/>
                </a:spcAft>
                <a:defRPr/>
              </a:pPr>
              <a:r>
                <a:rPr lang="en-US" sz="2200" b="1">
                  <a:solidFill>
                    <a:srgbClr val="000000"/>
                  </a:solidFill>
                  <a:latin typeface="Calibri" panose="020F0502020204030204" pitchFamily="34" charset="0"/>
                  <a:ea typeface="Oswald" charset="0"/>
                  <a:cs typeface="Calibri" panose="020F0502020204030204" pitchFamily="34" charset="0"/>
                </a:rPr>
                <a:t>Average Salary for NBA and WNBA Players Over Time</a:t>
              </a:r>
            </a:p>
          </p:txBody>
        </p:sp>
      </p:grpSp>
      <p:sp>
        <p:nvSpPr>
          <p:cNvPr id="7" name="Content Placeholder 2">
            <a:extLst>
              <a:ext uri="{FF2B5EF4-FFF2-40B4-BE49-F238E27FC236}">
                <a16:creationId xmlns:a16="http://schemas.microsoft.com/office/drawing/2014/main" id="{777F68CE-C6C4-253E-420B-56AB5C879C5C}"/>
              </a:ext>
            </a:extLst>
          </p:cNvPr>
          <p:cNvSpPr txBox="1">
            <a:spLocks/>
          </p:cNvSpPr>
          <p:nvPr/>
        </p:nvSpPr>
        <p:spPr>
          <a:xfrm>
            <a:off x="6844146" y="1249764"/>
            <a:ext cx="4753050" cy="4354905"/>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Little data on WNBA players, only 5 years publicly available</a:t>
            </a:r>
          </a:p>
          <a:p>
            <a:pPr marL="0" indent="0">
              <a:spcBef>
                <a:spcPts val="0"/>
              </a:spcBef>
              <a:spcAft>
                <a:spcPts val="0"/>
              </a:spcAft>
              <a:buNone/>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NBA player salaries display a positive, increasing relationship</a:t>
            </a:r>
          </a:p>
          <a:p>
            <a:pPr marL="0" indent="0">
              <a:spcBef>
                <a:spcPts val="0"/>
              </a:spcBef>
              <a:spcAft>
                <a:spcPts val="0"/>
              </a:spcAft>
              <a:buNone/>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Time accounts for 72.27% of the variation in NBA player salaries</a:t>
            </a:r>
          </a:p>
          <a:p>
            <a:pPr marL="0" indent="0">
              <a:spcBef>
                <a:spcPts val="0"/>
              </a:spcBef>
              <a:spcAft>
                <a:spcPts val="0"/>
              </a:spcAft>
              <a:buNone/>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Salaries should increase by $176,262 – $213,890 per year</a:t>
            </a:r>
          </a:p>
        </p:txBody>
      </p:sp>
      <p:sp>
        <p:nvSpPr>
          <p:cNvPr id="4" name="Slide Number Placeholder 3">
            <a:extLst>
              <a:ext uri="{FF2B5EF4-FFF2-40B4-BE49-F238E27FC236}">
                <a16:creationId xmlns:a16="http://schemas.microsoft.com/office/drawing/2014/main" id="{12E8F503-B061-9BD2-D31C-DFBA41EBD3F4}"/>
              </a:ext>
            </a:extLst>
          </p:cNvPr>
          <p:cNvSpPr>
            <a:spLocks noGrp="1"/>
          </p:cNvSpPr>
          <p:nvPr>
            <p:ph type="sldNum" sz="quarter" idx="12"/>
          </p:nvPr>
        </p:nvSpPr>
        <p:spPr/>
        <p:txBody>
          <a:bodyPr/>
          <a:lstStyle/>
          <a:p>
            <a:fld id="{69E57DC2-970A-4B3E-BB1C-7A09969E49DF}" type="slidenum">
              <a:rPr lang="en-US" smtClean="0"/>
              <a:t>21</a:t>
            </a:fld>
            <a:endParaRPr lang="en-US"/>
          </a:p>
        </p:txBody>
      </p:sp>
      <p:sp>
        <p:nvSpPr>
          <p:cNvPr id="5" name="Title 1">
            <a:extLst>
              <a:ext uri="{FF2B5EF4-FFF2-40B4-BE49-F238E27FC236}">
                <a16:creationId xmlns:a16="http://schemas.microsoft.com/office/drawing/2014/main" id="{3001F1F4-5880-38E4-187F-A15FC7803A15}"/>
              </a:ext>
            </a:extLst>
          </p:cNvPr>
          <p:cNvSpPr txBox="1">
            <a:spLocks/>
          </p:cNvSpPr>
          <p:nvPr/>
        </p:nvSpPr>
        <p:spPr>
          <a:xfrm>
            <a:off x="594804" y="249260"/>
            <a:ext cx="11008311" cy="100050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a:latin typeface="Calibri" panose="020F0502020204030204" pitchFamily="34" charset="0"/>
                <a:cs typeface="Calibri" panose="020F0502020204030204" pitchFamily="34" charset="0"/>
              </a:rPr>
              <a:t>Average NBA Player Salary (1985 – 2023)</a:t>
            </a:r>
          </a:p>
        </p:txBody>
      </p:sp>
    </p:spTree>
    <p:extLst>
      <p:ext uri="{BB962C8B-B14F-4D97-AF65-F5344CB8AC3E}">
        <p14:creationId xmlns:p14="http://schemas.microsoft.com/office/powerpoint/2010/main" val="4082017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EFC379FA-DE80-4C03-EEB1-2EB210C370D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94803" y="1249763"/>
            <a:ext cx="6105525" cy="4581525"/>
          </a:xfrm>
          <a:prstGeom prst="rect">
            <a:avLst/>
          </a:prstGeom>
        </p:spPr>
      </p:pic>
      <p:sp>
        <p:nvSpPr>
          <p:cNvPr id="4" name="Slide Number Placeholder 3">
            <a:extLst>
              <a:ext uri="{FF2B5EF4-FFF2-40B4-BE49-F238E27FC236}">
                <a16:creationId xmlns:a16="http://schemas.microsoft.com/office/drawing/2014/main" id="{C337FEF0-45CA-5A11-8AB2-511AB2291ED2}"/>
              </a:ext>
            </a:extLst>
          </p:cNvPr>
          <p:cNvSpPr>
            <a:spLocks noGrp="1"/>
          </p:cNvSpPr>
          <p:nvPr>
            <p:ph type="sldNum" sz="quarter" idx="12"/>
          </p:nvPr>
        </p:nvSpPr>
        <p:spPr/>
        <p:txBody>
          <a:bodyPr/>
          <a:lstStyle/>
          <a:p>
            <a:fld id="{69E57DC2-970A-4B3E-BB1C-7A09969E49DF}" type="slidenum">
              <a:rPr lang="en-US" smtClean="0"/>
              <a:t>22</a:t>
            </a:fld>
            <a:endParaRPr lang="en-US"/>
          </a:p>
        </p:txBody>
      </p:sp>
      <p:sp>
        <p:nvSpPr>
          <p:cNvPr id="7" name="Title 1">
            <a:extLst>
              <a:ext uri="{FF2B5EF4-FFF2-40B4-BE49-F238E27FC236}">
                <a16:creationId xmlns:a16="http://schemas.microsoft.com/office/drawing/2014/main" id="{EA10B06A-B0A2-9082-A8F0-60A7963D363C}"/>
              </a:ext>
            </a:extLst>
          </p:cNvPr>
          <p:cNvSpPr txBox="1">
            <a:spLocks/>
          </p:cNvSpPr>
          <p:nvPr/>
        </p:nvSpPr>
        <p:spPr>
          <a:xfrm>
            <a:off x="594804" y="249260"/>
            <a:ext cx="11008311" cy="100050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a:latin typeface="Calibri" panose="020F0502020204030204" pitchFamily="34" charset="0"/>
                <a:cs typeface="Calibri" panose="020F0502020204030204" pitchFamily="34" charset="0"/>
              </a:rPr>
              <a:t>Number of Early Entrant Players</a:t>
            </a:r>
          </a:p>
        </p:txBody>
      </p:sp>
      <p:sp>
        <p:nvSpPr>
          <p:cNvPr id="9" name="Content Placeholder 2">
            <a:extLst>
              <a:ext uri="{FF2B5EF4-FFF2-40B4-BE49-F238E27FC236}">
                <a16:creationId xmlns:a16="http://schemas.microsoft.com/office/drawing/2014/main" id="{E017CC1E-663A-047F-E2AB-5A27570BF81A}"/>
              </a:ext>
            </a:extLst>
          </p:cNvPr>
          <p:cNvSpPr txBox="1">
            <a:spLocks/>
          </p:cNvSpPr>
          <p:nvPr/>
        </p:nvSpPr>
        <p:spPr>
          <a:xfrm>
            <a:off x="6844146" y="1249764"/>
            <a:ext cx="4753050" cy="4354905"/>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Little data on WNBA early entrant players</a:t>
            </a:r>
          </a:p>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Positive, increasing relationship</a:t>
            </a:r>
          </a:p>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The number of early NBA entrants should increase by 1 – 2 players each year</a:t>
            </a:r>
          </a:p>
        </p:txBody>
      </p:sp>
    </p:spTree>
    <p:extLst>
      <p:ext uri="{BB962C8B-B14F-4D97-AF65-F5344CB8AC3E}">
        <p14:creationId xmlns:p14="http://schemas.microsoft.com/office/powerpoint/2010/main" val="2395059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6000">
              <a:schemeClr val="bg2">
                <a:lumMod val="60000"/>
                <a:lumOff val="40000"/>
              </a:schemeClr>
            </a:gs>
            <a:gs pos="55000">
              <a:schemeClr val="bg2">
                <a:lumMod val="20000"/>
                <a:lumOff val="80000"/>
                <a:alpha val="25000"/>
              </a:schemeClr>
            </a:gs>
            <a:gs pos="45000">
              <a:schemeClr val="bg2">
                <a:lumMod val="20000"/>
                <a:lumOff val="80000"/>
                <a:alpha val="25000"/>
              </a:schemeClr>
            </a:gs>
            <a:gs pos="87000">
              <a:schemeClr val="bg2">
                <a:lumMod val="75000"/>
              </a:schemeClr>
            </a:gs>
          </a:gsLst>
          <a:lin ang="8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2C82-0698-4CD1-851D-AEDC8F827E1C}"/>
              </a:ext>
            </a:extLst>
          </p:cNvPr>
          <p:cNvSpPr>
            <a:spLocks noGrp="1"/>
          </p:cNvSpPr>
          <p:nvPr>
            <p:ph type="title"/>
          </p:nvPr>
        </p:nvSpPr>
        <p:spPr>
          <a:xfrm>
            <a:off x="612559" y="2530137"/>
            <a:ext cx="10963923" cy="1802166"/>
          </a:xfrm>
        </p:spPr>
        <p:txBody>
          <a:bodyPr anchor="ctr">
            <a:normAutofit/>
          </a:bodyPr>
          <a:lstStyle/>
          <a:p>
            <a:pPr algn="ctr"/>
            <a:r>
              <a:rPr lang="en-US" sz="4800">
                <a:solidFill>
                  <a:sysClr val="windowText" lastClr="000000"/>
                </a:solidFill>
                <a:latin typeface="Calibri" panose="020F0502020204030204" pitchFamily="34" charset="0"/>
                <a:cs typeface="Calibri" panose="020F0502020204030204" pitchFamily="34" charset="0"/>
              </a:rPr>
              <a:t>Relationship between factors</a:t>
            </a:r>
          </a:p>
        </p:txBody>
      </p:sp>
      <p:cxnSp>
        <p:nvCxnSpPr>
          <p:cNvPr id="5" name="Straight Connector 4">
            <a:extLst>
              <a:ext uri="{FF2B5EF4-FFF2-40B4-BE49-F238E27FC236}">
                <a16:creationId xmlns:a16="http://schemas.microsoft.com/office/drawing/2014/main" id="{DDAC1764-B3A3-F80E-A9C0-923D74C7E0A3}"/>
              </a:ext>
            </a:extLst>
          </p:cNvPr>
          <p:cNvCxnSpPr>
            <a:cxnSpLocks/>
          </p:cNvCxnSpPr>
          <p:nvPr/>
        </p:nvCxnSpPr>
        <p:spPr>
          <a:xfrm>
            <a:off x="1865745" y="3746378"/>
            <a:ext cx="8497455" cy="0"/>
          </a:xfrm>
          <a:prstGeom prst="line">
            <a:avLst/>
          </a:prstGeom>
          <a:ln w="3810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692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A89F0C6-EA4F-01E6-207F-6F6C23F32D18}"/>
              </a:ext>
            </a:extLst>
          </p:cNvPr>
          <p:cNvGrpSpPr/>
          <p:nvPr/>
        </p:nvGrpSpPr>
        <p:grpSpPr>
          <a:xfrm>
            <a:off x="594804" y="1249764"/>
            <a:ext cx="6105525" cy="5272316"/>
            <a:chOff x="594800" y="1360560"/>
            <a:chExt cx="6105525" cy="5272316"/>
          </a:xfrm>
        </p:grpSpPr>
        <p:pic>
          <p:nvPicPr>
            <p:cNvPr id="9" name="Graphic 8">
              <a:extLst>
                <a:ext uri="{FF2B5EF4-FFF2-40B4-BE49-F238E27FC236}">
                  <a16:creationId xmlns:a16="http://schemas.microsoft.com/office/drawing/2014/main" id="{2D1626CE-BE73-1508-D7CF-AE60B3447E0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4800" y="1360560"/>
              <a:ext cx="6105525" cy="4581525"/>
            </a:xfrm>
            <a:prstGeom prst="rect">
              <a:avLst/>
            </a:prstGeom>
          </p:spPr>
        </p:pic>
        <p:sp>
          <p:nvSpPr>
            <p:cNvPr id="12" name="Rectangle 3">
              <a:extLst>
                <a:ext uri="{FF2B5EF4-FFF2-40B4-BE49-F238E27FC236}">
                  <a16:creationId xmlns:a16="http://schemas.microsoft.com/office/drawing/2014/main" id="{2A2BC120-C125-C49E-A1F3-C1081A07F4A6}"/>
                </a:ext>
              </a:extLst>
            </p:cNvPr>
            <p:cNvSpPr txBox="1">
              <a:spLocks noChangeArrowheads="1"/>
            </p:cNvSpPr>
            <p:nvPr/>
          </p:nvSpPr>
          <p:spPr>
            <a:xfrm>
              <a:off x="594800" y="5943712"/>
              <a:ext cx="6105525" cy="689164"/>
            </a:xfrm>
            <a:prstGeom prst="rect">
              <a:avLst/>
            </a:prstGeom>
            <a:noFill/>
          </p:spPr>
          <p:txBody>
            <a:bodyPr vert="horz" lIns="0" tIns="0" rIns="0" bIns="0" rtlCol="0" anchor="ctr">
              <a:noAutofit/>
            </a:bodyPr>
            <a:lstStyle>
              <a:lvl1pPr marL="0" indent="0" algn="l" defTabSz="342874" rtl="0" eaLnBrk="1" latinLnBrk="0" hangingPunct="1">
                <a:spcBef>
                  <a:spcPts val="600"/>
                </a:spcBef>
                <a:buFont typeface="Arial"/>
                <a:buNone/>
                <a:defRPr sz="2800" b="0" i="0" kern="1200">
                  <a:solidFill>
                    <a:schemeClr val="tx1"/>
                  </a:solidFill>
                  <a:latin typeface="Avenir Medium" panose="02000503020000020003"/>
                  <a:ea typeface="+mn-ea"/>
                  <a:cs typeface="Avenir Medium"/>
                </a:defRPr>
              </a:lvl1pPr>
              <a:lvl2pPr marL="149182" indent="0" algn="l" defTabSz="342874" rtl="0" eaLnBrk="1" latinLnBrk="0" hangingPunct="1">
                <a:spcBef>
                  <a:spcPct val="20000"/>
                </a:spcBef>
                <a:buFont typeface="Arial"/>
                <a:buNone/>
                <a:defRPr sz="1800" b="0" i="0" kern="1200">
                  <a:solidFill>
                    <a:schemeClr val="tx1"/>
                  </a:solidFill>
                  <a:latin typeface="Avenir Medium"/>
                  <a:ea typeface="+mn-ea"/>
                  <a:cs typeface="Avenir Medium"/>
                </a:defRPr>
              </a:lvl2pPr>
              <a:lvl3pPr marL="270027" indent="0" algn="l" defTabSz="342874" rtl="0" eaLnBrk="1" latinLnBrk="0" hangingPunct="1">
                <a:spcBef>
                  <a:spcPct val="20000"/>
                </a:spcBef>
                <a:buFont typeface="Arial"/>
                <a:buNone/>
                <a:defRPr sz="1500" b="0" i="0" kern="1200">
                  <a:solidFill>
                    <a:schemeClr val="tx1"/>
                  </a:solidFill>
                  <a:latin typeface="Avenir Medium"/>
                  <a:ea typeface="+mn-ea"/>
                  <a:cs typeface="Avenir Medium"/>
                </a:defRPr>
              </a:lvl3pPr>
              <a:lvl4pPr marL="390873" indent="0" algn="l" defTabSz="342874" rtl="0" eaLnBrk="1" latinLnBrk="0" hangingPunct="1">
                <a:spcBef>
                  <a:spcPct val="20000"/>
                </a:spcBef>
                <a:buFont typeface="Arial"/>
                <a:buNone/>
                <a:defRPr sz="1200" b="0" i="0" kern="1200">
                  <a:solidFill>
                    <a:schemeClr val="tx1"/>
                  </a:solidFill>
                  <a:latin typeface="Avenir Medium"/>
                  <a:ea typeface="+mn-ea"/>
                  <a:cs typeface="Avenir Medium"/>
                </a:defRPr>
              </a:lvl4pPr>
              <a:lvl5pPr marL="482548" indent="0" algn="l" defTabSz="342874" rtl="0" eaLnBrk="1" latinLnBrk="0" hangingPunct="1">
                <a:spcBef>
                  <a:spcPct val="20000"/>
                </a:spcBef>
                <a:buFont typeface="Arial"/>
                <a:buNone/>
                <a:defRPr sz="1051" b="0" i="0" kern="1200">
                  <a:solidFill>
                    <a:schemeClr val="tx1"/>
                  </a:solidFill>
                  <a:latin typeface="Avenir Medium"/>
                  <a:ea typeface="+mn-ea"/>
                  <a:cs typeface="Avenir Medium"/>
                </a:defRPr>
              </a:lvl5pPr>
              <a:lvl6pPr marL="1885809" indent="-171438" algn="l" defTabSz="342874" rtl="0" eaLnBrk="1" latinLnBrk="0" hangingPunct="1">
                <a:spcBef>
                  <a:spcPct val="20000"/>
                </a:spcBef>
                <a:buFont typeface="Arial"/>
                <a:buChar char="•"/>
                <a:defRPr sz="1500" kern="1200">
                  <a:solidFill>
                    <a:schemeClr val="tx1"/>
                  </a:solidFill>
                  <a:latin typeface="+mn-lt"/>
                  <a:ea typeface="+mn-ea"/>
                  <a:cs typeface="+mn-cs"/>
                </a:defRPr>
              </a:lvl6pPr>
              <a:lvl7pPr marL="2228683" indent="-171438" algn="l" defTabSz="342874" rtl="0" eaLnBrk="1" latinLnBrk="0" hangingPunct="1">
                <a:spcBef>
                  <a:spcPct val="20000"/>
                </a:spcBef>
                <a:buFont typeface="Arial"/>
                <a:buChar char="•"/>
                <a:defRPr sz="1500" kern="1200">
                  <a:solidFill>
                    <a:schemeClr val="tx1"/>
                  </a:solidFill>
                  <a:latin typeface="+mn-lt"/>
                  <a:ea typeface="+mn-ea"/>
                  <a:cs typeface="+mn-cs"/>
                </a:defRPr>
              </a:lvl7pPr>
              <a:lvl8pPr marL="2571558" indent="-171438" algn="l" defTabSz="342874" rtl="0" eaLnBrk="1" latinLnBrk="0" hangingPunct="1">
                <a:spcBef>
                  <a:spcPct val="20000"/>
                </a:spcBef>
                <a:buFont typeface="Arial"/>
                <a:buChar char="•"/>
                <a:defRPr sz="1500" kern="1200">
                  <a:solidFill>
                    <a:schemeClr val="tx1"/>
                  </a:solidFill>
                  <a:latin typeface="+mn-lt"/>
                  <a:ea typeface="+mn-ea"/>
                  <a:cs typeface="+mn-cs"/>
                </a:defRPr>
              </a:lvl8pPr>
              <a:lvl9pPr marL="2914432" indent="-171438" algn="l" defTabSz="342874" rtl="0" eaLnBrk="1" latinLnBrk="0" hangingPunct="1">
                <a:spcBef>
                  <a:spcPct val="20000"/>
                </a:spcBef>
                <a:buFont typeface="Arial"/>
                <a:buChar char="•"/>
                <a:defRPr sz="1500" kern="1200">
                  <a:solidFill>
                    <a:schemeClr val="tx1"/>
                  </a:solidFill>
                  <a:latin typeface="+mn-lt"/>
                  <a:ea typeface="+mn-ea"/>
                  <a:cs typeface="+mn-cs"/>
                </a:defRPr>
              </a:lvl9pPr>
            </a:lstStyle>
            <a:p>
              <a:pPr marL="174621" algn="ctr">
                <a:spcBef>
                  <a:spcPts val="200"/>
                </a:spcBef>
                <a:spcAft>
                  <a:spcPts val="200"/>
                </a:spcAft>
                <a:defRPr/>
              </a:pPr>
              <a:r>
                <a:rPr lang="en-US" sz="2200" b="1">
                  <a:solidFill>
                    <a:srgbClr val="000000"/>
                  </a:solidFill>
                  <a:latin typeface="Calibri" panose="020F0502020204030204" pitchFamily="34" charset="0"/>
                  <a:ea typeface="Oswald" charset="0"/>
                  <a:cs typeface="Calibri" panose="020F0502020204030204" pitchFamily="34" charset="0"/>
                </a:rPr>
                <a:t>Correlation Between Average NBA Salaries and Number of NBA Early Entrants</a:t>
              </a:r>
            </a:p>
          </p:txBody>
        </p:sp>
      </p:grpSp>
      <p:sp>
        <p:nvSpPr>
          <p:cNvPr id="7" name="Slide Number Placeholder 6">
            <a:extLst>
              <a:ext uri="{FF2B5EF4-FFF2-40B4-BE49-F238E27FC236}">
                <a16:creationId xmlns:a16="http://schemas.microsoft.com/office/drawing/2014/main" id="{4B94A88B-3CF2-AD6C-8F9C-3F144CA97119}"/>
              </a:ext>
            </a:extLst>
          </p:cNvPr>
          <p:cNvSpPr>
            <a:spLocks noGrp="1"/>
          </p:cNvSpPr>
          <p:nvPr>
            <p:ph type="sldNum" sz="quarter" idx="12"/>
          </p:nvPr>
        </p:nvSpPr>
        <p:spPr/>
        <p:txBody>
          <a:bodyPr/>
          <a:lstStyle/>
          <a:p>
            <a:fld id="{69E57DC2-970A-4B3E-BB1C-7A09969E49DF}" type="slidenum">
              <a:rPr lang="en-US" smtClean="0"/>
              <a:t>24</a:t>
            </a:fld>
            <a:endParaRPr lang="en-US"/>
          </a:p>
        </p:txBody>
      </p:sp>
      <p:sp>
        <p:nvSpPr>
          <p:cNvPr id="2" name="Title 1">
            <a:extLst>
              <a:ext uri="{FF2B5EF4-FFF2-40B4-BE49-F238E27FC236}">
                <a16:creationId xmlns:a16="http://schemas.microsoft.com/office/drawing/2014/main" id="{DAEDE7F4-6D38-C11F-B0FF-E714EEC14449}"/>
              </a:ext>
            </a:extLst>
          </p:cNvPr>
          <p:cNvSpPr txBox="1">
            <a:spLocks/>
          </p:cNvSpPr>
          <p:nvPr/>
        </p:nvSpPr>
        <p:spPr>
          <a:xfrm>
            <a:off x="594804" y="249260"/>
            <a:ext cx="11008311" cy="100050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a:latin typeface="Calibri" panose="020F0502020204030204" pitchFamily="34" charset="0"/>
                <a:cs typeface="Calibri" panose="020F0502020204030204" pitchFamily="34" charset="0"/>
              </a:rPr>
              <a:t>Influencing Factors’ Relationship</a:t>
            </a:r>
          </a:p>
        </p:txBody>
      </p:sp>
      <p:sp>
        <p:nvSpPr>
          <p:cNvPr id="6" name="Content Placeholder 2">
            <a:extLst>
              <a:ext uri="{FF2B5EF4-FFF2-40B4-BE49-F238E27FC236}">
                <a16:creationId xmlns:a16="http://schemas.microsoft.com/office/drawing/2014/main" id="{BB338E4B-24D0-BE5F-07F6-0226056A6F69}"/>
              </a:ext>
            </a:extLst>
          </p:cNvPr>
          <p:cNvSpPr txBox="1">
            <a:spLocks/>
          </p:cNvSpPr>
          <p:nvPr/>
        </p:nvSpPr>
        <p:spPr>
          <a:xfrm>
            <a:off x="6844146" y="1249764"/>
            <a:ext cx="4753050" cy="4354905"/>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Correlation: 51%, p-value: 0.0011**</a:t>
            </a:r>
          </a:p>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Relatively strong, positive relationship</a:t>
            </a:r>
          </a:p>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As salaries increase, so should the number of NBA early-entrant players</a:t>
            </a:r>
          </a:p>
        </p:txBody>
      </p:sp>
    </p:spTree>
    <p:extLst>
      <p:ext uri="{BB962C8B-B14F-4D97-AF65-F5344CB8AC3E}">
        <p14:creationId xmlns:p14="http://schemas.microsoft.com/office/powerpoint/2010/main" val="2539953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6000">
              <a:schemeClr val="bg2">
                <a:lumMod val="60000"/>
                <a:lumOff val="40000"/>
              </a:schemeClr>
            </a:gs>
            <a:gs pos="55000">
              <a:schemeClr val="bg2">
                <a:lumMod val="20000"/>
                <a:lumOff val="80000"/>
                <a:alpha val="25000"/>
              </a:schemeClr>
            </a:gs>
            <a:gs pos="45000">
              <a:schemeClr val="bg2">
                <a:lumMod val="20000"/>
                <a:lumOff val="80000"/>
                <a:alpha val="25000"/>
              </a:schemeClr>
            </a:gs>
            <a:gs pos="87000">
              <a:schemeClr val="bg2">
                <a:lumMod val="75000"/>
              </a:schemeClr>
            </a:gs>
          </a:gsLst>
          <a:lin ang="8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2C82-0698-4CD1-851D-AEDC8F827E1C}"/>
              </a:ext>
            </a:extLst>
          </p:cNvPr>
          <p:cNvSpPr>
            <a:spLocks noGrp="1"/>
          </p:cNvSpPr>
          <p:nvPr>
            <p:ph type="title"/>
          </p:nvPr>
        </p:nvSpPr>
        <p:spPr>
          <a:xfrm>
            <a:off x="612559" y="2530137"/>
            <a:ext cx="10963923" cy="1802166"/>
          </a:xfrm>
        </p:spPr>
        <p:txBody>
          <a:bodyPr anchor="ctr">
            <a:normAutofit/>
          </a:bodyPr>
          <a:lstStyle/>
          <a:p>
            <a:pPr algn="ctr"/>
            <a:r>
              <a:rPr lang="en-US" sz="4800">
                <a:solidFill>
                  <a:sysClr val="windowText" lastClr="000000"/>
                </a:solidFill>
                <a:latin typeface="Calibri" panose="020F0502020204030204" pitchFamily="34" charset="0"/>
                <a:cs typeface="Calibri" panose="020F0502020204030204" pitchFamily="34" charset="0"/>
              </a:rPr>
              <a:t>Code Used</a:t>
            </a:r>
          </a:p>
        </p:txBody>
      </p:sp>
      <p:cxnSp>
        <p:nvCxnSpPr>
          <p:cNvPr id="5" name="Straight Connector 4">
            <a:extLst>
              <a:ext uri="{FF2B5EF4-FFF2-40B4-BE49-F238E27FC236}">
                <a16:creationId xmlns:a16="http://schemas.microsoft.com/office/drawing/2014/main" id="{DDAC1764-B3A3-F80E-A9C0-923D74C7E0A3}"/>
              </a:ext>
            </a:extLst>
          </p:cNvPr>
          <p:cNvCxnSpPr>
            <a:cxnSpLocks/>
          </p:cNvCxnSpPr>
          <p:nvPr/>
        </p:nvCxnSpPr>
        <p:spPr>
          <a:xfrm>
            <a:off x="1865745" y="3746378"/>
            <a:ext cx="8497455" cy="0"/>
          </a:xfrm>
          <a:prstGeom prst="line">
            <a:avLst/>
          </a:prstGeom>
          <a:ln w="3810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755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0D0EBEB-D3FE-465A-B9C2-5E62CBE9EA37}"/>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778237" y="261241"/>
            <a:ext cx="6105525" cy="4581525"/>
          </a:xfrm>
          <a:prstGeom prst="rect">
            <a:avLst/>
          </a:prstGeom>
        </p:spPr>
      </p:pic>
      <p:sp>
        <p:nvSpPr>
          <p:cNvPr id="6" name="Rectangle 3">
            <a:extLst>
              <a:ext uri="{FF2B5EF4-FFF2-40B4-BE49-F238E27FC236}">
                <a16:creationId xmlns:a16="http://schemas.microsoft.com/office/drawing/2014/main" id="{473F53C1-24AE-C3B0-29B9-466BBA4D3AD7}"/>
              </a:ext>
            </a:extLst>
          </p:cNvPr>
          <p:cNvSpPr txBox="1">
            <a:spLocks noChangeArrowheads="1"/>
          </p:cNvSpPr>
          <p:nvPr/>
        </p:nvSpPr>
        <p:spPr>
          <a:xfrm>
            <a:off x="5778237" y="4910668"/>
            <a:ext cx="4175389" cy="789476"/>
          </a:xfrm>
          <a:prstGeom prst="rect">
            <a:avLst/>
          </a:prstGeom>
          <a:noFill/>
        </p:spPr>
        <p:txBody>
          <a:bodyPr vert="horz" lIns="0" tIns="0" rIns="0" bIns="0" rtlCol="0">
            <a:noAutofit/>
          </a:bodyPr>
          <a:lstStyle>
            <a:lvl1pPr marL="0" indent="0" algn="l" defTabSz="342874" rtl="0" eaLnBrk="1" latinLnBrk="0" hangingPunct="1">
              <a:spcBef>
                <a:spcPts val="600"/>
              </a:spcBef>
              <a:buFont typeface="Arial"/>
              <a:buNone/>
              <a:defRPr sz="2800" b="0" i="0" kern="1200">
                <a:solidFill>
                  <a:schemeClr val="tx1"/>
                </a:solidFill>
                <a:latin typeface="Avenir Medium" panose="02000503020000020003"/>
                <a:ea typeface="+mn-ea"/>
                <a:cs typeface="Avenir Medium"/>
              </a:defRPr>
            </a:lvl1pPr>
            <a:lvl2pPr marL="149182" indent="0" algn="l" defTabSz="342874" rtl="0" eaLnBrk="1" latinLnBrk="0" hangingPunct="1">
              <a:spcBef>
                <a:spcPct val="20000"/>
              </a:spcBef>
              <a:buFont typeface="Arial"/>
              <a:buNone/>
              <a:defRPr sz="1800" b="0" i="0" kern="1200">
                <a:solidFill>
                  <a:schemeClr val="tx1"/>
                </a:solidFill>
                <a:latin typeface="Avenir Medium"/>
                <a:ea typeface="+mn-ea"/>
                <a:cs typeface="Avenir Medium"/>
              </a:defRPr>
            </a:lvl2pPr>
            <a:lvl3pPr marL="270027" indent="0" algn="l" defTabSz="342874" rtl="0" eaLnBrk="1" latinLnBrk="0" hangingPunct="1">
              <a:spcBef>
                <a:spcPct val="20000"/>
              </a:spcBef>
              <a:buFont typeface="Arial"/>
              <a:buNone/>
              <a:defRPr sz="1500" b="0" i="0" kern="1200">
                <a:solidFill>
                  <a:schemeClr val="tx1"/>
                </a:solidFill>
                <a:latin typeface="Avenir Medium"/>
                <a:ea typeface="+mn-ea"/>
                <a:cs typeface="Avenir Medium"/>
              </a:defRPr>
            </a:lvl3pPr>
            <a:lvl4pPr marL="390873" indent="0" algn="l" defTabSz="342874" rtl="0" eaLnBrk="1" latinLnBrk="0" hangingPunct="1">
              <a:spcBef>
                <a:spcPct val="20000"/>
              </a:spcBef>
              <a:buFont typeface="Arial"/>
              <a:buNone/>
              <a:defRPr sz="1200" b="0" i="0" kern="1200">
                <a:solidFill>
                  <a:schemeClr val="tx1"/>
                </a:solidFill>
                <a:latin typeface="Avenir Medium"/>
                <a:ea typeface="+mn-ea"/>
                <a:cs typeface="Avenir Medium"/>
              </a:defRPr>
            </a:lvl4pPr>
            <a:lvl5pPr marL="482548" indent="0" algn="l" defTabSz="342874" rtl="0" eaLnBrk="1" latinLnBrk="0" hangingPunct="1">
              <a:spcBef>
                <a:spcPct val="20000"/>
              </a:spcBef>
              <a:buFont typeface="Arial"/>
              <a:buNone/>
              <a:defRPr sz="1051" b="0" i="0" kern="1200">
                <a:solidFill>
                  <a:schemeClr val="tx1"/>
                </a:solidFill>
                <a:latin typeface="Avenir Medium"/>
                <a:ea typeface="+mn-ea"/>
                <a:cs typeface="Avenir Medium"/>
              </a:defRPr>
            </a:lvl5pPr>
            <a:lvl6pPr marL="1885809" indent="-171438" algn="l" defTabSz="342874" rtl="0" eaLnBrk="1" latinLnBrk="0" hangingPunct="1">
              <a:spcBef>
                <a:spcPct val="20000"/>
              </a:spcBef>
              <a:buFont typeface="Arial"/>
              <a:buChar char="•"/>
              <a:defRPr sz="1500" kern="1200">
                <a:solidFill>
                  <a:schemeClr val="tx1"/>
                </a:solidFill>
                <a:latin typeface="+mn-lt"/>
                <a:ea typeface="+mn-ea"/>
                <a:cs typeface="+mn-cs"/>
              </a:defRPr>
            </a:lvl6pPr>
            <a:lvl7pPr marL="2228683" indent="-171438" algn="l" defTabSz="342874" rtl="0" eaLnBrk="1" latinLnBrk="0" hangingPunct="1">
              <a:spcBef>
                <a:spcPct val="20000"/>
              </a:spcBef>
              <a:buFont typeface="Arial"/>
              <a:buChar char="•"/>
              <a:defRPr sz="1500" kern="1200">
                <a:solidFill>
                  <a:schemeClr val="tx1"/>
                </a:solidFill>
                <a:latin typeface="+mn-lt"/>
                <a:ea typeface="+mn-ea"/>
                <a:cs typeface="+mn-cs"/>
              </a:defRPr>
            </a:lvl7pPr>
            <a:lvl8pPr marL="2571558" indent="-171438" algn="l" defTabSz="342874" rtl="0" eaLnBrk="1" latinLnBrk="0" hangingPunct="1">
              <a:spcBef>
                <a:spcPct val="20000"/>
              </a:spcBef>
              <a:buFont typeface="Arial"/>
              <a:buChar char="•"/>
              <a:defRPr sz="1500" kern="1200">
                <a:solidFill>
                  <a:schemeClr val="tx1"/>
                </a:solidFill>
                <a:latin typeface="+mn-lt"/>
                <a:ea typeface="+mn-ea"/>
                <a:cs typeface="+mn-cs"/>
              </a:defRPr>
            </a:lvl8pPr>
            <a:lvl9pPr marL="2914432" indent="-171438" algn="l" defTabSz="342874" rtl="0" eaLnBrk="1" latinLnBrk="0" hangingPunct="1">
              <a:spcBef>
                <a:spcPct val="20000"/>
              </a:spcBef>
              <a:buFont typeface="Arial"/>
              <a:buChar char="•"/>
              <a:defRPr sz="1500" kern="1200">
                <a:solidFill>
                  <a:schemeClr val="tx1"/>
                </a:solidFill>
                <a:latin typeface="+mn-lt"/>
                <a:ea typeface="+mn-ea"/>
                <a:cs typeface="+mn-cs"/>
              </a:defRPr>
            </a:lvl9pPr>
          </a:lstStyle>
          <a:p>
            <a:pPr marL="174621" algn="ctr">
              <a:spcBef>
                <a:spcPts val="200"/>
              </a:spcBef>
              <a:spcAft>
                <a:spcPts val="200"/>
              </a:spcAft>
              <a:defRPr/>
            </a:pPr>
            <a:r>
              <a:rPr lang="en-US" sz="2200" b="1">
                <a:solidFill>
                  <a:srgbClr val="000000"/>
                </a:solidFill>
                <a:latin typeface="Calibri" panose="020F0502020204030204" pitchFamily="34" charset="0"/>
                <a:ea typeface="Oswald" charset="0"/>
                <a:cs typeface="Calibri" panose="020F0502020204030204" pitchFamily="34" charset="0"/>
              </a:rPr>
              <a:t>Distribution of Year Error Rates for </a:t>
            </a:r>
            <a:br>
              <a:rPr lang="en-US" sz="2200" b="1">
                <a:solidFill>
                  <a:srgbClr val="000000"/>
                </a:solidFill>
                <a:latin typeface="Calibri" panose="020F0502020204030204" pitchFamily="34" charset="0"/>
                <a:ea typeface="Oswald" charset="0"/>
                <a:cs typeface="Calibri" panose="020F0502020204030204" pitchFamily="34" charset="0"/>
              </a:rPr>
            </a:br>
            <a:r>
              <a:rPr lang="en-US" sz="2200" b="1">
                <a:solidFill>
                  <a:srgbClr val="000000"/>
                </a:solidFill>
                <a:latin typeface="Calibri" panose="020F0502020204030204" pitchFamily="34" charset="0"/>
                <a:ea typeface="Oswald" charset="0"/>
                <a:cs typeface="Calibri" panose="020F0502020204030204" pitchFamily="34" charset="0"/>
              </a:rPr>
              <a:t>NCAA Men’s &amp; Women’s Leagues</a:t>
            </a:r>
          </a:p>
        </p:txBody>
      </p:sp>
      <p:sp>
        <p:nvSpPr>
          <p:cNvPr id="4" name="Slide Number Placeholder 3">
            <a:extLst>
              <a:ext uri="{FF2B5EF4-FFF2-40B4-BE49-F238E27FC236}">
                <a16:creationId xmlns:a16="http://schemas.microsoft.com/office/drawing/2014/main" id="{654CA967-7948-9BB9-14E6-53C047960F36}"/>
              </a:ext>
            </a:extLst>
          </p:cNvPr>
          <p:cNvSpPr>
            <a:spLocks noGrp="1"/>
          </p:cNvSpPr>
          <p:nvPr>
            <p:ph type="sldNum" sz="quarter" idx="12"/>
          </p:nvPr>
        </p:nvSpPr>
        <p:spPr/>
        <p:txBody>
          <a:bodyPr/>
          <a:lstStyle/>
          <a:p>
            <a:fld id="{69E57DC2-970A-4B3E-BB1C-7A09969E49DF}" type="slidenum">
              <a:rPr lang="en-US" smtClean="0"/>
              <a:t>26</a:t>
            </a:fld>
            <a:endParaRPr lang="en-US"/>
          </a:p>
        </p:txBody>
      </p:sp>
      <p:sp>
        <p:nvSpPr>
          <p:cNvPr id="2" name="Title 1">
            <a:extLst>
              <a:ext uri="{FF2B5EF4-FFF2-40B4-BE49-F238E27FC236}">
                <a16:creationId xmlns:a16="http://schemas.microsoft.com/office/drawing/2014/main" id="{0BACEEEB-EEC5-D0F9-0709-5AD699C1969E}"/>
              </a:ext>
            </a:extLst>
          </p:cNvPr>
          <p:cNvSpPr txBox="1">
            <a:spLocks/>
          </p:cNvSpPr>
          <p:nvPr/>
        </p:nvSpPr>
        <p:spPr>
          <a:xfrm>
            <a:off x="588885" y="5857496"/>
            <a:ext cx="11014230" cy="100050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a:latin typeface="Calibri" panose="020F0502020204030204" pitchFamily="34" charset="0"/>
                <a:cs typeface="Calibri" panose="020F0502020204030204" pitchFamily="34" charset="0"/>
              </a:rPr>
              <a:t>Error Rate Across Tournaments</a:t>
            </a:r>
          </a:p>
        </p:txBody>
      </p:sp>
      <p:sp>
        <p:nvSpPr>
          <p:cNvPr id="23" name="Content Placeholder 2">
            <a:extLst>
              <a:ext uri="{FF2B5EF4-FFF2-40B4-BE49-F238E27FC236}">
                <a16:creationId xmlns:a16="http://schemas.microsoft.com/office/drawing/2014/main" id="{268DA2D8-6F35-8279-734E-1F051A562479}"/>
              </a:ext>
            </a:extLst>
          </p:cNvPr>
          <p:cNvSpPr txBox="1">
            <a:spLocks/>
          </p:cNvSpPr>
          <p:nvPr/>
        </p:nvSpPr>
        <p:spPr>
          <a:xfrm>
            <a:off x="308238" y="261241"/>
            <a:ext cx="5368395" cy="5438903"/>
          </a:xfrm>
          <a:prstGeom prst="rect">
            <a:avLst/>
          </a:prstGeom>
          <a:solidFill>
            <a:srgbClr val="FFFFFF"/>
          </a:solidFill>
          <a:ln w="25400" cap="rnd">
            <a:solidFill>
              <a:srgbClr val="052F61"/>
            </a:solidFill>
          </a:ln>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defTabSz="137160">
              <a:spcBef>
                <a:spcPts val="200"/>
              </a:spcBef>
              <a:spcAft>
                <a:spcPts val="0"/>
              </a:spcAft>
              <a:buFont typeface="Wingdings 3" panose="05040102010807070707" pitchFamily="18" charset="2"/>
              <a:buNone/>
            </a:pPr>
            <a:r>
              <a:rPr lang="en-US" sz="1200">
                <a:solidFill>
                  <a:srgbClr val="0000FF"/>
                </a:solidFill>
                <a:latin typeface="Courier New" panose="02070309020205020404" pitchFamily="49" charset="0"/>
              </a:rPr>
              <a:t>ODS</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_all_</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close</a:t>
            </a:r>
            <a:r>
              <a:rPr lang="en-US" sz="1200">
                <a:solidFill>
                  <a:srgbClr val="000000"/>
                </a:solidFill>
                <a:latin typeface="Courier New" panose="02070309020205020404" pitchFamily="49" charset="0"/>
              </a:rPr>
              <a:t>;</a:t>
            </a:r>
            <a:br>
              <a:rPr lang="en-US" sz="1200">
                <a:solidFill>
                  <a:srgbClr val="000000"/>
                </a:solidFill>
                <a:latin typeface="Courier New" panose="02070309020205020404" pitchFamily="49" charset="0"/>
              </a:rPr>
            </a:br>
            <a:r>
              <a:rPr lang="en-US" sz="1200">
                <a:solidFill>
                  <a:srgbClr val="0000FF"/>
                </a:solidFill>
                <a:latin typeface="Courier New" panose="02070309020205020404" pitchFamily="49" charset="0"/>
              </a:rPr>
              <a:t>ODS</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html</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path</a:t>
            </a:r>
            <a:r>
              <a:rPr lang="en-US" sz="1200">
                <a:solidFill>
                  <a:srgbClr val="000000"/>
                </a:solidFill>
                <a:latin typeface="Courier New" panose="02070309020205020404" pitchFamily="49" charset="0"/>
              </a:rPr>
              <a:t> = </a:t>
            </a:r>
            <a:r>
              <a:rPr lang="en-US" sz="1200">
                <a:solidFill>
                  <a:srgbClr val="800080"/>
                </a:solidFill>
                <a:latin typeface="Courier New" panose="02070309020205020404" pitchFamily="49" charset="0"/>
              </a:rPr>
              <a:t>"&amp;</a:t>
            </a:r>
            <a:r>
              <a:rPr lang="en-US" sz="1200" err="1">
                <a:solidFill>
                  <a:srgbClr val="800080"/>
                </a:solidFill>
                <a:latin typeface="Courier New" panose="02070309020205020404" pitchFamily="49" charset="0"/>
              </a:rPr>
              <a:t>filepat</a:t>
            </a:r>
            <a:r>
              <a:rPr lang="en-US" sz="1200">
                <a:solidFill>
                  <a:srgbClr val="800080"/>
                </a:solidFill>
                <a:latin typeface="Courier New" panose="02070309020205020404" pitchFamily="49" charset="0"/>
              </a:rPr>
              <a:t>"</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file</a:t>
            </a:r>
            <a:r>
              <a:rPr lang="en-US" sz="1200">
                <a:solidFill>
                  <a:srgbClr val="000000"/>
                </a:solidFill>
                <a:latin typeface="Courier New" panose="02070309020205020404" pitchFamily="49" charset="0"/>
              </a:rPr>
              <a:t> = </a:t>
            </a:r>
            <a:r>
              <a:rPr lang="en-US" sz="1200">
                <a:solidFill>
                  <a:srgbClr val="800080"/>
                </a:solidFill>
                <a:latin typeface="Courier New" panose="02070309020205020404" pitchFamily="49" charset="0"/>
              </a:rPr>
              <a:t>"visuals.html"</a:t>
            </a:r>
            <a:r>
              <a:rPr lang="en-US" sz="1200">
                <a:solidFill>
                  <a:srgbClr val="000000"/>
                </a:solidFill>
                <a:latin typeface="Courier New" panose="02070309020205020404" pitchFamily="49" charset="0"/>
              </a:rPr>
              <a:t>;</a:t>
            </a:r>
            <a:br>
              <a:rPr lang="en-US" sz="1200">
                <a:solidFill>
                  <a:srgbClr val="000000"/>
                </a:solidFill>
                <a:latin typeface="Courier New" panose="02070309020205020404" pitchFamily="49" charset="0"/>
              </a:rPr>
            </a:br>
            <a:r>
              <a:rPr lang="en-US" sz="1200">
                <a:solidFill>
                  <a:srgbClr val="0000FF"/>
                </a:solidFill>
                <a:latin typeface="Courier New" panose="02070309020205020404" pitchFamily="49" charset="0"/>
              </a:rPr>
              <a:t>ODS</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graphics</a:t>
            </a:r>
            <a:r>
              <a:rPr lang="en-US" sz="1200">
                <a:solidFill>
                  <a:srgbClr val="000000"/>
                </a:solidFill>
                <a:latin typeface="Courier New" panose="02070309020205020404" pitchFamily="49" charset="0"/>
              </a:rPr>
              <a:t> / </a:t>
            </a:r>
            <a:r>
              <a:rPr lang="en-US" sz="1200" err="1">
                <a:solidFill>
                  <a:srgbClr val="0000FF"/>
                </a:solidFill>
                <a:latin typeface="Courier New" panose="02070309020205020404" pitchFamily="49" charset="0"/>
              </a:rPr>
              <a:t>outputfmt</a:t>
            </a:r>
            <a:r>
              <a:rPr lang="en-US" sz="1200">
                <a:solidFill>
                  <a:srgbClr val="000000"/>
                </a:solidFill>
                <a:latin typeface="Courier New" panose="02070309020205020404" pitchFamily="49" charset="0"/>
              </a:rPr>
              <a:t> = </a:t>
            </a:r>
            <a:r>
              <a:rPr lang="en-US" sz="1200" err="1">
                <a:solidFill>
                  <a:srgbClr val="000000"/>
                </a:solidFill>
                <a:latin typeface="Courier New" panose="02070309020205020404" pitchFamily="49" charset="0"/>
              </a:rPr>
              <a:t>svg</a:t>
            </a:r>
            <a:r>
              <a:rPr lang="en-US" sz="1200">
                <a:solidFill>
                  <a:srgbClr val="000000"/>
                </a:solidFill>
                <a:latin typeface="Courier New" panose="02070309020205020404" pitchFamily="49" charset="0"/>
              </a:rPr>
              <a:t>;</a:t>
            </a:r>
          </a:p>
          <a:p>
            <a:pPr marL="0" indent="0" defTabSz="137160">
              <a:spcBef>
                <a:spcPts val="200"/>
              </a:spcBef>
              <a:spcAft>
                <a:spcPts val="0"/>
              </a:spcAft>
              <a:buFont typeface="Wingdings 3" panose="05040102010807070707" pitchFamily="18" charset="2"/>
              <a:buNone/>
            </a:pPr>
            <a:r>
              <a:rPr lang="en-US" sz="1200" b="1">
                <a:solidFill>
                  <a:srgbClr val="000080"/>
                </a:solidFill>
                <a:latin typeface="Courier New" panose="02070309020205020404" pitchFamily="49" charset="0"/>
              </a:rPr>
              <a:t>PROC</a:t>
            </a:r>
            <a:r>
              <a:rPr lang="en-US" sz="1200">
                <a:solidFill>
                  <a:srgbClr val="000000"/>
                </a:solidFill>
                <a:latin typeface="Courier New" panose="02070309020205020404" pitchFamily="49" charset="0"/>
              </a:rPr>
              <a:t> </a:t>
            </a:r>
            <a:r>
              <a:rPr lang="en-US" sz="1200" b="1" err="1">
                <a:solidFill>
                  <a:srgbClr val="000080"/>
                </a:solidFill>
                <a:latin typeface="Courier New" panose="02070309020205020404" pitchFamily="49" charset="0"/>
              </a:rPr>
              <a:t>sgplot</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DATA</a:t>
            </a:r>
            <a:r>
              <a:rPr lang="en-US" sz="1200">
                <a:solidFill>
                  <a:srgbClr val="000000"/>
                </a:solidFill>
                <a:latin typeface="Courier New" panose="02070309020205020404" pitchFamily="49" charset="0"/>
              </a:rPr>
              <a:t> = </a:t>
            </a:r>
            <a:r>
              <a:rPr lang="en-US" sz="1200" err="1">
                <a:solidFill>
                  <a:srgbClr val="000000"/>
                </a:solidFill>
                <a:latin typeface="Courier New" panose="02070309020205020404" pitchFamily="49" charset="0"/>
              </a:rPr>
              <a:t>out.yr_clean</a:t>
            </a:r>
            <a:r>
              <a:rPr lang="en-US" sz="1200">
                <a:solidFill>
                  <a:srgbClr val="000000"/>
                </a:solidFill>
                <a:latin typeface="Courier New" panose="02070309020205020404" pitchFamily="49" charset="0"/>
              </a:rPr>
              <a:t>;</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HISTOGRAM</a:t>
            </a:r>
            <a:r>
              <a:rPr lang="en-US" sz="1200">
                <a:solidFill>
                  <a:srgbClr val="000000"/>
                </a:solidFill>
                <a:latin typeface="Courier New" panose="02070309020205020404" pitchFamily="49" charset="0"/>
              </a:rPr>
              <a:t> NBA_YEAR_ERROR / </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err="1">
                <a:solidFill>
                  <a:srgbClr val="0000FF"/>
                </a:solidFill>
                <a:latin typeface="Courier New" panose="02070309020205020404" pitchFamily="49" charset="0"/>
              </a:rPr>
              <a:t>fillattrs</a:t>
            </a:r>
            <a:r>
              <a:rPr lang="en-US" sz="1200">
                <a:solidFill>
                  <a:srgbClr val="000000"/>
                </a:solidFill>
                <a:latin typeface="Courier New" panose="02070309020205020404" pitchFamily="49" charset="0"/>
              </a:rPr>
              <a:t> = (</a:t>
            </a:r>
            <a:r>
              <a:rPr lang="en-US" sz="1200">
                <a:solidFill>
                  <a:srgbClr val="0000FF"/>
                </a:solidFill>
                <a:latin typeface="Courier New" panose="02070309020205020404" pitchFamily="49" charset="0"/>
              </a:rPr>
              <a:t>color</a:t>
            </a:r>
            <a:r>
              <a:rPr lang="en-US" sz="1200">
                <a:solidFill>
                  <a:srgbClr val="000000"/>
                </a:solidFill>
                <a:latin typeface="Courier New" panose="02070309020205020404" pitchFamily="49" charset="0"/>
              </a:rPr>
              <a:t> = </a:t>
            </a:r>
            <a:r>
              <a:rPr lang="en-US" sz="1200">
                <a:solidFill>
                  <a:srgbClr val="800080"/>
                </a:solidFill>
                <a:latin typeface="Courier New" panose="02070309020205020404" pitchFamily="49" charset="0"/>
              </a:rPr>
              <a:t>"#5B993D"</a:t>
            </a:r>
            <a:r>
              <a:rPr lang="en-US" sz="1200">
                <a:solidFill>
                  <a:srgbClr val="000000"/>
                </a:solidFill>
                <a:latin typeface="Courier New" panose="02070309020205020404" pitchFamily="49" charset="0"/>
              </a:rPr>
              <a:t>)</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t</a:t>
            </a:r>
            <a:r>
              <a:rPr lang="en-US" sz="1200">
                <a:solidFill>
                  <a:srgbClr val="0000FF"/>
                </a:solidFill>
                <a:latin typeface="Courier New" panose="02070309020205020404" pitchFamily="49" charset="0"/>
              </a:rPr>
              <a:t>ransparency</a:t>
            </a:r>
            <a:r>
              <a:rPr lang="en-US" sz="120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0.5</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name</a:t>
            </a:r>
            <a:r>
              <a:rPr lang="en-US" sz="1200">
                <a:solidFill>
                  <a:srgbClr val="000000"/>
                </a:solidFill>
                <a:latin typeface="Courier New" panose="02070309020205020404" pitchFamily="49" charset="0"/>
              </a:rPr>
              <a:t> = </a:t>
            </a:r>
            <a:r>
              <a:rPr lang="en-US" sz="1200">
                <a:solidFill>
                  <a:srgbClr val="800080"/>
                </a:solidFill>
                <a:latin typeface="Courier New" panose="02070309020205020404" pitchFamily="49" charset="0"/>
              </a:rPr>
              <a:t>"men"</a:t>
            </a:r>
            <a:r>
              <a:rPr lang="en-US" sz="1200">
                <a:solidFill>
                  <a:srgbClr val="000000"/>
                </a:solidFill>
                <a:latin typeface="Courier New" panose="02070309020205020404" pitchFamily="49" charset="0"/>
              </a:rPr>
              <a:t> </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err="1">
                <a:solidFill>
                  <a:srgbClr val="0000FF"/>
                </a:solidFill>
                <a:latin typeface="Courier New" panose="02070309020205020404" pitchFamily="49" charset="0"/>
              </a:rPr>
              <a:t>legendlabel</a:t>
            </a:r>
            <a:r>
              <a:rPr lang="en-US" sz="1200">
                <a:solidFill>
                  <a:srgbClr val="000000"/>
                </a:solidFill>
                <a:latin typeface="Courier New" panose="02070309020205020404" pitchFamily="49" charset="0"/>
              </a:rPr>
              <a:t> = </a:t>
            </a:r>
            <a:r>
              <a:rPr lang="en-US" sz="1200">
                <a:solidFill>
                  <a:srgbClr val="800080"/>
                </a:solidFill>
                <a:latin typeface="Courier New" panose="02070309020205020404" pitchFamily="49" charset="0"/>
              </a:rPr>
              <a:t>"NCAA Men's Year Error Rate"</a:t>
            </a:r>
            <a:r>
              <a:rPr lang="en-US" sz="1200">
                <a:solidFill>
                  <a:srgbClr val="000000"/>
                </a:solidFill>
                <a:latin typeface="Courier New" panose="02070309020205020404" pitchFamily="49" charset="0"/>
              </a:rPr>
              <a:t>;</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HISTOGRAM</a:t>
            </a:r>
            <a:r>
              <a:rPr lang="en-US" sz="1200">
                <a:solidFill>
                  <a:srgbClr val="000000"/>
                </a:solidFill>
                <a:latin typeface="Courier New" panose="02070309020205020404" pitchFamily="49" charset="0"/>
              </a:rPr>
              <a:t> WNBA_YEAR_ERROR / </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err="1">
                <a:solidFill>
                  <a:srgbClr val="0000FF"/>
                </a:solidFill>
                <a:latin typeface="Courier New" panose="02070309020205020404" pitchFamily="49" charset="0"/>
              </a:rPr>
              <a:t>fillattrs</a:t>
            </a:r>
            <a:r>
              <a:rPr lang="en-US" sz="1200">
                <a:solidFill>
                  <a:srgbClr val="000000"/>
                </a:solidFill>
                <a:latin typeface="Courier New" panose="02070309020205020404" pitchFamily="49" charset="0"/>
              </a:rPr>
              <a:t> = (</a:t>
            </a:r>
            <a:r>
              <a:rPr lang="en-US" sz="1200">
                <a:solidFill>
                  <a:srgbClr val="0000FF"/>
                </a:solidFill>
                <a:latin typeface="Courier New" panose="02070309020205020404" pitchFamily="49" charset="0"/>
              </a:rPr>
              <a:t>color</a:t>
            </a:r>
            <a:r>
              <a:rPr lang="en-US" sz="1200">
                <a:solidFill>
                  <a:srgbClr val="000000"/>
                </a:solidFill>
                <a:latin typeface="Courier New" panose="02070309020205020404" pitchFamily="49" charset="0"/>
              </a:rPr>
              <a:t> = </a:t>
            </a:r>
            <a:r>
              <a:rPr lang="en-US" sz="1200">
                <a:solidFill>
                  <a:srgbClr val="800080"/>
                </a:solidFill>
                <a:latin typeface="Courier New" panose="02070309020205020404" pitchFamily="49" charset="0"/>
              </a:rPr>
              <a:t>"#CBA8E5"</a:t>
            </a:r>
            <a:r>
              <a:rPr lang="en-US" sz="1200">
                <a:solidFill>
                  <a:srgbClr val="000000"/>
                </a:solidFill>
                <a:latin typeface="Courier New" panose="02070309020205020404" pitchFamily="49" charset="0"/>
              </a:rPr>
              <a:t>)</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transparency</a:t>
            </a:r>
            <a:r>
              <a:rPr lang="en-US" sz="120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0.5</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name</a:t>
            </a:r>
            <a:r>
              <a:rPr lang="en-US" sz="1200">
                <a:solidFill>
                  <a:srgbClr val="000000"/>
                </a:solidFill>
                <a:latin typeface="Courier New" panose="02070309020205020404" pitchFamily="49" charset="0"/>
              </a:rPr>
              <a:t> = </a:t>
            </a:r>
            <a:r>
              <a:rPr lang="en-US" sz="1200">
                <a:solidFill>
                  <a:srgbClr val="800080"/>
                </a:solidFill>
                <a:latin typeface="Courier New" panose="02070309020205020404" pitchFamily="49" charset="0"/>
              </a:rPr>
              <a:t>"women"</a:t>
            </a:r>
            <a:r>
              <a:rPr lang="en-US" sz="1200">
                <a:solidFill>
                  <a:srgbClr val="000000"/>
                </a:solidFill>
                <a:latin typeface="Courier New" panose="02070309020205020404" pitchFamily="49" charset="0"/>
              </a:rPr>
              <a:t> </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err="1">
                <a:solidFill>
                  <a:srgbClr val="0000FF"/>
                </a:solidFill>
                <a:latin typeface="Courier New" panose="02070309020205020404" pitchFamily="49" charset="0"/>
              </a:rPr>
              <a:t>legendlabel</a:t>
            </a:r>
            <a:r>
              <a:rPr lang="en-US" sz="1200">
                <a:solidFill>
                  <a:srgbClr val="000000"/>
                </a:solidFill>
                <a:latin typeface="Courier New" panose="02070309020205020404" pitchFamily="49" charset="0"/>
              </a:rPr>
              <a:t> = </a:t>
            </a:r>
            <a:r>
              <a:rPr lang="en-US" sz="1200">
                <a:solidFill>
                  <a:srgbClr val="800080"/>
                </a:solidFill>
                <a:latin typeface="Courier New" panose="02070309020205020404" pitchFamily="49" charset="0"/>
              </a:rPr>
              <a:t>"NCAA Women's Year Error Rate"</a:t>
            </a:r>
            <a:r>
              <a:rPr lang="en-US" sz="1200">
                <a:solidFill>
                  <a:srgbClr val="000000"/>
                </a:solidFill>
                <a:latin typeface="Courier New" panose="02070309020205020404" pitchFamily="49" charset="0"/>
              </a:rPr>
              <a:t>;</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DENSITY</a:t>
            </a:r>
            <a:r>
              <a:rPr lang="en-US" sz="1200">
                <a:solidFill>
                  <a:srgbClr val="000000"/>
                </a:solidFill>
                <a:latin typeface="Courier New" panose="02070309020205020404" pitchFamily="49" charset="0"/>
              </a:rPr>
              <a:t> NBA_YEAR_ERROR / </a:t>
            </a:r>
            <a:r>
              <a:rPr lang="en-US" sz="1200" err="1">
                <a:solidFill>
                  <a:srgbClr val="0000FF"/>
                </a:solidFill>
                <a:latin typeface="Courier New" panose="02070309020205020404" pitchFamily="49" charset="0"/>
              </a:rPr>
              <a:t>lineattrs</a:t>
            </a:r>
            <a:r>
              <a:rPr lang="en-US" sz="1200">
                <a:solidFill>
                  <a:srgbClr val="000000"/>
                </a:solidFill>
                <a:latin typeface="Courier New" panose="02070309020205020404" pitchFamily="49" charset="0"/>
              </a:rPr>
              <a:t> = (</a:t>
            </a:r>
            <a:r>
              <a:rPr lang="en-US" sz="1200">
                <a:solidFill>
                  <a:srgbClr val="0000FF"/>
                </a:solidFill>
                <a:latin typeface="Courier New" panose="02070309020205020404" pitchFamily="49" charset="0"/>
              </a:rPr>
              <a:t>color</a:t>
            </a:r>
            <a:r>
              <a:rPr lang="en-US" sz="1200">
                <a:solidFill>
                  <a:srgbClr val="000000"/>
                </a:solidFill>
                <a:latin typeface="Courier New" panose="02070309020205020404" pitchFamily="49" charset="0"/>
              </a:rPr>
              <a:t> = black)</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transparency</a:t>
            </a:r>
            <a:r>
              <a:rPr lang="en-US" sz="120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0.3</a:t>
            </a:r>
            <a:r>
              <a:rPr lang="en-US" sz="1200">
                <a:solidFill>
                  <a:srgbClr val="000000"/>
                </a:solidFill>
                <a:latin typeface="Courier New" panose="02070309020205020404" pitchFamily="49" charset="0"/>
              </a:rPr>
              <a:t>;</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DENSITY</a:t>
            </a:r>
            <a:r>
              <a:rPr lang="en-US" sz="1200">
                <a:solidFill>
                  <a:srgbClr val="000000"/>
                </a:solidFill>
                <a:latin typeface="Courier New" panose="02070309020205020404" pitchFamily="49" charset="0"/>
              </a:rPr>
              <a:t> WNBA_YEAR_ERROR / </a:t>
            </a:r>
            <a:r>
              <a:rPr lang="en-US" sz="1200" err="1">
                <a:solidFill>
                  <a:srgbClr val="000000"/>
                </a:solidFill>
                <a:latin typeface="Courier New" panose="02070309020205020404" pitchFamily="49" charset="0"/>
              </a:rPr>
              <a:t>l</a:t>
            </a:r>
            <a:r>
              <a:rPr lang="en-US" sz="1200" err="1">
                <a:solidFill>
                  <a:srgbClr val="0000FF"/>
                </a:solidFill>
                <a:latin typeface="Courier New" panose="02070309020205020404" pitchFamily="49" charset="0"/>
              </a:rPr>
              <a:t>ineattrs</a:t>
            </a:r>
            <a:r>
              <a:rPr lang="en-US" sz="1200">
                <a:solidFill>
                  <a:srgbClr val="000000"/>
                </a:solidFill>
                <a:latin typeface="Courier New" panose="02070309020205020404" pitchFamily="49" charset="0"/>
              </a:rPr>
              <a:t> = (</a:t>
            </a:r>
            <a:r>
              <a:rPr lang="en-US" sz="1200">
                <a:solidFill>
                  <a:srgbClr val="0000FF"/>
                </a:solidFill>
                <a:latin typeface="Courier New" panose="02070309020205020404" pitchFamily="49" charset="0"/>
              </a:rPr>
              <a:t>color</a:t>
            </a:r>
            <a:r>
              <a:rPr lang="en-US" sz="1200">
                <a:solidFill>
                  <a:srgbClr val="000000"/>
                </a:solidFill>
                <a:latin typeface="Courier New" panose="02070309020205020404" pitchFamily="49" charset="0"/>
              </a:rPr>
              <a:t> = black)</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transparency</a:t>
            </a:r>
            <a:r>
              <a:rPr lang="en-US" sz="120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0.3</a:t>
            </a:r>
            <a:r>
              <a:rPr lang="en-US" sz="1200">
                <a:solidFill>
                  <a:srgbClr val="000000"/>
                </a:solidFill>
                <a:latin typeface="Courier New" panose="02070309020205020404" pitchFamily="49" charset="0"/>
              </a:rPr>
              <a:t>;</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KEYLEGEND</a:t>
            </a:r>
            <a:r>
              <a:rPr lang="en-US" sz="1200">
                <a:solidFill>
                  <a:srgbClr val="000000"/>
                </a:solidFill>
                <a:latin typeface="Courier New" panose="02070309020205020404" pitchFamily="49" charset="0"/>
              </a:rPr>
              <a:t> </a:t>
            </a:r>
            <a:r>
              <a:rPr lang="en-US" sz="1200">
                <a:solidFill>
                  <a:srgbClr val="800080"/>
                </a:solidFill>
                <a:latin typeface="Courier New" panose="02070309020205020404" pitchFamily="49" charset="0"/>
              </a:rPr>
              <a:t>"men"</a:t>
            </a:r>
            <a:r>
              <a:rPr lang="en-US" sz="1200">
                <a:solidFill>
                  <a:srgbClr val="000000"/>
                </a:solidFill>
                <a:latin typeface="Courier New" panose="02070309020205020404" pitchFamily="49" charset="0"/>
              </a:rPr>
              <a:t> </a:t>
            </a:r>
            <a:r>
              <a:rPr lang="en-US" sz="1200">
                <a:solidFill>
                  <a:srgbClr val="800080"/>
                </a:solidFill>
                <a:latin typeface="Courier New" panose="02070309020205020404" pitchFamily="49" charset="0"/>
              </a:rPr>
              <a:t>"women"</a:t>
            </a:r>
            <a:r>
              <a:rPr lang="en-US" sz="1200">
                <a:solidFill>
                  <a:srgbClr val="000000"/>
                </a:solidFill>
                <a:latin typeface="Courier New" panose="02070309020205020404" pitchFamily="49" charset="0"/>
              </a:rPr>
              <a:t> / </a:t>
            </a:r>
            <a:r>
              <a:rPr lang="en-US" sz="1200" err="1">
                <a:solidFill>
                  <a:srgbClr val="0000FF"/>
                </a:solidFill>
                <a:latin typeface="Courier New" panose="02070309020205020404" pitchFamily="49" charset="0"/>
              </a:rPr>
              <a:t>autoitemsize</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down</a:t>
            </a:r>
            <a:r>
              <a:rPr lang="en-US" sz="120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2</a:t>
            </a:r>
            <a:r>
              <a:rPr lang="en-US" sz="1200">
                <a:solidFill>
                  <a:srgbClr val="000000"/>
                </a:solidFill>
                <a:latin typeface="Courier New" panose="02070309020205020404" pitchFamily="49" charset="0"/>
              </a:rPr>
              <a:t> </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err="1">
                <a:solidFill>
                  <a:srgbClr val="0000FF"/>
                </a:solidFill>
                <a:latin typeface="Courier New" panose="02070309020205020404" pitchFamily="49" charset="0"/>
              </a:rPr>
              <a:t>valueattrs</a:t>
            </a:r>
            <a:r>
              <a:rPr lang="en-US" sz="1200">
                <a:solidFill>
                  <a:srgbClr val="000000"/>
                </a:solidFill>
                <a:latin typeface="Courier New" panose="02070309020205020404" pitchFamily="49" charset="0"/>
              </a:rPr>
              <a:t> = (</a:t>
            </a:r>
            <a:r>
              <a:rPr lang="en-US" sz="1200">
                <a:solidFill>
                  <a:srgbClr val="0000FF"/>
                </a:solidFill>
                <a:latin typeface="Courier New" panose="02070309020205020404" pitchFamily="49" charset="0"/>
              </a:rPr>
              <a:t>size</a:t>
            </a:r>
            <a:r>
              <a:rPr lang="en-US" sz="120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12</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weight</a:t>
            </a:r>
            <a:r>
              <a:rPr lang="en-US" sz="1200">
                <a:solidFill>
                  <a:srgbClr val="000000"/>
                </a:solidFill>
                <a:latin typeface="Courier New" panose="02070309020205020404" pitchFamily="49" charset="0"/>
              </a:rPr>
              <a:t> = Bold);</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XAXIS</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label</a:t>
            </a:r>
            <a:r>
              <a:rPr lang="en-US" sz="1200">
                <a:solidFill>
                  <a:srgbClr val="000000"/>
                </a:solidFill>
                <a:latin typeface="Courier New" panose="02070309020205020404" pitchFamily="49" charset="0"/>
              </a:rPr>
              <a:t> = </a:t>
            </a:r>
            <a:r>
              <a:rPr lang="en-US" sz="1200">
                <a:solidFill>
                  <a:srgbClr val="800080"/>
                </a:solidFill>
                <a:latin typeface="Courier New" panose="02070309020205020404" pitchFamily="49" charset="0"/>
              </a:rPr>
              <a:t>"Error Rate"</a:t>
            </a:r>
            <a:r>
              <a:rPr lang="en-US" sz="1200">
                <a:solidFill>
                  <a:srgbClr val="000000"/>
                </a:solidFill>
                <a:latin typeface="Courier New" panose="02070309020205020404" pitchFamily="49" charset="0"/>
              </a:rPr>
              <a:t> </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values</a:t>
            </a:r>
            <a:r>
              <a:rPr lang="en-US" sz="120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0.00</a:t>
            </a:r>
            <a:r>
              <a:rPr lang="en-US" sz="1200">
                <a:solidFill>
                  <a:srgbClr val="000000"/>
                </a:solidFill>
                <a:latin typeface="Courier New" panose="02070309020205020404" pitchFamily="49" charset="0"/>
              </a:rPr>
              <a:t> to </a:t>
            </a:r>
            <a:r>
              <a:rPr lang="en-US" sz="1200" b="1">
                <a:solidFill>
                  <a:srgbClr val="008080"/>
                </a:solidFill>
                <a:latin typeface="Courier New" panose="02070309020205020404" pitchFamily="49" charset="0"/>
              </a:rPr>
              <a:t>0.25</a:t>
            </a:r>
            <a:r>
              <a:rPr lang="en-US" sz="1200">
                <a:solidFill>
                  <a:srgbClr val="000000"/>
                </a:solidFill>
                <a:latin typeface="Courier New" panose="02070309020205020404" pitchFamily="49" charset="0"/>
              </a:rPr>
              <a:t> by </a:t>
            </a:r>
            <a:r>
              <a:rPr lang="en-US" sz="1200" b="1">
                <a:solidFill>
                  <a:srgbClr val="008080"/>
                </a:solidFill>
                <a:latin typeface="Courier New" panose="02070309020205020404" pitchFamily="49" charset="0"/>
              </a:rPr>
              <a:t>0.05</a:t>
            </a:r>
            <a:r>
              <a:rPr lang="en-US" sz="1200">
                <a:solidFill>
                  <a:srgbClr val="000000"/>
                </a:solidFill>
                <a:latin typeface="Courier New" panose="02070309020205020404" pitchFamily="49" charset="0"/>
              </a:rPr>
              <a:t>)</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err="1">
                <a:solidFill>
                  <a:srgbClr val="0000FF"/>
                </a:solidFill>
                <a:latin typeface="Courier New" panose="02070309020205020404" pitchFamily="49" charset="0"/>
              </a:rPr>
              <a:t>labelattrs</a:t>
            </a:r>
            <a:r>
              <a:rPr lang="en-US" sz="1200">
                <a:solidFill>
                  <a:srgbClr val="000000"/>
                </a:solidFill>
                <a:latin typeface="Courier New" panose="02070309020205020404" pitchFamily="49" charset="0"/>
              </a:rPr>
              <a:t> = (</a:t>
            </a:r>
            <a:r>
              <a:rPr lang="en-US" sz="1200">
                <a:solidFill>
                  <a:srgbClr val="0000FF"/>
                </a:solidFill>
                <a:latin typeface="Courier New" panose="02070309020205020404" pitchFamily="49" charset="0"/>
              </a:rPr>
              <a:t>size</a:t>
            </a:r>
            <a:r>
              <a:rPr lang="en-US" sz="120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16</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style</a:t>
            </a:r>
            <a:r>
              <a:rPr lang="en-US" sz="1200">
                <a:solidFill>
                  <a:srgbClr val="000000"/>
                </a:solidFill>
                <a:latin typeface="Courier New" panose="02070309020205020404" pitchFamily="49" charset="0"/>
              </a:rPr>
              <a:t> = Italic </a:t>
            </a:r>
            <a:r>
              <a:rPr lang="en-US" sz="1200">
                <a:solidFill>
                  <a:srgbClr val="0000FF"/>
                </a:solidFill>
                <a:latin typeface="Courier New" panose="02070309020205020404" pitchFamily="49" charset="0"/>
              </a:rPr>
              <a:t>weight</a:t>
            </a:r>
            <a:r>
              <a:rPr lang="en-US" sz="1200">
                <a:solidFill>
                  <a:srgbClr val="000000"/>
                </a:solidFill>
                <a:latin typeface="Courier New" panose="02070309020205020404" pitchFamily="49" charset="0"/>
              </a:rPr>
              <a:t> = Bold)</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err="1">
                <a:solidFill>
                  <a:srgbClr val="0000FF"/>
                </a:solidFill>
                <a:latin typeface="Courier New" panose="02070309020205020404" pitchFamily="49" charset="0"/>
              </a:rPr>
              <a:t>valueattrs</a:t>
            </a:r>
            <a:r>
              <a:rPr lang="en-US" sz="1200">
                <a:solidFill>
                  <a:srgbClr val="000000"/>
                </a:solidFill>
                <a:latin typeface="Courier New" panose="02070309020205020404" pitchFamily="49" charset="0"/>
              </a:rPr>
              <a:t> = (</a:t>
            </a:r>
            <a:r>
              <a:rPr lang="en-US" sz="1200">
                <a:solidFill>
                  <a:srgbClr val="0000FF"/>
                </a:solidFill>
                <a:latin typeface="Courier New" panose="02070309020205020404" pitchFamily="49" charset="0"/>
              </a:rPr>
              <a:t>size</a:t>
            </a:r>
            <a:r>
              <a:rPr lang="en-US" sz="120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11</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weight</a:t>
            </a:r>
            <a:r>
              <a:rPr lang="en-US" sz="1200">
                <a:solidFill>
                  <a:srgbClr val="000000"/>
                </a:solidFill>
                <a:latin typeface="Courier New" panose="02070309020205020404" pitchFamily="49" charset="0"/>
              </a:rPr>
              <a:t> = Bold);</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YAXIS</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label</a:t>
            </a:r>
            <a:r>
              <a:rPr lang="en-US" sz="1200">
                <a:solidFill>
                  <a:srgbClr val="000000"/>
                </a:solidFill>
                <a:latin typeface="Courier New" panose="02070309020205020404" pitchFamily="49" charset="0"/>
              </a:rPr>
              <a:t> = </a:t>
            </a:r>
            <a:r>
              <a:rPr lang="en-US" sz="1200">
                <a:solidFill>
                  <a:srgbClr val="800080"/>
                </a:solidFill>
                <a:latin typeface="Courier New" panose="02070309020205020404" pitchFamily="49" charset="0"/>
              </a:rPr>
              <a:t>"Frequency"</a:t>
            </a:r>
            <a:r>
              <a:rPr lang="en-US" sz="1200">
                <a:solidFill>
                  <a:srgbClr val="000000"/>
                </a:solidFill>
                <a:latin typeface="Courier New" panose="02070309020205020404" pitchFamily="49" charset="0"/>
              </a:rPr>
              <a:t> </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err="1">
                <a:solidFill>
                  <a:srgbClr val="0000FF"/>
                </a:solidFill>
                <a:latin typeface="Courier New" panose="02070309020205020404" pitchFamily="49" charset="0"/>
              </a:rPr>
              <a:t>labelattrs</a:t>
            </a:r>
            <a:r>
              <a:rPr lang="en-US" sz="1200">
                <a:solidFill>
                  <a:srgbClr val="000000"/>
                </a:solidFill>
                <a:latin typeface="Courier New" panose="02070309020205020404" pitchFamily="49" charset="0"/>
              </a:rPr>
              <a:t> = (</a:t>
            </a:r>
            <a:r>
              <a:rPr lang="en-US" sz="1200">
                <a:solidFill>
                  <a:srgbClr val="0000FF"/>
                </a:solidFill>
                <a:latin typeface="Courier New" panose="02070309020205020404" pitchFamily="49" charset="0"/>
              </a:rPr>
              <a:t>size</a:t>
            </a:r>
            <a:r>
              <a:rPr lang="en-US" sz="120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16</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style</a:t>
            </a:r>
            <a:r>
              <a:rPr lang="en-US" sz="1200">
                <a:solidFill>
                  <a:srgbClr val="000000"/>
                </a:solidFill>
                <a:latin typeface="Courier New" panose="02070309020205020404" pitchFamily="49" charset="0"/>
              </a:rPr>
              <a:t> = Italic </a:t>
            </a:r>
            <a:r>
              <a:rPr lang="en-US" sz="1200">
                <a:solidFill>
                  <a:srgbClr val="0000FF"/>
                </a:solidFill>
                <a:latin typeface="Courier New" panose="02070309020205020404" pitchFamily="49" charset="0"/>
              </a:rPr>
              <a:t>weight</a:t>
            </a:r>
            <a:r>
              <a:rPr lang="en-US" sz="1200">
                <a:solidFill>
                  <a:srgbClr val="000000"/>
                </a:solidFill>
                <a:latin typeface="Courier New" panose="02070309020205020404" pitchFamily="49" charset="0"/>
              </a:rPr>
              <a:t> = Bold)</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err="1">
                <a:solidFill>
                  <a:srgbClr val="0000FF"/>
                </a:solidFill>
                <a:latin typeface="Courier New" panose="02070309020205020404" pitchFamily="49" charset="0"/>
              </a:rPr>
              <a:t>valueattrs</a:t>
            </a:r>
            <a:r>
              <a:rPr lang="en-US" sz="1200">
                <a:solidFill>
                  <a:srgbClr val="000000"/>
                </a:solidFill>
                <a:latin typeface="Courier New" panose="02070309020205020404" pitchFamily="49" charset="0"/>
              </a:rPr>
              <a:t> = (</a:t>
            </a:r>
            <a:r>
              <a:rPr lang="en-US" sz="1200">
                <a:solidFill>
                  <a:srgbClr val="0000FF"/>
                </a:solidFill>
                <a:latin typeface="Courier New" panose="02070309020205020404" pitchFamily="49" charset="0"/>
              </a:rPr>
              <a:t>size</a:t>
            </a:r>
            <a:r>
              <a:rPr lang="en-US" sz="120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12</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weight</a:t>
            </a:r>
            <a:r>
              <a:rPr lang="en-US" sz="1200">
                <a:solidFill>
                  <a:srgbClr val="000000"/>
                </a:solidFill>
                <a:latin typeface="Courier New" panose="02070309020205020404" pitchFamily="49" charset="0"/>
              </a:rPr>
              <a:t> = Bold);</a:t>
            </a:r>
            <a:br>
              <a:rPr lang="en-US" sz="1200">
                <a:solidFill>
                  <a:srgbClr val="000000"/>
                </a:solidFill>
                <a:latin typeface="Courier New" panose="02070309020205020404" pitchFamily="49" charset="0"/>
              </a:rPr>
            </a:br>
            <a:r>
              <a:rPr lang="en-US" sz="1200" b="1">
                <a:solidFill>
                  <a:srgbClr val="000080"/>
                </a:solidFill>
                <a:latin typeface="Courier New" panose="02070309020205020404" pitchFamily="49" charset="0"/>
              </a:rPr>
              <a:t>RUN</a:t>
            </a:r>
            <a:r>
              <a:rPr lang="en-US" sz="1200">
                <a:solidFill>
                  <a:srgbClr val="000000"/>
                </a:solidFill>
                <a:latin typeface="Courier New" panose="02070309020205020404" pitchFamily="49" charset="0"/>
              </a:rPr>
              <a:t>;</a:t>
            </a:r>
          </a:p>
          <a:p>
            <a:pPr marL="0" indent="0" defTabSz="137160">
              <a:spcBef>
                <a:spcPts val="200"/>
              </a:spcBef>
              <a:spcAft>
                <a:spcPts val="0"/>
              </a:spcAft>
              <a:buFont typeface="Wingdings 3" panose="05040102010807070707" pitchFamily="18" charset="2"/>
              <a:buNone/>
            </a:pPr>
            <a:r>
              <a:rPr lang="en-US" sz="1200">
                <a:solidFill>
                  <a:srgbClr val="0000FF"/>
                </a:solidFill>
                <a:latin typeface="Courier New" panose="02070309020205020404" pitchFamily="49" charset="0"/>
              </a:rPr>
              <a:t>ODS</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html</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close</a:t>
            </a:r>
            <a:r>
              <a:rPr lang="en-US" sz="1200">
                <a:solidFill>
                  <a:srgbClr val="000000"/>
                </a:solidFill>
                <a:latin typeface="Courier New" panose="02070309020205020404" pitchFamily="49" charset="0"/>
              </a:rPr>
              <a:t>;</a:t>
            </a:r>
            <a:br>
              <a:rPr lang="en-US" sz="1200">
                <a:solidFill>
                  <a:srgbClr val="000000"/>
                </a:solidFill>
                <a:latin typeface="Courier New" panose="02070309020205020404" pitchFamily="49" charset="0"/>
              </a:rPr>
            </a:br>
            <a:r>
              <a:rPr lang="en-US" sz="1200">
                <a:solidFill>
                  <a:srgbClr val="0000FF"/>
                </a:solidFill>
                <a:latin typeface="Courier New" panose="02070309020205020404" pitchFamily="49" charset="0"/>
              </a:rPr>
              <a:t>ODS</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listing</a:t>
            </a:r>
            <a:r>
              <a:rPr lang="en-US" sz="1200">
                <a:solidFill>
                  <a:srgbClr val="000000"/>
                </a:solidFill>
                <a:latin typeface="Courier New" panose="02070309020205020404" pitchFamily="49" charset="0"/>
              </a:rPr>
              <a:t>;</a:t>
            </a:r>
            <a:endParaRPr lang="en-US" sz="120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9085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4CA967-7948-9BB9-14E6-53C047960F36}"/>
              </a:ext>
            </a:extLst>
          </p:cNvPr>
          <p:cNvSpPr>
            <a:spLocks noGrp="1"/>
          </p:cNvSpPr>
          <p:nvPr>
            <p:ph type="sldNum" sz="quarter" idx="12"/>
          </p:nvPr>
        </p:nvSpPr>
        <p:spPr/>
        <p:txBody>
          <a:bodyPr/>
          <a:lstStyle/>
          <a:p>
            <a:fld id="{69E57DC2-970A-4B3E-BB1C-7A09969E49DF}" type="slidenum">
              <a:rPr lang="en-US" smtClean="0"/>
              <a:t>27</a:t>
            </a:fld>
            <a:endParaRPr lang="en-US"/>
          </a:p>
        </p:txBody>
      </p:sp>
      <p:sp>
        <p:nvSpPr>
          <p:cNvPr id="7" name="Rectangle 3">
            <a:extLst>
              <a:ext uri="{FF2B5EF4-FFF2-40B4-BE49-F238E27FC236}">
                <a16:creationId xmlns:a16="http://schemas.microsoft.com/office/drawing/2014/main" id="{AFFD956B-F0F7-7131-35A4-FF97817435CD}"/>
              </a:ext>
            </a:extLst>
          </p:cNvPr>
          <p:cNvSpPr txBox="1">
            <a:spLocks noChangeArrowheads="1"/>
          </p:cNvSpPr>
          <p:nvPr/>
        </p:nvSpPr>
        <p:spPr>
          <a:xfrm>
            <a:off x="2279121" y="4842767"/>
            <a:ext cx="7633759" cy="415034"/>
          </a:xfrm>
          <a:prstGeom prst="rect">
            <a:avLst/>
          </a:prstGeom>
          <a:noFill/>
        </p:spPr>
        <p:txBody>
          <a:bodyPr vert="horz" lIns="0" tIns="0" rIns="0" bIns="0" rtlCol="0" anchor="ctr">
            <a:noAutofit/>
          </a:bodyPr>
          <a:lstStyle>
            <a:lvl1pPr marL="0" indent="0" algn="l" defTabSz="342874" rtl="0" eaLnBrk="1" latinLnBrk="0" hangingPunct="1">
              <a:spcBef>
                <a:spcPts val="600"/>
              </a:spcBef>
              <a:buFont typeface="Arial"/>
              <a:buNone/>
              <a:defRPr sz="2800" b="0" i="0" kern="1200">
                <a:solidFill>
                  <a:schemeClr val="tx1"/>
                </a:solidFill>
                <a:latin typeface="Avenir Medium" panose="02000503020000020003"/>
                <a:ea typeface="+mn-ea"/>
                <a:cs typeface="Avenir Medium"/>
              </a:defRPr>
            </a:lvl1pPr>
            <a:lvl2pPr marL="149182" indent="0" algn="l" defTabSz="342874" rtl="0" eaLnBrk="1" latinLnBrk="0" hangingPunct="1">
              <a:spcBef>
                <a:spcPct val="20000"/>
              </a:spcBef>
              <a:buFont typeface="Arial"/>
              <a:buNone/>
              <a:defRPr sz="1800" b="0" i="0" kern="1200">
                <a:solidFill>
                  <a:schemeClr val="tx1"/>
                </a:solidFill>
                <a:latin typeface="Avenir Medium"/>
                <a:ea typeface="+mn-ea"/>
                <a:cs typeface="Avenir Medium"/>
              </a:defRPr>
            </a:lvl2pPr>
            <a:lvl3pPr marL="270027" indent="0" algn="l" defTabSz="342874" rtl="0" eaLnBrk="1" latinLnBrk="0" hangingPunct="1">
              <a:spcBef>
                <a:spcPct val="20000"/>
              </a:spcBef>
              <a:buFont typeface="Arial"/>
              <a:buNone/>
              <a:defRPr sz="1500" b="0" i="0" kern="1200">
                <a:solidFill>
                  <a:schemeClr val="tx1"/>
                </a:solidFill>
                <a:latin typeface="Avenir Medium"/>
                <a:ea typeface="+mn-ea"/>
                <a:cs typeface="Avenir Medium"/>
              </a:defRPr>
            </a:lvl3pPr>
            <a:lvl4pPr marL="390873" indent="0" algn="l" defTabSz="342874" rtl="0" eaLnBrk="1" latinLnBrk="0" hangingPunct="1">
              <a:spcBef>
                <a:spcPct val="20000"/>
              </a:spcBef>
              <a:buFont typeface="Arial"/>
              <a:buNone/>
              <a:defRPr sz="1200" b="0" i="0" kern="1200">
                <a:solidFill>
                  <a:schemeClr val="tx1"/>
                </a:solidFill>
                <a:latin typeface="Avenir Medium"/>
                <a:ea typeface="+mn-ea"/>
                <a:cs typeface="Avenir Medium"/>
              </a:defRPr>
            </a:lvl4pPr>
            <a:lvl5pPr marL="482548" indent="0" algn="l" defTabSz="342874" rtl="0" eaLnBrk="1" latinLnBrk="0" hangingPunct="1">
              <a:spcBef>
                <a:spcPct val="20000"/>
              </a:spcBef>
              <a:buFont typeface="Arial"/>
              <a:buNone/>
              <a:defRPr sz="1051" b="0" i="0" kern="1200">
                <a:solidFill>
                  <a:schemeClr val="tx1"/>
                </a:solidFill>
                <a:latin typeface="Avenir Medium"/>
                <a:ea typeface="+mn-ea"/>
                <a:cs typeface="Avenir Medium"/>
              </a:defRPr>
            </a:lvl5pPr>
            <a:lvl6pPr marL="1885809" indent="-171438" algn="l" defTabSz="342874" rtl="0" eaLnBrk="1" latinLnBrk="0" hangingPunct="1">
              <a:spcBef>
                <a:spcPct val="20000"/>
              </a:spcBef>
              <a:buFont typeface="Arial"/>
              <a:buChar char="•"/>
              <a:defRPr sz="1500" kern="1200">
                <a:solidFill>
                  <a:schemeClr val="tx1"/>
                </a:solidFill>
                <a:latin typeface="+mn-lt"/>
                <a:ea typeface="+mn-ea"/>
                <a:cs typeface="+mn-cs"/>
              </a:defRPr>
            </a:lvl6pPr>
            <a:lvl7pPr marL="2228683" indent="-171438" algn="l" defTabSz="342874" rtl="0" eaLnBrk="1" latinLnBrk="0" hangingPunct="1">
              <a:spcBef>
                <a:spcPct val="20000"/>
              </a:spcBef>
              <a:buFont typeface="Arial"/>
              <a:buChar char="•"/>
              <a:defRPr sz="1500" kern="1200">
                <a:solidFill>
                  <a:schemeClr val="tx1"/>
                </a:solidFill>
                <a:latin typeface="+mn-lt"/>
                <a:ea typeface="+mn-ea"/>
                <a:cs typeface="+mn-cs"/>
              </a:defRPr>
            </a:lvl7pPr>
            <a:lvl8pPr marL="2571558" indent="-171438" algn="l" defTabSz="342874" rtl="0" eaLnBrk="1" latinLnBrk="0" hangingPunct="1">
              <a:spcBef>
                <a:spcPct val="20000"/>
              </a:spcBef>
              <a:buFont typeface="Arial"/>
              <a:buChar char="•"/>
              <a:defRPr sz="1500" kern="1200">
                <a:solidFill>
                  <a:schemeClr val="tx1"/>
                </a:solidFill>
                <a:latin typeface="+mn-lt"/>
                <a:ea typeface="+mn-ea"/>
                <a:cs typeface="+mn-cs"/>
              </a:defRPr>
            </a:lvl8pPr>
            <a:lvl9pPr marL="2914432" indent="-171438" algn="l" defTabSz="342874" rtl="0" eaLnBrk="1" latinLnBrk="0" hangingPunct="1">
              <a:spcBef>
                <a:spcPct val="20000"/>
              </a:spcBef>
              <a:buFont typeface="Arial"/>
              <a:buChar char="•"/>
              <a:defRPr sz="1500" kern="1200">
                <a:solidFill>
                  <a:schemeClr val="tx1"/>
                </a:solidFill>
                <a:latin typeface="+mn-lt"/>
                <a:ea typeface="+mn-ea"/>
                <a:cs typeface="+mn-cs"/>
              </a:defRPr>
            </a:lvl9pPr>
          </a:lstStyle>
          <a:p>
            <a:pPr marL="174621" algn="ctr">
              <a:spcBef>
                <a:spcPts val="200"/>
              </a:spcBef>
              <a:spcAft>
                <a:spcPts val="200"/>
              </a:spcAft>
              <a:defRPr/>
            </a:pPr>
            <a:r>
              <a:rPr lang="en-US" sz="2200" b="1">
                <a:solidFill>
                  <a:srgbClr val="000000"/>
                </a:solidFill>
                <a:latin typeface="Calibri" panose="020F0502020204030204" pitchFamily="34" charset="0"/>
                <a:ea typeface="Oswald" charset="0"/>
                <a:cs typeface="Calibri" panose="020F0502020204030204" pitchFamily="34" charset="0"/>
              </a:rPr>
              <a:t>Year Error Rates for Men’s &amp; Women’s Tournaments Over Time</a:t>
            </a:r>
          </a:p>
        </p:txBody>
      </p:sp>
      <p:grpSp>
        <p:nvGrpSpPr>
          <p:cNvPr id="9" name="Group 8">
            <a:extLst>
              <a:ext uri="{FF2B5EF4-FFF2-40B4-BE49-F238E27FC236}">
                <a16:creationId xmlns:a16="http://schemas.microsoft.com/office/drawing/2014/main" id="{E8B24C30-7D19-A462-A21B-D0358392E8EE}"/>
              </a:ext>
            </a:extLst>
          </p:cNvPr>
          <p:cNvGrpSpPr/>
          <p:nvPr/>
        </p:nvGrpSpPr>
        <p:grpSpPr>
          <a:xfrm>
            <a:off x="308238" y="261241"/>
            <a:ext cx="11575524" cy="4581525"/>
            <a:chOff x="308238" y="261241"/>
            <a:chExt cx="11575524" cy="4581525"/>
          </a:xfrm>
        </p:grpSpPr>
        <p:pic>
          <p:nvPicPr>
            <p:cNvPr id="6" name="Graphic 5">
              <a:extLst>
                <a:ext uri="{FF2B5EF4-FFF2-40B4-BE49-F238E27FC236}">
                  <a16:creationId xmlns:a16="http://schemas.microsoft.com/office/drawing/2014/main" id="{C4205F42-045F-A11F-7D74-9E43F0AEC7B7}"/>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778237" y="261241"/>
              <a:ext cx="6105525" cy="4581525"/>
            </a:xfrm>
            <a:prstGeom prst="rect">
              <a:avLst/>
            </a:prstGeom>
          </p:spPr>
        </p:pic>
        <p:sp>
          <p:nvSpPr>
            <p:cNvPr id="23" name="Content Placeholder 2">
              <a:extLst>
                <a:ext uri="{FF2B5EF4-FFF2-40B4-BE49-F238E27FC236}">
                  <a16:creationId xmlns:a16="http://schemas.microsoft.com/office/drawing/2014/main" id="{268DA2D8-6F35-8279-734E-1F051A562479}"/>
                </a:ext>
              </a:extLst>
            </p:cNvPr>
            <p:cNvSpPr txBox="1">
              <a:spLocks/>
            </p:cNvSpPr>
            <p:nvPr/>
          </p:nvSpPr>
          <p:spPr>
            <a:xfrm>
              <a:off x="308238" y="383924"/>
              <a:ext cx="5368395" cy="4336158"/>
            </a:xfrm>
            <a:prstGeom prst="rect">
              <a:avLst/>
            </a:prstGeom>
            <a:solidFill>
              <a:srgbClr val="FFFFFF"/>
            </a:solidFill>
            <a:ln w="25400" cap="rnd">
              <a:solidFill>
                <a:srgbClr val="052F61"/>
              </a:solidFill>
            </a:ln>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defTabSz="137160">
                <a:spcBef>
                  <a:spcPts val="200"/>
                </a:spcBef>
                <a:spcAft>
                  <a:spcPts val="0"/>
                </a:spcAft>
                <a:buNone/>
              </a:pPr>
              <a:r>
                <a:rPr lang="en-US" sz="1200">
                  <a:solidFill>
                    <a:srgbClr val="0000FF"/>
                  </a:solidFill>
                  <a:latin typeface="Courier New" panose="02070309020205020404" pitchFamily="49" charset="0"/>
                </a:rPr>
                <a:t>ODS</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_all_</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close</a:t>
              </a:r>
              <a:r>
                <a:rPr lang="en-US" sz="1200">
                  <a:solidFill>
                    <a:srgbClr val="000000"/>
                  </a:solidFill>
                  <a:latin typeface="Courier New" panose="02070309020205020404" pitchFamily="49" charset="0"/>
                </a:rPr>
                <a:t>;</a:t>
              </a:r>
              <a:br>
                <a:rPr lang="en-US" sz="1200">
                  <a:solidFill>
                    <a:srgbClr val="000000"/>
                  </a:solidFill>
                  <a:latin typeface="Courier New" panose="02070309020205020404" pitchFamily="49" charset="0"/>
                </a:rPr>
              </a:br>
              <a:r>
                <a:rPr lang="en-US" sz="1200">
                  <a:solidFill>
                    <a:srgbClr val="0000FF"/>
                  </a:solidFill>
                  <a:latin typeface="Courier New" panose="02070309020205020404" pitchFamily="49" charset="0"/>
                </a:rPr>
                <a:t>ODS</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html</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path</a:t>
              </a:r>
              <a:r>
                <a:rPr lang="en-US" sz="1200">
                  <a:solidFill>
                    <a:srgbClr val="000000"/>
                  </a:solidFill>
                  <a:latin typeface="Courier New" panose="02070309020205020404" pitchFamily="49" charset="0"/>
                </a:rPr>
                <a:t> = </a:t>
              </a:r>
              <a:r>
                <a:rPr lang="en-US" sz="1200">
                  <a:solidFill>
                    <a:srgbClr val="800080"/>
                  </a:solidFill>
                  <a:latin typeface="Courier New" panose="02070309020205020404" pitchFamily="49" charset="0"/>
                </a:rPr>
                <a:t>"&amp;</a:t>
              </a:r>
              <a:r>
                <a:rPr lang="en-US" sz="1200" err="1">
                  <a:solidFill>
                    <a:srgbClr val="800080"/>
                  </a:solidFill>
                  <a:latin typeface="Courier New" panose="02070309020205020404" pitchFamily="49" charset="0"/>
                </a:rPr>
                <a:t>filepat</a:t>
              </a:r>
              <a:r>
                <a:rPr lang="en-US" sz="1200">
                  <a:solidFill>
                    <a:srgbClr val="800080"/>
                  </a:solidFill>
                  <a:latin typeface="Courier New" panose="02070309020205020404" pitchFamily="49" charset="0"/>
                </a:rPr>
                <a:t>"</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file</a:t>
              </a:r>
              <a:r>
                <a:rPr lang="en-US" sz="1200">
                  <a:solidFill>
                    <a:srgbClr val="000000"/>
                  </a:solidFill>
                  <a:latin typeface="Courier New" panose="02070309020205020404" pitchFamily="49" charset="0"/>
                </a:rPr>
                <a:t> = </a:t>
              </a:r>
              <a:r>
                <a:rPr lang="en-US" sz="1200">
                  <a:solidFill>
                    <a:srgbClr val="800080"/>
                  </a:solidFill>
                  <a:latin typeface="Courier New" panose="02070309020205020404" pitchFamily="49" charset="0"/>
                </a:rPr>
                <a:t>"visuals.html"</a:t>
              </a:r>
              <a:r>
                <a:rPr lang="en-US" sz="1200">
                  <a:solidFill>
                    <a:srgbClr val="000000"/>
                  </a:solidFill>
                  <a:latin typeface="Courier New" panose="02070309020205020404" pitchFamily="49" charset="0"/>
                </a:rPr>
                <a:t>;</a:t>
              </a:r>
              <a:br>
                <a:rPr lang="en-US" sz="1200">
                  <a:solidFill>
                    <a:srgbClr val="000000"/>
                  </a:solidFill>
                  <a:latin typeface="Courier New" panose="02070309020205020404" pitchFamily="49" charset="0"/>
                </a:rPr>
              </a:br>
              <a:r>
                <a:rPr lang="en-US" sz="1200">
                  <a:solidFill>
                    <a:srgbClr val="0000FF"/>
                  </a:solidFill>
                  <a:latin typeface="Courier New" panose="02070309020205020404" pitchFamily="49" charset="0"/>
                </a:rPr>
                <a:t>ODS</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graphics</a:t>
              </a:r>
              <a:r>
                <a:rPr lang="en-US" sz="1200">
                  <a:solidFill>
                    <a:srgbClr val="000000"/>
                  </a:solidFill>
                  <a:latin typeface="Courier New" panose="02070309020205020404" pitchFamily="49" charset="0"/>
                </a:rPr>
                <a:t> / </a:t>
              </a:r>
              <a:r>
                <a:rPr lang="en-US" sz="1200" err="1">
                  <a:solidFill>
                    <a:srgbClr val="0000FF"/>
                  </a:solidFill>
                  <a:latin typeface="Courier New" panose="02070309020205020404" pitchFamily="49" charset="0"/>
                </a:rPr>
                <a:t>outputfmt</a:t>
              </a:r>
              <a:r>
                <a:rPr lang="en-US" sz="1200">
                  <a:solidFill>
                    <a:srgbClr val="000000"/>
                  </a:solidFill>
                  <a:latin typeface="Courier New" panose="02070309020205020404" pitchFamily="49" charset="0"/>
                </a:rPr>
                <a:t> = </a:t>
              </a:r>
              <a:r>
                <a:rPr lang="en-US" sz="1200" err="1">
                  <a:solidFill>
                    <a:srgbClr val="000000"/>
                  </a:solidFill>
                  <a:latin typeface="Courier New" panose="02070309020205020404" pitchFamily="49" charset="0"/>
                </a:rPr>
                <a:t>svg</a:t>
              </a:r>
              <a:r>
                <a:rPr lang="en-US" sz="1200">
                  <a:solidFill>
                    <a:srgbClr val="000000"/>
                  </a:solidFill>
                  <a:latin typeface="Courier New" panose="02070309020205020404" pitchFamily="49" charset="0"/>
                </a:rPr>
                <a:t>;</a:t>
              </a:r>
            </a:p>
            <a:p>
              <a:pPr marL="0" indent="0" defTabSz="137160">
                <a:spcBef>
                  <a:spcPts val="200"/>
                </a:spcBef>
                <a:spcAft>
                  <a:spcPts val="0"/>
                </a:spcAft>
                <a:buNone/>
              </a:pPr>
              <a:r>
                <a:rPr lang="en-US" sz="1200" b="1">
                  <a:solidFill>
                    <a:srgbClr val="000080"/>
                  </a:solidFill>
                  <a:latin typeface="Courier New" panose="02070309020205020404" pitchFamily="49" charset="0"/>
                </a:rPr>
                <a:t>PROC</a:t>
              </a:r>
              <a:r>
                <a:rPr lang="en-US" sz="1200" b="0">
                  <a:solidFill>
                    <a:srgbClr val="000000"/>
                  </a:solidFill>
                  <a:latin typeface="Courier New" panose="02070309020205020404" pitchFamily="49" charset="0"/>
                </a:rPr>
                <a:t> </a:t>
              </a:r>
              <a:r>
                <a:rPr lang="en-US" sz="1200" b="1" err="1">
                  <a:solidFill>
                    <a:srgbClr val="000080"/>
                  </a:solidFill>
                  <a:latin typeface="Courier New" panose="02070309020205020404" pitchFamily="49" charset="0"/>
                </a:rPr>
                <a:t>sgplot</a:t>
              </a:r>
              <a:br>
                <a:rPr lang="en-US" sz="1200" b="1">
                  <a:solidFill>
                    <a:srgbClr val="000080"/>
                  </a:solidFill>
                  <a:latin typeface="Courier New" panose="02070309020205020404" pitchFamily="49" charset="0"/>
                </a:rPr>
              </a:br>
              <a:r>
                <a:rPr lang="en-US" sz="1200" b="1">
                  <a:solidFill>
                    <a:srgbClr val="000080"/>
                  </a:solidFill>
                  <a:latin typeface="Courier New" panose="02070309020205020404" pitchFamily="49" charset="0"/>
                </a:rPr>
                <a:t>	</a:t>
              </a:r>
              <a:r>
                <a:rPr lang="en-US" sz="1200" b="0">
                  <a:solidFill>
                    <a:srgbClr val="0000FF"/>
                  </a:solidFill>
                  <a:latin typeface="Courier New" panose="02070309020205020404" pitchFamily="49" charset="0"/>
                </a:rPr>
                <a:t>DATA</a:t>
              </a:r>
              <a:r>
                <a:rPr lang="en-US" sz="1200" b="0">
                  <a:solidFill>
                    <a:srgbClr val="000000"/>
                  </a:solidFill>
                  <a:latin typeface="Courier New" panose="02070309020205020404" pitchFamily="49" charset="0"/>
                </a:rPr>
                <a:t> = </a:t>
              </a:r>
              <a:r>
                <a:rPr lang="en-US" sz="1200" b="0" err="1">
                  <a:solidFill>
                    <a:srgbClr val="000000"/>
                  </a:solidFill>
                  <a:latin typeface="Courier New" panose="02070309020205020404" pitchFamily="49" charset="0"/>
                </a:rPr>
                <a:t>out.yrlg_clean</a:t>
              </a:r>
              <a:r>
                <a:rPr lang="en-US" sz="1200" b="0">
                  <a:solidFill>
                    <a:srgbClr val="000000"/>
                  </a:solidFill>
                  <a:latin typeface="Courier New" panose="02070309020205020404" pitchFamily="49" charset="0"/>
                </a:rPr>
                <a:t>;</a:t>
              </a:r>
              <a:br>
                <a:rPr lang="en-US" sz="1200" b="0">
                  <a:solidFill>
                    <a:srgbClr val="000000"/>
                  </a:solidFill>
                  <a:latin typeface="Courier New" panose="02070309020205020404" pitchFamily="49" charset="0"/>
                </a:rPr>
              </a:br>
              <a:r>
                <a:rPr lang="en-US" sz="1200" b="0">
                  <a:solidFill>
                    <a:srgbClr val="000000"/>
                  </a:solidFill>
                  <a:latin typeface="Courier New" panose="02070309020205020404" pitchFamily="49" charset="0"/>
                </a:rPr>
                <a:t>	</a:t>
              </a:r>
              <a:r>
                <a:rPr lang="en-US" sz="1200" b="0">
                  <a:solidFill>
                    <a:srgbClr val="0000FF"/>
                  </a:solidFill>
                  <a:latin typeface="Courier New" panose="02070309020205020404" pitchFamily="49" charset="0"/>
                </a:rPr>
                <a:t>STYLEATTRS </a:t>
              </a:r>
              <a:r>
                <a:rPr lang="en-US" sz="1200" b="0" err="1">
                  <a:solidFill>
                    <a:srgbClr val="0000FF"/>
                  </a:solidFill>
                  <a:latin typeface="Courier New" panose="02070309020205020404" pitchFamily="49" charset="0"/>
                </a:rPr>
                <a:t>datacontrastcolors</a:t>
              </a:r>
              <a:r>
                <a:rPr lang="en-US" sz="1200" b="0">
                  <a:solidFill>
                    <a:srgbClr val="000000"/>
                  </a:solidFill>
                  <a:latin typeface="Courier New" panose="02070309020205020404" pitchFamily="49" charset="0"/>
                </a:rPr>
                <a:t> = (</a:t>
              </a:r>
              <a:r>
                <a:rPr lang="en-US" sz="1200" b="0">
                  <a:solidFill>
                    <a:srgbClr val="800080"/>
                  </a:solidFill>
                  <a:latin typeface="Courier New" panose="02070309020205020404" pitchFamily="49" charset="0"/>
                </a:rPr>
                <a:t>"#5B993D“ "#CBA8E5"</a:t>
              </a:r>
              <a:r>
                <a:rPr lang="en-US" sz="1200" b="0">
                  <a:solidFill>
                    <a:srgbClr val="000000"/>
                  </a:solidFill>
                  <a:latin typeface="Courier New" panose="02070309020205020404" pitchFamily="49" charset="0"/>
                </a:rPr>
                <a:t>);</a:t>
              </a:r>
              <a:br>
                <a:rPr lang="en-US" sz="1200" b="0">
                  <a:solidFill>
                    <a:srgbClr val="000000"/>
                  </a:solidFill>
                  <a:latin typeface="Courier New" panose="02070309020205020404" pitchFamily="49" charset="0"/>
                </a:rPr>
              </a:br>
              <a:r>
                <a:rPr lang="en-US" sz="1200" b="0">
                  <a:solidFill>
                    <a:srgbClr val="000000"/>
                  </a:solidFill>
                  <a:latin typeface="Courier New" panose="02070309020205020404" pitchFamily="49" charset="0"/>
                </a:rPr>
                <a:t>	</a:t>
              </a:r>
              <a:r>
                <a:rPr lang="en-US" sz="1200" b="0">
                  <a:solidFill>
                    <a:srgbClr val="0000FF"/>
                  </a:solidFill>
                  <a:latin typeface="Courier New" panose="02070309020205020404" pitchFamily="49" charset="0"/>
                </a:rPr>
                <a:t>SERIES x</a:t>
              </a:r>
              <a:r>
                <a:rPr lang="en-US" sz="1200" b="0">
                  <a:solidFill>
                    <a:srgbClr val="000000"/>
                  </a:solidFill>
                  <a:latin typeface="Courier New" panose="02070309020205020404" pitchFamily="49" charset="0"/>
                </a:rPr>
                <a:t> = YEAR </a:t>
              </a:r>
              <a:r>
                <a:rPr lang="en-US" sz="1200" b="0">
                  <a:solidFill>
                    <a:srgbClr val="0000FF"/>
                  </a:solidFill>
                  <a:latin typeface="Courier New" panose="02070309020205020404" pitchFamily="49" charset="0"/>
                </a:rPr>
                <a:t>y</a:t>
              </a:r>
              <a:r>
                <a:rPr lang="en-US" sz="1200" b="0">
                  <a:solidFill>
                    <a:srgbClr val="000000"/>
                  </a:solidFill>
                  <a:latin typeface="Courier New" panose="02070309020205020404" pitchFamily="49" charset="0"/>
                </a:rPr>
                <a:t> = YEAR_ERROR / </a:t>
              </a:r>
              <a:r>
                <a:rPr lang="en-US" sz="1200" b="0">
                  <a:solidFill>
                    <a:srgbClr val="0000FF"/>
                  </a:solidFill>
                  <a:latin typeface="Courier New" panose="02070309020205020404" pitchFamily="49" charset="0"/>
                </a:rPr>
                <a:t>group</a:t>
              </a:r>
              <a:r>
                <a:rPr lang="en-US" sz="1200" b="0">
                  <a:solidFill>
                    <a:srgbClr val="000000"/>
                  </a:solidFill>
                  <a:latin typeface="Courier New" panose="02070309020205020404" pitchFamily="49" charset="0"/>
                </a:rPr>
                <a:t> = LEAGUE_ID</a:t>
              </a:r>
              <a:br>
                <a:rPr lang="en-US" sz="1200" b="0">
                  <a:solidFill>
                    <a:srgbClr val="000000"/>
                  </a:solidFill>
                  <a:latin typeface="Courier New" panose="02070309020205020404" pitchFamily="49" charset="0"/>
                </a:rPr>
              </a:br>
              <a:r>
                <a:rPr lang="en-US" sz="1200" b="0">
                  <a:solidFill>
                    <a:srgbClr val="000000"/>
                  </a:solidFill>
                  <a:latin typeface="Courier New" panose="02070309020205020404" pitchFamily="49" charset="0"/>
                </a:rPr>
                <a:t>		</a:t>
              </a:r>
              <a:r>
                <a:rPr lang="en-US" sz="1200" b="0">
                  <a:solidFill>
                    <a:srgbClr val="0000FF"/>
                  </a:solidFill>
                  <a:latin typeface="Courier New" panose="02070309020205020404" pitchFamily="49" charset="0"/>
                </a:rPr>
                <a:t>markers </a:t>
              </a:r>
              <a:r>
                <a:rPr lang="en-US" sz="1200" b="0" err="1">
                  <a:solidFill>
                    <a:srgbClr val="0000FF"/>
                  </a:solidFill>
                  <a:latin typeface="Courier New" panose="02070309020205020404" pitchFamily="49" charset="0"/>
                </a:rPr>
                <a:t>lineattrs</a:t>
              </a:r>
              <a:r>
                <a:rPr lang="en-US" sz="1200" b="0">
                  <a:solidFill>
                    <a:srgbClr val="000000"/>
                  </a:solidFill>
                  <a:latin typeface="Courier New" panose="02070309020205020404" pitchFamily="49" charset="0"/>
                </a:rPr>
                <a:t> = (</a:t>
              </a:r>
              <a:r>
                <a:rPr lang="en-US" sz="1200" b="0">
                  <a:solidFill>
                    <a:srgbClr val="0000FF"/>
                  </a:solidFill>
                  <a:latin typeface="Courier New" panose="02070309020205020404" pitchFamily="49" charset="0"/>
                </a:rPr>
                <a:t>thickness</a:t>
              </a:r>
              <a:r>
                <a:rPr lang="en-US" sz="1200" b="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2</a:t>
              </a:r>
              <a:r>
                <a:rPr lang="en-US" sz="1200">
                  <a:solidFill>
                    <a:srgbClr val="000000"/>
                  </a:solidFill>
                  <a:latin typeface="Courier New" panose="02070309020205020404" pitchFamily="49" charset="0"/>
                </a:rPr>
                <a:t>) </a:t>
              </a:r>
              <a:r>
                <a:rPr lang="en-US" sz="1200" b="0">
                  <a:solidFill>
                    <a:srgbClr val="0000FF"/>
                  </a:solidFill>
                  <a:latin typeface="Courier New" panose="02070309020205020404" pitchFamily="49" charset="0"/>
                </a:rPr>
                <a:t>name</a:t>
              </a:r>
              <a:r>
                <a:rPr lang="en-US" sz="1200" b="0">
                  <a:solidFill>
                    <a:srgbClr val="000000"/>
                  </a:solidFill>
                  <a:latin typeface="Courier New" panose="02070309020205020404" pitchFamily="49" charset="0"/>
                </a:rPr>
                <a:t> = </a:t>
              </a:r>
              <a:r>
                <a:rPr lang="en-US" sz="1200" b="0">
                  <a:solidFill>
                    <a:srgbClr val="800080"/>
                  </a:solidFill>
                  <a:latin typeface="Courier New" panose="02070309020205020404" pitchFamily="49" charset="0"/>
                </a:rPr>
                <a:t>"lines“</a:t>
              </a:r>
              <a:br>
                <a:rPr lang="en-US" sz="1200" b="0">
                  <a:solidFill>
                    <a:srgbClr val="800080"/>
                  </a:solidFill>
                  <a:latin typeface="Courier New" panose="02070309020205020404" pitchFamily="49" charset="0"/>
                </a:rPr>
              </a:br>
              <a:r>
                <a:rPr lang="en-US" sz="1200" b="0">
                  <a:solidFill>
                    <a:srgbClr val="800080"/>
                  </a:solidFill>
                  <a:latin typeface="Courier New" panose="02070309020205020404" pitchFamily="49" charset="0"/>
                </a:rPr>
                <a:t>		</a:t>
              </a:r>
              <a:r>
                <a:rPr lang="en-US" sz="1200" b="0" err="1">
                  <a:solidFill>
                    <a:srgbClr val="0000FF"/>
                  </a:solidFill>
                  <a:latin typeface="Courier New" panose="02070309020205020404" pitchFamily="49" charset="0"/>
                </a:rPr>
                <a:t>markerattrs</a:t>
              </a:r>
              <a:r>
                <a:rPr lang="en-US" sz="1200" b="0">
                  <a:solidFill>
                    <a:srgbClr val="000000"/>
                  </a:solidFill>
                  <a:latin typeface="Courier New" panose="02070309020205020404" pitchFamily="49" charset="0"/>
                </a:rPr>
                <a:t> = (</a:t>
              </a:r>
              <a:r>
                <a:rPr lang="en-US" sz="1200" b="0">
                  <a:solidFill>
                    <a:srgbClr val="0000FF"/>
                  </a:solidFill>
                  <a:latin typeface="Courier New" panose="02070309020205020404" pitchFamily="49" charset="0"/>
                </a:rPr>
                <a:t>symbol</a:t>
              </a:r>
              <a:r>
                <a:rPr lang="en-US" sz="1200" b="0">
                  <a:solidFill>
                    <a:srgbClr val="000000"/>
                  </a:solidFill>
                  <a:latin typeface="Courier New" panose="02070309020205020404" pitchFamily="49" charset="0"/>
                </a:rPr>
                <a:t> = </a:t>
              </a:r>
              <a:r>
                <a:rPr lang="en-US" sz="1200" b="0" err="1">
                  <a:solidFill>
                    <a:srgbClr val="000000"/>
                  </a:solidFill>
                  <a:latin typeface="Courier New" panose="02070309020205020404" pitchFamily="49" charset="0"/>
                </a:rPr>
                <a:t>circlefilled</a:t>
              </a:r>
              <a:r>
                <a:rPr lang="en-US" sz="1200" b="0">
                  <a:solidFill>
                    <a:srgbClr val="000000"/>
                  </a:solidFill>
                  <a:latin typeface="Courier New" panose="02070309020205020404" pitchFamily="49" charset="0"/>
                </a:rPr>
                <a:t> </a:t>
              </a:r>
              <a:r>
                <a:rPr lang="en-US" sz="1200" b="0">
                  <a:solidFill>
                    <a:srgbClr val="0000FF"/>
                  </a:solidFill>
                  <a:latin typeface="Courier New" panose="02070309020205020404" pitchFamily="49" charset="0"/>
                </a:rPr>
                <a:t>color</a:t>
              </a:r>
              <a:r>
                <a:rPr lang="en-US" sz="1200" b="0">
                  <a:solidFill>
                    <a:srgbClr val="000000"/>
                  </a:solidFill>
                  <a:latin typeface="Courier New" panose="02070309020205020404" pitchFamily="49" charset="0"/>
                </a:rPr>
                <a:t> = black</a:t>
              </a:r>
              <a:br>
                <a:rPr lang="en-US" sz="1200" b="0">
                  <a:solidFill>
                    <a:srgbClr val="000000"/>
                  </a:solidFill>
                  <a:latin typeface="Courier New" panose="02070309020205020404" pitchFamily="49" charset="0"/>
                </a:rPr>
              </a:br>
              <a:r>
                <a:rPr lang="en-US" sz="1200" b="0">
                  <a:solidFill>
                    <a:srgbClr val="000000"/>
                  </a:solidFill>
                  <a:latin typeface="Courier New" panose="02070309020205020404" pitchFamily="49" charset="0"/>
                </a:rPr>
                <a:t>			</a:t>
              </a:r>
              <a:r>
                <a:rPr lang="en-US" sz="1200" b="0">
                  <a:solidFill>
                    <a:srgbClr val="0000FF"/>
                  </a:solidFill>
                  <a:latin typeface="Courier New" panose="02070309020205020404" pitchFamily="49" charset="0"/>
                </a:rPr>
                <a:t>size</a:t>
              </a:r>
              <a:r>
                <a:rPr lang="en-US" sz="1200" b="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3</a:t>
              </a:r>
              <a:r>
                <a:rPr lang="en-US" sz="1200" b="0">
                  <a:solidFill>
                    <a:srgbClr val="000000"/>
                  </a:solidFill>
                  <a:latin typeface="Courier New" panose="02070309020205020404" pitchFamily="49" charset="0"/>
                </a:rPr>
                <a:t>);</a:t>
              </a:r>
              <a:br>
                <a:rPr lang="en-US" sz="1200" b="0">
                  <a:solidFill>
                    <a:srgbClr val="000000"/>
                  </a:solidFill>
                  <a:latin typeface="Courier New" panose="02070309020205020404" pitchFamily="49" charset="0"/>
                </a:rPr>
              </a:br>
              <a:r>
                <a:rPr lang="en-US" sz="1200" b="0">
                  <a:solidFill>
                    <a:srgbClr val="000000"/>
                  </a:solidFill>
                  <a:latin typeface="Courier New" panose="02070309020205020404" pitchFamily="49" charset="0"/>
                </a:rPr>
                <a:t>	</a:t>
              </a:r>
              <a:r>
                <a:rPr lang="en-US" sz="1200" b="0">
                  <a:solidFill>
                    <a:srgbClr val="0000FF"/>
                  </a:solidFill>
                  <a:latin typeface="Courier New" panose="02070309020205020404" pitchFamily="49" charset="0"/>
                </a:rPr>
                <a:t>KEYLEGEND</a:t>
              </a:r>
              <a:r>
                <a:rPr lang="en-US" sz="1200" b="0">
                  <a:solidFill>
                    <a:srgbClr val="000000"/>
                  </a:solidFill>
                  <a:latin typeface="Courier New" panose="02070309020205020404" pitchFamily="49" charset="0"/>
                </a:rPr>
                <a:t> </a:t>
              </a:r>
              <a:r>
                <a:rPr lang="en-US" sz="1200" b="0">
                  <a:solidFill>
                    <a:srgbClr val="800080"/>
                  </a:solidFill>
                  <a:latin typeface="Courier New" panose="02070309020205020404" pitchFamily="49" charset="0"/>
                </a:rPr>
                <a:t>"lines"</a:t>
              </a:r>
              <a:r>
                <a:rPr lang="en-US" sz="1200" b="0">
                  <a:solidFill>
                    <a:srgbClr val="000000"/>
                  </a:solidFill>
                  <a:latin typeface="Courier New" panose="02070309020205020404" pitchFamily="49" charset="0"/>
                </a:rPr>
                <a:t> / </a:t>
              </a:r>
              <a:r>
                <a:rPr lang="en-US" sz="1200" b="0">
                  <a:solidFill>
                    <a:srgbClr val="0000FF"/>
                  </a:solidFill>
                  <a:latin typeface="Courier New" panose="02070309020205020404" pitchFamily="49" charset="0"/>
                </a:rPr>
                <a:t>down</a:t>
              </a:r>
              <a:r>
                <a:rPr lang="en-US" sz="1200" b="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2</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b="0" err="1">
                  <a:solidFill>
                    <a:srgbClr val="0000FF"/>
                  </a:solidFill>
                  <a:latin typeface="Courier New" panose="02070309020205020404" pitchFamily="49" charset="0"/>
                </a:rPr>
                <a:t>valueattrs</a:t>
              </a:r>
              <a:r>
                <a:rPr lang="en-US" sz="1200" b="0">
                  <a:solidFill>
                    <a:srgbClr val="000000"/>
                  </a:solidFill>
                  <a:latin typeface="Courier New" panose="02070309020205020404" pitchFamily="49" charset="0"/>
                </a:rPr>
                <a:t> = (	</a:t>
              </a:r>
              <a:r>
                <a:rPr lang="en-US" sz="1200" b="0">
                  <a:solidFill>
                    <a:srgbClr val="0000FF"/>
                  </a:solidFill>
                  <a:latin typeface="Courier New" panose="02070309020205020404" pitchFamily="49" charset="0"/>
                </a:rPr>
                <a:t>size</a:t>
              </a:r>
              <a:r>
                <a:rPr lang="en-US" sz="1200" b="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12 </a:t>
              </a:r>
              <a:r>
                <a:rPr lang="en-US" sz="1200" b="0">
                  <a:solidFill>
                    <a:srgbClr val="0000FF"/>
                  </a:solidFill>
                  <a:latin typeface="Courier New" panose="02070309020205020404" pitchFamily="49" charset="0"/>
                </a:rPr>
                <a:t>weight</a:t>
              </a:r>
              <a:r>
                <a:rPr lang="en-US" sz="1200" b="0">
                  <a:solidFill>
                    <a:srgbClr val="000000"/>
                  </a:solidFill>
                  <a:latin typeface="Courier New" panose="02070309020205020404" pitchFamily="49" charset="0"/>
                </a:rPr>
                <a:t> = Bold);</a:t>
              </a:r>
              <a:br>
                <a:rPr lang="en-US" sz="1200" b="0">
                  <a:solidFill>
                    <a:srgbClr val="000000"/>
                  </a:solidFill>
                  <a:latin typeface="Courier New" panose="02070309020205020404" pitchFamily="49" charset="0"/>
                </a:rPr>
              </a:br>
              <a:r>
                <a:rPr lang="en-US" sz="1200" b="0">
                  <a:solidFill>
                    <a:srgbClr val="000000"/>
                  </a:solidFill>
                  <a:latin typeface="Courier New" panose="02070309020205020404" pitchFamily="49" charset="0"/>
                </a:rPr>
                <a:t>	</a:t>
              </a:r>
              <a:r>
                <a:rPr lang="en-US" sz="1200" b="0">
                  <a:solidFill>
                    <a:srgbClr val="0000FF"/>
                  </a:solidFill>
                  <a:latin typeface="Courier New" panose="02070309020205020404" pitchFamily="49" charset="0"/>
                </a:rPr>
                <a:t>XAXIS label</a:t>
              </a:r>
              <a:r>
                <a:rPr lang="en-US" sz="1200" b="0">
                  <a:solidFill>
                    <a:srgbClr val="000000"/>
                  </a:solidFill>
                  <a:latin typeface="Courier New" panose="02070309020205020404" pitchFamily="49" charset="0"/>
                </a:rPr>
                <a:t> = </a:t>
              </a:r>
              <a:r>
                <a:rPr lang="en-US" sz="1200" b="0">
                  <a:solidFill>
                    <a:srgbClr val="800080"/>
                  </a:solidFill>
                  <a:latin typeface="Courier New" panose="02070309020205020404" pitchFamily="49" charset="0"/>
                </a:rPr>
                <a:t>"Year Season Started“</a:t>
              </a:r>
              <a:br>
                <a:rPr lang="en-US" sz="1200" b="0">
                  <a:solidFill>
                    <a:srgbClr val="000000"/>
                  </a:solidFill>
                  <a:latin typeface="Courier New" panose="02070309020205020404" pitchFamily="49" charset="0"/>
                </a:rPr>
              </a:br>
              <a:r>
                <a:rPr lang="en-US" sz="1200" b="0">
                  <a:solidFill>
                    <a:srgbClr val="000000"/>
                  </a:solidFill>
                  <a:latin typeface="Courier New" panose="02070309020205020404" pitchFamily="49" charset="0"/>
                </a:rPr>
                <a:t>		</a:t>
              </a:r>
              <a:r>
                <a:rPr lang="en-US" sz="1200" b="0">
                  <a:solidFill>
                    <a:srgbClr val="0000FF"/>
                  </a:solidFill>
                  <a:latin typeface="Courier New" panose="02070309020205020404" pitchFamily="49" charset="0"/>
                </a:rPr>
                <a:t>values</a:t>
              </a:r>
              <a:r>
                <a:rPr lang="en-US" sz="1200" b="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1985</a:t>
              </a:r>
              <a:r>
                <a:rPr lang="en-US" sz="1200" b="0">
                  <a:solidFill>
                    <a:srgbClr val="000000"/>
                  </a:solidFill>
                  <a:latin typeface="Courier New" panose="02070309020205020404" pitchFamily="49" charset="0"/>
                </a:rPr>
                <a:t> to </a:t>
              </a:r>
              <a:r>
                <a:rPr lang="en-US" sz="1200" b="1">
                  <a:solidFill>
                    <a:srgbClr val="008080"/>
                  </a:solidFill>
                  <a:latin typeface="Courier New" panose="02070309020205020404" pitchFamily="49" charset="0"/>
                </a:rPr>
                <a:t>2023</a:t>
              </a:r>
              <a:r>
                <a:rPr lang="en-US" sz="1200" b="0">
                  <a:solidFill>
                    <a:srgbClr val="000000"/>
                  </a:solidFill>
                  <a:latin typeface="Courier New" panose="02070309020205020404" pitchFamily="49" charset="0"/>
                </a:rPr>
                <a:t> by </a:t>
              </a:r>
              <a:r>
                <a:rPr lang="en-US" sz="1200" b="1">
                  <a:solidFill>
                    <a:srgbClr val="008080"/>
                  </a:solidFill>
                  <a:latin typeface="Courier New" panose="02070309020205020404" pitchFamily="49" charset="0"/>
                </a:rPr>
                <a:t>1</a:t>
              </a:r>
              <a:r>
                <a:rPr lang="en-US" sz="1200" b="1">
                  <a:solidFill>
                    <a:srgbClr val="000000"/>
                  </a:solidFill>
                  <a:latin typeface="Courier New" panose="02070309020205020404" pitchFamily="49" charset="0"/>
                </a:rPr>
                <a:t>)</a:t>
              </a:r>
              <a:br>
                <a:rPr lang="en-US" sz="1200" b="1">
                  <a:solidFill>
                    <a:srgbClr val="000000"/>
                  </a:solidFill>
                  <a:latin typeface="Courier New" panose="02070309020205020404" pitchFamily="49" charset="0"/>
                </a:rPr>
              </a:br>
              <a:r>
                <a:rPr lang="en-US" sz="1200" b="1">
                  <a:solidFill>
                    <a:srgbClr val="000000"/>
                  </a:solidFill>
                  <a:latin typeface="Courier New" panose="02070309020205020404" pitchFamily="49" charset="0"/>
                </a:rPr>
                <a:t>		</a:t>
              </a:r>
              <a:r>
                <a:rPr lang="en-US" sz="1200" b="0" err="1">
                  <a:solidFill>
                    <a:srgbClr val="0000FF"/>
                  </a:solidFill>
                  <a:latin typeface="Courier New" panose="02070309020205020404" pitchFamily="49" charset="0"/>
                </a:rPr>
                <a:t>labelattrs</a:t>
              </a:r>
              <a:r>
                <a:rPr lang="en-US" sz="1200" b="0">
                  <a:solidFill>
                    <a:srgbClr val="000000"/>
                  </a:solidFill>
                  <a:latin typeface="Courier New" panose="02070309020205020404" pitchFamily="49" charset="0"/>
                </a:rPr>
                <a:t> = (</a:t>
              </a:r>
              <a:r>
                <a:rPr lang="en-US" sz="1200" b="0">
                  <a:solidFill>
                    <a:srgbClr val="0000FF"/>
                  </a:solidFill>
                  <a:latin typeface="Courier New" panose="02070309020205020404" pitchFamily="49" charset="0"/>
                </a:rPr>
                <a:t>size</a:t>
              </a:r>
              <a:r>
                <a:rPr lang="en-US" sz="1200" b="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16 </a:t>
              </a:r>
              <a:r>
                <a:rPr lang="en-US" sz="1200" b="0">
                  <a:solidFill>
                    <a:srgbClr val="0000FF"/>
                  </a:solidFill>
                  <a:latin typeface="Courier New" panose="02070309020205020404" pitchFamily="49" charset="0"/>
                </a:rPr>
                <a:t>style</a:t>
              </a:r>
              <a:r>
                <a:rPr lang="en-US" sz="1200" b="0">
                  <a:solidFill>
                    <a:srgbClr val="000000"/>
                  </a:solidFill>
                  <a:latin typeface="Courier New" panose="02070309020205020404" pitchFamily="49" charset="0"/>
                </a:rPr>
                <a:t> = Italic </a:t>
              </a:r>
              <a:r>
                <a:rPr lang="en-US" sz="1200" b="0">
                  <a:solidFill>
                    <a:srgbClr val="0000FF"/>
                  </a:solidFill>
                  <a:latin typeface="Courier New" panose="02070309020205020404" pitchFamily="49" charset="0"/>
                </a:rPr>
                <a:t>weight</a:t>
              </a:r>
              <a:r>
                <a:rPr lang="en-US" sz="1200" b="0">
                  <a:solidFill>
                    <a:srgbClr val="000000"/>
                  </a:solidFill>
                  <a:latin typeface="Courier New" panose="02070309020205020404" pitchFamily="49" charset="0"/>
                </a:rPr>
                <a:t> = Bold	)</a:t>
              </a:r>
              <a:br>
                <a:rPr lang="en-US" sz="1200" b="0">
                  <a:solidFill>
                    <a:srgbClr val="000000"/>
                  </a:solidFill>
                  <a:latin typeface="Courier New" panose="02070309020205020404" pitchFamily="49" charset="0"/>
                </a:rPr>
              </a:br>
              <a:r>
                <a:rPr lang="en-US" sz="1200" b="0">
                  <a:solidFill>
                    <a:srgbClr val="000000"/>
                  </a:solidFill>
                  <a:latin typeface="Courier New" panose="02070309020205020404" pitchFamily="49" charset="0"/>
                </a:rPr>
                <a:t>		</a:t>
              </a:r>
              <a:r>
                <a:rPr lang="en-US" sz="1200" b="0" err="1">
                  <a:solidFill>
                    <a:srgbClr val="0000FF"/>
                  </a:solidFill>
                  <a:latin typeface="Courier New" panose="02070309020205020404" pitchFamily="49" charset="0"/>
                </a:rPr>
                <a:t>valueattrs</a:t>
              </a:r>
              <a:r>
                <a:rPr lang="en-US" sz="1200" b="0">
                  <a:solidFill>
                    <a:srgbClr val="000000"/>
                  </a:solidFill>
                  <a:latin typeface="Courier New" panose="02070309020205020404" pitchFamily="49" charset="0"/>
                </a:rPr>
                <a:t> = (</a:t>
              </a:r>
              <a:r>
                <a:rPr lang="en-US" sz="1200" b="0">
                  <a:solidFill>
                    <a:srgbClr val="0000FF"/>
                  </a:solidFill>
                  <a:latin typeface="Courier New" panose="02070309020205020404" pitchFamily="49" charset="0"/>
                </a:rPr>
                <a:t>size</a:t>
              </a:r>
              <a:r>
                <a:rPr lang="en-US" sz="1200" b="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12 </a:t>
              </a:r>
              <a:r>
                <a:rPr lang="en-US" sz="1200" b="0">
                  <a:solidFill>
                    <a:srgbClr val="0000FF"/>
                  </a:solidFill>
                  <a:latin typeface="Courier New" panose="02070309020205020404" pitchFamily="49" charset="0"/>
                </a:rPr>
                <a:t>weight</a:t>
              </a:r>
              <a:r>
                <a:rPr lang="en-US" sz="1200" b="0">
                  <a:solidFill>
                    <a:srgbClr val="000000"/>
                  </a:solidFill>
                  <a:latin typeface="Courier New" panose="02070309020205020404" pitchFamily="49" charset="0"/>
                </a:rPr>
                <a:t> = Bold);</a:t>
              </a:r>
              <a:br>
                <a:rPr lang="en-US" sz="1200" b="0">
                  <a:solidFill>
                    <a:srgbClr val="000000"/>
                  </a:solidFill>
                  <a:latin typeface="Courier New" panose="02070309020205020404" pitchFamily="49" charset="0"/>
                </a:rPr>
              </a:br>
              <a:r>
                <a:rPr lang="en-US" sz="1200" b="0">
                  <a:solidFill>
                    <a:srgbClr val="000000"/>
                  </a:solidFill>
                  <a:latin typeface="Courier New" panose="02070309020205020404" pitchFamily="49" charset="0"/>
                </a:rPr>
                <a:t>	</a:t>
              </a:r>
              <a:r>
                <a:rPr lang="en-US" sz="1200" b="0">
                  <a:solidFill>
                    <a:srgbClr val="0000FF"/>
                  </a:solidFill>
                  <a:latin typeface="Courier New" panose="02070309020205020404" pitchFamily="49" charset="0"/>
                </a:rPr>
                <a:t>YAXIS label</a:t>
              </a:r>
              <a:r>
                <a:rPr lang="en-US" sz="1200" b="0">
                  <a:solidFill>
                    <a:srgbClr val="000000"/>
                  </a:solidFill>
                  <a:latin typeface="Courier New" panose="02070309020205020404" pitchFamily="49" charset="0"/>
                </a:rPr>
                <a:t> = </a:t>
              </a:r>
              <a:r>
                <a:rPr lang="en-US" sz="1200" b="0">
                  <a:solidFill>
                    <a:srgbClr val="800080"/>
                  </a:solidFill>
                  <a:latin typeface="Courier New" panose="02070309020205020404" pitchFamily="49" charset="0"/>
                </a:rPr>
                <a:t>"Error Rate“</a:t>
              </a:r>
              <a:r>
                <a:rPr lang="en-US" sz="1200">
                  <a:solidFill>
                    <a:srgbClr val="000000"/>
                  </a:solidFill>
                  <a:latin typeface="Courier New" panose="02070309020205020404" pitchFamily="49" charset="0"/>
                </a:rPr>
                <a:t> </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b="0">
                  <a:solidFill>
                    <a:srgbClr val="0000FF"/>
                  </a:solidFill>
                  <a:latin typeface="Courier New" panose="02070309020205020404" pitchFamily="49" charset="0"/>
                </a:rPr>
                <a:t>values</a:t>
              </a:r>
              <a:r>
                <a:rPr lang="en-US" sz="1200" b="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0.000</a:t>
              </a:r>
              <a:r>
                <a:rPr lang="en-US" sz="1200" b="0">
                  <a:solidFill>
                    <a:srgbClr val="000000"/>
                  </a:solidFill>
                  <a:latin typeface="Courier New" panose="02070309020205020404" pitchFamily="49" charset="0"/>
                </a:rPr>
                <a:t> to </a:t>
              </a:r>
              <a:r>
                <a:rPr lang="en-US" sz="1200" b="1">
                  <a:solidFill>
                    <a:srgbClr val="008080"/>
                  </a:solidFill>
                  <a:latin typeface="Courier New" panose="02070309020205020404" pitchFamily="49" charset="0"/>
                </a:rPr>
                <a:t>0.250</a:t>
              </a:r>
              <a:r>
                <a:rPr lang="en-US" sz="1200" b="0">
                  <a:solidFill>
                    <a:srgbClr val="000000"/>
                  </a:solidFill>
                  <a:latin typeface="Courier New" panose="02070309020205020404" pitchFamily="49" charset="0"/>
                </a:rPr>
                <a:t> by </a:t>
              </a:r>
              <a:r>
                <a:rPr lang="en-US" sz="1200" b="1">
                  <a:solidFill>
                    <a:srgbClr val="008080"/>
                  </a:solidFill>
                  <a:latin typeface="Courier New" panose="02070309020205020404" pitchFamily="49" charset="0"/>
                </a:rPr>
                <a:t>0.025</a:t>
              </a:r>
              <a:r>
                <a:rPr lang="en-US" sz="1200" b="0">
                  <a:solidFill>
                    <a:srgbClr val="000000"/>
                  </a:solidFill>
                  <a:latin typeface="Courier New" panose="02070309020205020404" pitchFamily="49" charset="0"/>
                </a:rPr>
                <a:t>)</a:t>
              </a:r>
              <a:br>
                <a:rPr lang="en-US" sz="1200" b="0">
                  <a:solidFill>
                    <a:srgbClr val="000000"/>
                  </a:solidFill>
                  <a:latin typeface="Courier New" panose="02070309020205020404" pitchFamily="49" charset="0"/>
                </a:rPr>
              </a:br>
              <a:r>
                <a:rPr lang="en-US" sz="1200" b="0">
                  <a:solidFill>
                    <a:srgbClr val="000000"/>
                  </a:solidFill>
                  <a:latin typeface="Courier New" panose="02070309020205020404" pitchFamily="49" charset="0"/>
                </a:rPr>
                <a:t>		</a:t>
              </a:r>
              <a:r>
                <a:rPr lang="en-US" sz="1200" b="0" err="1">
                  <a:solidFill>
                    <a:srgbClr val="0000FF"/>
                  </a:solidFill>
                  <a:latin typeface="Courier New" panose="02070309020205020404" pitchFamily="49" charset="0"/>
                </a:rPr>
                <a:t>labelattrs</a:t>
              </a:r>
              <a:r>
                <a:rPr lang="en-US" sz="1200" b="0">
                  <a:solidFill>
                    <a:srgbClr val="000000"/>
                  </a:solidFill>
                  <a:latin typeface="Courier New" panose="02070309020205020404" pitchFamily="49" charset="0"/>
                </a:rPr>
                <a:t> = (</a:t>
              </a:r>
              <a:r>
                <a:rPr lang="en-US" sz="1200" b="0">
                  <a:solidFill>
                    <a:srgbClr val="0000FF"/>
                  </a:solidFill>
                  <a:latin typeface="Courier New" panose="02070309020205020404" pitchFamily="49" charset="0"/>
                </a:rPr>
                <a:t>size</a:t>
              </a:r>
              <a:r>
                <a:rPr lang="en-US" sz="1200" b="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16</a:t>
              </a:r>
              <a:r>
                <a:rPr lang="en-US" sz="1200">
                  <a:solidFill>
                    <a:srgbClr val="000000"/>
                  </a:solidFill>
                  <a:latin typeface="Courier New" panose="02070309020205020404" pitchFamily="49" charset="0"/>
                </a:rPr>
                <a:t> </a:t>
              </a:r>
              <a:r>
                <a:rPr lang="en-US" sz="1200" b="0">
                  <a:solidFill>
                    <a:srgbClr val="0000FF"/>
                  </a:solidFill>
                  <a:latin typeface="Courier New" panose="02070309020205020404" pitchFamily="49" charset="0"/>
                </a:rPr>
                <a:t>style</a:t>
              </a:r>
              <a:r>
                <a:rPr lang="en-US" sz="1200" b="0">
                  <a:solidFill>
                    <a:srgbClr val="000000"/>
                  </a:solidFill>
                  <a:latin typeface="Courier New" panose="02070309020205020404" pitchFamily="49" charset="0"/>
                </a:rPr>
                <a:t> = Italic </a:t>
              </a:r>
              <a:r>
                <a:rPr lang="en-US" sz="1200" b="0">
                  <a:solidFill>
                    <a:srgbClr val="0000FF"/>
                  </a:solidFill>
                  <a:latin typeface="Courier New" panose="02070309020205020404" pitchFamily="49" charset="0"/>
                </a:rPr>
                <a:t>weight</a:t>
              </a:r>
              <a:r>
                <a:rPr lang="en-US" sz="1200" b="0">
                  <a:solidFill>
                    <a:srgbClr val="000000"/>
                  </a:solidFill>
                  <a:latin typeface="Courier New" panose="02070309020205020404" pitchFamily="49" charset="0"/>
                </a:rPr>
                <a:t> = Bold)</a:t>
              </a:r>
              <a:br>
                <a:rPr lang="en-US" sz="1200">
                  <a:solidFill>
                    <a:srgbClr val="000000"/>
                  </a:solidFill>
                  <a:latin typeface="Courier New" panose="02070309020205020404" pitchFamily="49" charset="0"/>
                </a:rPr>
              </a:br>
              <a:r>
                <a:rPr lang="en-US" sz="1200">
                  <a:solidFill>
                    <a:srgbClr val="000000"/>
                  </a:solidFill>
                  <a:latin typeface="Courier New" panose="02070309020205020404" pitchFamily="49" charset="0"/>
                </a:rPr>
                <a:t>		</a:t>
              </a:r>
              <a:r>
                <a:rPr lang="en-US" sz="1200" b="0" err="1">
                  <a:solidFill>
                    <a:srgbClr val="0000FF"/>
                  </a:solidFill>
                  <a:latin typeface="Courier New" panose="02070309020205020404" pitchFamily="49" charset="0"/>
                </a:rPr>
                <a:t>valueattrs</a:t>
              </a:r>
              <a:r>
                <a:rPr lang="en-US" sz="1200" b="0">
                  <a:solidFill>
                    <a:srgbClr val="000000"/>
                  </a:solidFill>
                  <a:latin typeface="Courier New" panose="02070309020205020404" pitchFamily="49" charset="0"/>
                </a:rPr>
                <a:t> = (</a:t>
              </a:r>
              <a:r>
                <a:rPr lang="en-US" sz="1200" b="0">
                  <a:solidFill>
                    <a:srgbClr val="0000FF"/>
                  </a:solidFill>
                  <a:latin typeface="Courier New" panose="02070309020205020404" pitchFamily="49" charset="0"/>
                </a:rPr>
                <a:t>size</a:t>
              </a:r>
              <a:r>
                <a:rPr lang="en-US" sz="1200" b="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12 </a:t>
              </a:r>
              <a:r>
                <a:rPr lang="en-US" sz="1200" b="0">
                  <a:solidFill>
                    <a:srgbClr val="0000FF"/>
                  </a:solidFill>
                  <a:latin typeface="Courier New" panose="02070309020205020404" pitchFamily="49" charset="0"/>
                </a:rPr>
                <a:t>weight</a:t>
              </a:r>
              <a:r>
                <a:rPr lang="en-US" sz="1200" b="0">
                  <a:solidFill>
                    <a:srgbClr val="000000"/>
                  </a:solidFill>
                  <a:latin typeface="Courier New" panose="02070309020205020404" pitchFamily="49" charset="0"/>
                </a:rPr>
                <a:t> = Bold);</a:t>
              </a:r>
              <a:br>
                <a:rPr lang="en-US" sz="1200" b="1">
                  <a:solidFill>
                    <a:srgbClr val="000080"/>
                  </a:solidFill>
                  <a:latin typeface="Courier New" panose="02070309020205020404" pitchFamily="49" charset="0"/>
                </a:rPr>
              </a:br>
              <a:r>
                <a:rPr lang="en-US" sz="1200" b="1">
                  <a:solidFill>
                    <a:srgbClr val="000080"/>
                  </a:solidFill>
                  <a:latin typeface="Courier New" panose="02070309020205020404" pitchFamily="49" charset="0"/>
                </a:rPr>
                <a:t>RUN</a:t>
              </a:r>
              <a:r>
                <a:rPr lang="en-US" sz="1200">
                  <a:solidFill>
                    <a:srgbClr val="000000"/>
                  </a:solidFill>
                  <a:latin typeface="Courier New" panose="02070309020205020404" pitchFamily="49" charset="0"/>
                </a:rPr>
                <a:t>;</a:t>
              </a:r>
            </a:p>
            <a:p>
              <a:pPr marL="0" indent="0" defTabSz="137160">
                <a:spcBef>
                  <a:spcPts val="200"/>
                </a:spcBef>
                <a:spcAft>
                  <a:spcPts val="0"/>
                </a:spcAft>
                <a:buFont typeface="Wingdings 3" panose="05040102010807070707" pitchFamily="18" charset="2"/>
                <a:buNone/>
              </a:pPr>
              <a:r>
                <a:rPr lang="en-US" sz="1200">
                  <a:solidFill>
                    <a:srgbClr val="0000FF"/>
                  </a:solidFill>
                  <a:latin typeface="Courier New" panose="02070309020205020404" pitchFamily="49" charset="0"/>
                </a:rPr>
                <a:t>ODS</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html</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close</a:t>
              </a:r>
              <a:r>
                <a:rPr lang="en-US" sz="1200">
                  <a:solidFill>
                    <a:srgbClr val="000000"/>
                  </a:solidFill>
                  <a:latin typeface="Courier New" panose="02070309020205020404" pitchFamily="49" charset="0"/>
                </a:rPr>
                <a:t>;</a:t>
              </a:r>
              <a:br>
                <a:rPr lang="en-US" sz="1200">
                  <a:solidFill>
                    <a:srgbClr val="000000"/>
                  </a:solidFill>
                  <a:latin typeface="Courier New" panose="02070309020205020404" pitchFamily="49" charset="0"/>
                </a:rPr>
              </a:br>
              <a:r>
                <a:rPr lang="en-US" sz="1200">
                  <a:solidFill>
                    <a:srgbClr val="0000FF"/>
                  </a:solidFill>
                  <a:latin typeface="Courier New" panose="02070309020205020404" pitchFamily="49" charset="0"/>
                </a:rPr>
                <a:t>ODS</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listing</a:t>
              </a:r>
              <a:r>
                <a:rPr lang="en-US" sz="1200">
                  <a:solidFill>
                    <a:srgbClr val="000000"/>
                  </a:solidFill>
                  <a:latin typeface="Courier New" panose="02070309020205020404" pitchFamily="49" charset="0"/>
                </a:rPr>
                <a:t>;</a:t>
              </a:r>
              <a:endParaRPr lang="en-US" sz="1200">
                <a:solidFill>
                  <a:schemeClr val="bg1"/>
                </a:solidFill>
                <a:latin typeface="Calibri" panose="020F0502020204030204" pitchFamily="34" charset="0"/>
                <a:cs typeface="Calibri" panose="020F0502020204030204" pitchFamily="34" charset="0"/>
              </a:endParaRPr>
            </a:p>
          </p:txBody>
        </p:sp>
      </p:grpSp>
      <p:sp>
        <p:nvSpPr>
          <p:cNvPr id="10" name="Title 1">
            <a:extLst>
              <a:ext uri="{FF2B5EF4-FFF2-40B4-BE49-F238E27FC236}">
                <a16:creationId xmlns:a16="http://schemas.microsoft.com/office/drawing/2014/main" id="{BCFA299C-45C4-1B41-17A8-C18A66C3BF2F}"/>
              </a:ext>
            </a:extLst>
          </p:cNvPr>
          <p:cNvSpPr txBox="1">
            <a:spLocks/>
          </p:cNvSpPr>
          <p:nvPr/>
        </p:nvSpPr>
        <p:spPr>
          <a:xfrm>
            <a:off x="588885" y="5857496"/>
            <a:ext cx="11014230" cy="100050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a:latin typeface="Calibri" panose="020F0502020204030204" pitchFamily="34" charset="0"/>
                <a:cs typeface="Calibri" panose="020F0502020204030204" pitchFamily="34" charset="0"/>
              </a:rPr>
              <a:t>Error By Gender Over Time</a:t>
            </a:r>
          </a:p>
        </p:txBody>
      </p:sp>
    </p:spTree>
    <p:extLst>
      <p:ext uri="{BB962C8B-B14F-4D97-AF65-F5344CB8AC3E}">
        <p14:creationId xmlns:p14="http://schemas.microsoft.com/office/powerpoint/2010/main" val="2644135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4CA967-7948-9BB9-14E6-53C047960F36}"/>
              </a:ext>
            </a:extLst>
          </p:cNvPr>
          <p:cNvSpPr>
            <a:spLocks noGrp="1"/>
          </p:cNvSpPr>
          <p:nvPr>
            <p:ph type="sldNum" sz="quarter" idx="12"/>
          </p:nvPr>
        </p:nvSpPr>
        <p:spPr/>
        <p:txBody>
          <a:bodyPr/>
          <a:lstStyle/>
          <a:p>
            <a:fld id="{69E57DC2-970A-4B3E-BB1C-7A09969E49DF}" type="slidenum">
              <a:rPr lang="en-US" smtClean="0"/>
              <a:t>28</a:t>
            </a:fld>
            <a:endParaRPr lang="en-US"/>
          </a:p>
        </p:txBody>
      </p:sp>
      <p:sp>
        <p:nvSpPr>
          <p:cNvPr id="7" name="Rectangle 3">
            <a:extLst>
              <a:ext uri="{FF2B5EF4-FFF2-40B4-BE49-F238E27FC236}">
                <a16:creationId xmlns:a16="http://schemas.microsoft.com/office/drawing/2014/main" id="{AFFD956B-F0F7-7131-35A4-FF97817435CD}"/>
              </a:ext>
            </a:extLst>
          </p:cNvPr>
          <p:cNvSpPr txBox="1">
            <a:spLocks noChangeArrowheads="1"/>
          </p:cNvSpPr>
          <p:nvPr/>
        </p:nvSpPr>
        <p:spPr>
          <a:xfrm>
            <a:off x="1481667" y="4842767"/>
            <a:ext cx="9228667" cy="491234"/>
          </a:xfrm>
          <a:prstGeom prst="rect">
            <a:avLst/>
          </a:prstGeom>
          <a:noFill/>
        </p:spPr>
        <p:txBody>
          <a:bodyPr vert="horz" lIns="0" tIns="0" rIns="0" bIns="0" rtlCol="0" anchor="ctr">
            <a:noAutofit/>
          </a:bodyPr>
          <a:lstStyle>
            <a:lvl1pPr marL="0" indent="0" algn="l" defTabSz="342874" rtl="0" eaLnBrk="1" latinLnBrk="0" hangingPunct="1">
              <a:spcBef>
                <a:spcPts val="600"/>
              </a:spcBef>
              <a:buFont typeface="Arial"/>
              <a:buNone/>
              <a:defRPr sz="2800" b="0" i="0" kern="1200">
                <a:solidFill>
                  <a:schemeClr val="tx1"/>
                </a:solidFill>
                <a:latin typeface="Avenir Medium" panose="02000503020000020003"/>
                <a:ea typeface="+mn-ea"/>
                <a:cs typeface="Avenir Medium"/>
              </a:defRPr>
            </a:lvl1pPr>
            <a:lvl2pPr marL="149182" indent="0" algn="l" defTabSz="342874" rtl="0" eaLnBrk="1" latinLnBrk="0" hangingPunct="1">
              <a:spcBef>
                <a:spcPct val="20000"/>
              </a:spcBef>
              <a:buFont typeface="Arial"/>
              <a:buNone/>
              <a:defRPr sz="1800" b="0" i="0" kern="1200">
                <a:solidFill>
                  <a:schemeClr val="tx1"/>
                </a:solidFill>
                <a:latin typeface="Avenir Medium"/>
                <a:ea typeface="+mn-ea"/>
                <a:cs typeface="Avenir Medium"/>
              </a:defRPr>
            </a:lvl2pPr>
            <a:lvl3pPr marL="270027" indent="0" algn="l" defTabSz="342874" rtl="0" eaLnBrk="1" latinLnBrk="0" hangingPunct="1">
              <a:spcBef>
                <a:spcPct val="20000"/>
              </a:spcBef>
              <a:buFont typeface="Arial"/>
              <a:buNone/>
              <a:defRPr sz="1500" b="0" i="0" kern="1200">
                <a:solidFill>
                  <a:schemeClr val="tx1"/>
                </a:solidFill>
                <a:latin typeface="Avenir Medium"/>
                <a:ea typeface="+mn-ea"/>
                <a:cs typeface="Avenir Medium"/>
              </a:defRPr>
            </a:lvl3pPr>
            <a:lvl4pPr marL="390873" indent="0" algn="l" defTabSz="342874" rtl="0" eaLnBrk="1" latinLnBrk="0" hangingPunct="1">
              <a:spcBef>
                <a:spcPct val="20000"/>
              </a:spcBef>
              <a:buFont typeface="Arial"/>
              <a:buNone/>
              <a:defRPr sz="1200" b="0" i="0" kern="1200">
                <a:solidFill>
                  <a:schemeClr val="tx1"/>
                </a:solidFill>
                <a:latin typeface="Avenir Medium"/>
                <a:ea typeface="+mn-ea"/>
                <a:cs typeface="Avenir Medium"/>
              </a:defRPr>
            </a:lvl4pPr>
            <a:lvl5pPr marL="482548" indent="0" algn="l" defTabSz="342874" rtl="0" eaLnBrk="1" latinLnBrk="0" hangingPunct="1">
              <a:spcBef>
                <a:spcPct val="20000"/>
              </a:spcBef>
              <a:buFont typeface="Arial"/>
              <a:buNone/>
              <a:defRPr sz="1051" b="0" i="0" kern="1200">
                <a:solidFill>
                  <a:schemeClr val="tx1"/>
                </a:solidFill>
                <a:latin typeface="Avenir Medium"/>
                <a:ea typeface="+mn-ea"/>
                <a:cs typeface="Avenir Medium"/>
              </a:defRPr>
            </a:lvl5pPr>
            <a:lvl6pPr marL="1885809" indent="-171438" algn="l" defTabSz="342874" rtl="0" eaLnBrk="1" latinLnBrk="0" hangingPunct="1">
              <a:spcBef>
                <a:spcPct val="20000"/>
              </a:spcBef>
              <a:buFont typeface="Arial"/>
              <a:buChar char="•"/>
              <a:defRPr sz="1500" kern="1200">
                <a:solidFill>
                  <a:schemeClr val="tx1"/>
                </a:solidFill>
                <a:latin typeface="+mn-lt"/>
                <a:ea typeface="+mn-ea"/>
                <a:cs typeface="+mn-cs"/>
              </a:defRPr>
            </a:lvl6pPr>
            <a:lvl7pPr marL="2228683" indent="-171438" algn="l" defTabSz="342874" rtl="0" eaLnBrk="1" latinLnBrk="0" hangingPunct="1">
              <a:spcBef>
                <a:spcPct val="20000"/>
              </a:spcBef>
              <a:buFont typeface="Arial"/>
              <a:buChar char="•"/>
              <a:defRPr sz="1500" kern="1200">
                <a:solidFill>
                  <a:schemeClr val="tx1"/>
                </a:solidFill>
                <a:latin typeface="+mn-lt"/>
                <a:ea typeface="+mn-ea"/>
                <a:cs typeface="+mn-cs"/>
              </a:defRPr>
            </a:lvl7pPr>
            <a:lvl8pPr marL="2571558" indent="-171438" algn="l" defTabSz="342874" rtl="0" eaLnBrk="1" latinLnBrk="0" hangingPunct="1">
              <a:spcBef>
                <a:spcPct val="20000"/>
              </a:spcBef>
              <a:buFont typeface="Arial"/>
              <a:buChar char="•"/>
              <a:defRPr sz="1500" kern="1200">
                <a:solidFill>
                  <a:schemeClr val="tx1"/>
                </a:solidFill>
                <a:latin typeface="+mn-lt"/>
                <a:ea typeface="+mn-ea"/>
                <a:cs typeface="+mn-cs"/>
              </a:defRPr>
            </a:lvl8pPr>
            <a:lvl9pPr marL="2914432" indent="-171438" algn="l" defTabSz="342874" rtl="0" eaLnBrk="1" latinLnBrk="0" hangingPunct="1">
              <a:spcBef>
                <a:spcPct val="20000"/>
              </a:spcBef>
              <a:buFont typeface="Arial"/>
              <a:buChar char="•"/>
              <a:defRPr sz="1500" kern="1200">
                <a:solidFill>
                  <a:schemeClr val="tx1"/>
                </a:solidFill>
                <a:latin typeface="+mn-lt"/>
                <a:ea typeface="+mn-ea"/>
                <a:cs typeface="+mn-cs"/>
              </a:defRPr>
            </a:lvl9pPr>
          </a:lstStyle>
          <a:p>
            <a:pPr marL="174621" algn="ctr">
              <a:spcBef>
                <a:spcPts val="200"/>
              </a:spcBef>
              <a:spcAft>
                <a:spcPts val="200"/>
              </a:spcAft>
              <a:defRPr/>
            </a:pPr>
            <a:r>
              <a:rPr lang="en-US" sz="2200" b="1">
                <a:solidFill>
                  <a:srgbClr val="000000"/>
                </a:solidFill>
                <a:latin typeface="Calibri" panose="020F0502020204030204" pitchFamily="34" charset="0"/>
                <a:ea typeface="Oswald" charset="0"/>
                <a:cs typeface="Calibri" panose="020F0502020204030204" pitchFamily="34" charset="0"/>
              </a:rPr>
              <a:t>Correlation Between Average NBA Salaries and Number of NBA Early Entrants</a:t>
            </a:r>
          </a:p>
        </p:txBody>
      </p:sp>
      <p:grpSp>
        <p:nvGrpSpPr>
          <p:cNvPr id="8" name="Group 7">
            <a:extLst>
              <a:ext uri="{FF2B5EF4-FFF2-40B4-BE49-F238E27FC236}">
                <a16:creationId xmlns:a16="http://schemas.microsoft.com/office/drawing/2014/main" id="{C60EE007-4AD5-EF92-1751-6550778CC1D0}"/>
              </a:ext>
            </a:extLst>
          </p:cNvPr>
          <p:cNvGrpSpPr/>
          <p:nvPr/>
        </p:nvGrpSpPr>
        <p:grpSpPr>
          <a:xfrm>
            <a:off x="308238" y="261241"/>
            <a:ext cx="11575524" cy="4581525"/>
            <a:chOff x="308238" y="261241"/>
            <a:chExt cx="11575524" cy="4581525"/>
          </a:xfrm>
        </p:grpSpPr>
        <p:pic>
          <p:nvPicPr>
            <p:cNvPr id="6" name="Graphic 5">
              <a:extLst>
                <a:ext uri="{FF2B5EF4-FFF2-40B4-BE49-F238E27FC236}">
                  <a16:creationId xmlns:a16="http://schemas.microsoft.com/office/drawing/2014/main" id="{C4205F42-045F-A11F-7D74-9E43F0AEC7B7}"/>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778237" y="261241"/>
              <a:ext cx="6105525" cy="4581525"/>
            </a:xfrm>
            <a:prstGeom prst="rect">
              <a:avLst/>
            </a:prstGeom>
          </p:spPr>
        </p:pic>
        <p:sp>
          <p:nvSpPr>
            <p:cNvPr id="23" name="Content Placeholder 2">
              <a:extLst>
                <a:ext uri="{FF2B5EF4-FFF2-40B4-BE49-F238E27FC236}">
                  <a16:creationId xmlns:a16="http://schemas.microsoft.com/office/drawing/2014/main" id="{268DA2D8-6F35-8279-734E-1F051A562479}"/>
                </a:ext>
              </a:extLst>
            </p:cNvPr>
            <p:cNvSpPr txBox="1">
              <a:spLocks/>
            </p:cNvSpPr>
            <p:nvPr/>
          </p:nvSpPr>
          <p:spPr>
            <a:xfrm>
              <a:off x="308238" y="540558"/>
              <a:ext cx="5368395" cy="4022891"/>
            </a:xfrm>
            <a:prstGeom prst="rect">
              <a:avLst/>
            </a:prstGeom>
            <a:solidFill>
              <a:srgbClr val="FFFFFF"/>
            </a:solidFill>
            <a:ln w="25400" cap="rnd">
              <a:solidFill>
                <a:srgbClr val="052F61"/>
              </a:solidFill>
            </a:ln>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defTabSz="137160">
                <a:spcBef>
                  <a:spcPts val="200"/>
                </a:spcBef>
                <a:spcAft>
                  <a:spcPts val="0"/>
                </a:spcAft>
                <a:buNone/>
              </a:pPr>
              <a:r>
                <a:rPr lang="en-US" sz="1200">
                  <a:solidFill>
                    <a:srgbClr val="0000FF"/>
                  </a:solidFill>
                  <a:latin typeface="Courier New" panose="02070309020205020404" pitchFamily="49" charset="0"/>
                </a:rPr>
                <a:t>ODS</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_all_</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close</a:t>
              </a:r>
              <a:r>
                <a:rPr lang="en-US" sz="1200">
                  <a:solidFill>
                    <a:srgbClr val="000000"/>
                  </a:solidFill>
                  <a:latin typeface="Courier New" panose="02070309020205020404" pitchFamily="49" charset="0"/>
                </a:rPr>
                <a:t>;</a:t>
              </a:r>
              <a:br>
                <a:rPr lang="en-US" sz="1200">
                  <a:solidFill>
                    <a:srgbClr val="000000"/>
                  </a:solidFill>
                  <a:latin typeface="Courier New" panose="02070309020205020404" pitchFamily="49" charset="0"/>
                </a:rPr>
              </a:br>
              <a:r>
                <a:rPr lang="en-US" sz="1200">
                  <a:solidFill>
                    <a:srgbClr val="0000FF"/>
                  </a:solidFill>
                  <a:latin typeface="Courier New" panose="02070309020205020404" pitchFamily="49" charset="0"/>
                </a:rPr>
                <a:t>ODS</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html</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path</a:t>
              </a:r>
              <a:r>
                <a:rPr lang="en-US" sz="1200">
                  <a:solidFill>
                    <a:srgbClr val="000000"/>
                  </a:solidFill>
                  <a:latin typeface="Courier New" panose="02070309020205020404" pitchFamily="49" charset="0"/>
                </a:rPr>
                <a:t> = </a:t>
              </a:r>
              <a:r>
                <a:rPr lang="en-US" sz="1200">
                  <a:solidFill>
                    <a:srgbClr val="800080"/>
                  </a:solidFill>
                  <a:latin typeface="Courier New" panose="02070309020205020404" pitchFamily="49" charset="0"/>
                </a:rPr>
                <a:t>"&amp;</a:t>
              </a:r>
              <a:r>
                <a:rPr lang="en-US" sz="1200" err="1">
                  <a:solidFill>
                    <a:srgbClr val="800080"/>
                  </a:solidFill>
                  <a:latin typeface="Courier New" panose="02070309020205020404" pitchFamily="49" charset="0"/>
                </a:rPr>
                <a:t>filepat</a:t>
              </a:r>
              <a:r>
                <a:rPr lang="en-US" sz="1200">
                  <a:solidFill>
                    <a:srgbClr val="800080"/>
                  </a:solidFill>
                  <a:latin typeface="Courier New" panose="02070309020205020404" pitchFamily="49" charset="0"/>
                </a:rPr>
                <a:t>"</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file</a:t>
              </a:r>
              <a:r>
                <a:rPr lang="en-US" sz="1200">
                  <a:solidFill>
                    <a:srgbClr val="000000"/>
                  </a:solidFill>
                  <a:latin typeface="Courier New" panose="02070309020205020404" pitchFamily="49" charset="0"/>
                </a:rPr>
                <a:t> = </a:t>
              </a:r>
              <a:r>
                <a:rPr lang="en-US" sz="1200">
                  <a:solidFill>
                    <a:srgbClr val="800080"/>
                  </a:solidFill>
                  <a:latin typeface="Courier New" panose="02070309020205020404" pitchFamily="49" charset="0"/>
                </a:rPr>
                <a:t>"visuals.html"</a:t>
              </a:r>
              <a:r>
                <a:rPr lang="en-US" sz="1200">
                  <a:solidFill>
                    <a:srgbClr val="000000"/>
                  </a:solidFill>
                  <a:latin typeface="Courier New" panose="02070309020205020404" pitchFamily="49" charset="0"/>
                </a:rPr>
                <a:t>;</a:t>
              </a:r>
              <a:br>
                <a:rPr lang="en-US" sz="1200">
                  <a:solidFill>
                    <a:srgbClr val="000000"/>
                  </a:solidFill>
                  <a:latin typeface="Courier New" panose="02070309020205020404" pitchFamily="49" charset="0"/>
                </a:rPr>
              </a:br>
              <a:r>
                <a:rPr lang="en-US" sz="1200">
                  <a:solidFill>
                    <a:srgbClr val="0000FF"/>
                  </a:solidFill>
                  <a:latin typeface="Courier New" panose="02070309020205020404" pitchFamily="49" charset="0"/>
                </a:rPr>
                <a:t>ODS</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graphics</a:t>
              </a:r>
              <a:r>
                <a:rPr lang="en-US" sz="1200">
                  <a:solidFill>
                    <a:srgbClr val="000000"/>
                  </a:solidFill>
                  <a:latin typeface="Courier New" panose="02070309020205020404" pitchFamily="49" charset="0"/>
                </a:rPr>
                <a:t> / </a:t>
              </a:r>
              <a:r>
                <a:rPr lang="en-US" sz="1200" err="1">
                  <a:solidFill>
                    <a:srgbClr val="0000FF"/>
                  </a:solidFill>
                  <a:latin typeface="Courier New" panose="02070309020205020404" pitchFamily="49" charset="0"/>
                </a:rPr>
                <a:t>outputfmt</a:t>
              </a:r>
              <a:r>
                <a:rPr lang="en-US" sz="1200">
                  <a:solidFill>
                    <a:srgbClr val="000000"/>
                  </a:solidFill>
                  <a:latin typeface="Courier New" panose="02070309020205020404" pitchFamily="49" charset="0"/>
                </a:rPr>
                <a:t> = </a:t>
              </a:r>
              <a:r>
                <a:rPr lang="en-US" sz="1200" err="1">
                  <a:solidFill>
                    <a:srgbClr val="000000"/>
                  </a:solidFill>
                  <a:latin typeface="Courier New" panose="02070309020205020404" pitchFamily="49" charset="0"/>
                </a:rPr>
                <a:t>svg</a:t>
              </a:r>
              <a:r>
                <a:rPr lang="en-US" sz="1200">
                  <a:solidFill>
                    <a:srgbClr val="000000"/>
                  </a:solidFill>
                  <a:latin typeface="Courier New" panose="02070309020205020404" pitchFamily="49" charset="0"/>
                </a:rPr>
                <a:t>;</a:t>
              </a:r>
            </a:p>
            <a:p>
              <a:pPr marL="0" indent="0" defTabSz="137160">
                <a:spcBef>
                  <a:spcPts val="200"/>
                </a:spcBef>
                <a:spcAft>
                  <a:spcPts val="0"/>
                </a:spcAft>
                <a:buNone/>
              </a:pPr>
              <a:r>
                <a:rPr lang="en-US" sz="1200" b="1">
                  <a:solidFill>
                    <a:srgbClr val="000080"/>
                  </a:solidFill>
                  <a:latin typeface="Courier New" panose="02070309020205020404" pitchFamily="49" charset="0"/>
                </a:rPr>
                <a:t>PROC</a:t>
              </a:r>
              <a:r>
                <a:rPr lang="en-US" sz="1200" b="0">
                  <a:solidFill>
                    <a:srgbClr val="000000"/>
                  </a:solidFill>
                  <a:latin typeface="Courier New" panose="02070309020205020404" pitchFamily="49" charset="0"/>
                </a:rPr>
                <a:t> </a:t>
              </a:r>
              <a:r>
                <a:rPr lang="en-US" sz="1200" b="1" err="1">
                  <a:solidFill>
                    <a:srgbClr val="000080"/>
                  </a:solidFill>
                  <a:latin typeface="Courier New" panose="02070309020205020404" pitchFamily="49" charset="0"/>
                </a:rPr>
                <a:t>sgplot</a:t>
              </a:r>
              <a:br>
                <a:rPr lang="en-US" sz="1200" b="1">
                  <a:solidFill>
                    <a:srgbClr val="000080"/>
                  </a:solidFill>
                  <a:latin typeface="Courier New" panose="02070309020205020404" pitchFamily="49" charset="0"/>
                </a:rPr>
              </a:br>
              <a:r>
                <a:rPr lang="en-US" sz="1200" b="1">
                  <a:solidFill>
                    <a:srgbClr val="000080"/>
                  </a:solidFill>
                  <a:latin typeface="Courier New" panose="02070309020205020404" pitchFamily="49" charset="0"/>
                </a:rPr>
                <a:t>	</a:t>
              </a:r>
              <a:r>
                <a:rPr lang="en-US" sz="1200" b="0">
                  <a:solidFill>
                    <a:srgbClr val="0000FF"/>
                  </a:solidFill>
                  <a:latin typeface="Courier New" panose="02070309020205020404" pitchFamily="49" charset="0"/>
                </a:rPr>
                <a:t>DATA</a:t>
              </a:r>
              <a:r>
                <a:rPr lang="en-US" sz="1200" b="0">
                  <a:solidFill>
                    <a:srgbClr val="000000"/>
                  </a:solidFill>
                  <a:latin typeface="Courier New" panose="02070309020205020404" pitchFamily="49" charset="0"/>
                </a:rPr>
                <a:t> = </a:t>
              </a:r>
              <a:r>
                <a:rPr lang="en-US" sz="1200" b="0" err="1">
                  <a:solidFill>
                    <a:srgbClr val="000000"/>
                  </a:solidFill>
                  <a:latin typeface="Courier New" panose="02070309020205020404" pitchFamily="49" charset="0"/>
                </a:rPr>
                <a:t>out.yrlg_clean</a:t>
              </a:r>
              <a:r>
                <a:rPr lang="en-US" sz="1200" b="0">
                  <a:solidFill>
                    <a:srgbClr val="000000"/>
                  </a:solidFill>
                  <a:latin typeface="Courier New" panose="02070309020205020404" pitchFamily="49" charset="0"/>
                </a:rPr>
                <a:t>;</a:t>
              </a:r>
              <a:br>
                <a:rPr lang="en-US" sz="1200" b="0">
                  <a:solidFill>
                    <a:srgbClr val="000000"/>
                  </a:solidFill>
                  <a:latin typeface="Courier New" panose="02070309020205020404" pitchFamily="49" charset="0"/>
                </a:rPr>
              </a:br>
              <a:r>
                <a:rPr lang="en-US" sz="1200" b="0">
                  <a:solidFill>
                    <a:srgbClr val="000000"/>
                  </a:solidFill>
                  <a:latin typeface="Courier New" panose="02070309020205020404" pitchFamily="49" charset="0"/>
                </a:rPr>
                <a:t>	</a:t>
              </a:r>
              <a:r>
                <a:rPr lang="en-US" sz="1200" b="0">
                  <a:solidFill>
                    <a:srgbClr val="0000FF"/>
                  </a:solidFill>
                  <a:latin typeface="Courier New" panose="02070309020205020404" pitchFamily="49" charset="0"/>
                </a:rPr>
                <a:t>SCATTER x</a:t>
              </a:r>
              <a:r>
                <a:rPr lang="en-US" sz="1200" b="0">
                  <a:solidFill>
                    <a:srgbClr val="000000"/>
                  </a:solidFill>
                  <a:latin typeface="Courier New" panose="02070309020205020404" pitchFamily="49" charset="0"/>
                </a:rPr>
                <a:t> = EARLY_ENTRANT_PLAYERS </a:t>
              </a:r>
              <a:r>
                <a:rPr lang="en-US" sz="1200" b="0">
                  <a:solidFill>
                    <a:srgbClr val="0000FF"/>
                  </a:solidFill>
                  <a:latin typeface="Courier New" panose="02070309020205020404" pitchFamily="49" charset="0"/>
                </a:rPr>
                <a:t>y</a:t>
              </a:r>
              <a:r>
                <a:rPr lang="en-US" sz="1200" b="0">
                  <a:solidFill>
                    <a:srgbClr val="000000"/>
                  </a:solidFill>
                  <a:latin typeface="Courier New" panose="02070309020205020404" pitchFamily="49" charset="0"/>
                </a:rPr>
                <a:t> = NBA_AVG_SALARY;</a:t>
              </a:r>
            </a:p>
            <a:p>
              <a:pPr marL="0" indent="0" defTabSz="137160">
                <a:spcBef>
                  <a:spcPts val="200"/>
                </a:spcBef>
                <a:spcAft>
                  <a:spcPts val="0"/>
                </a:spcAft>
                <a:buNone/>
              </a:pPr>
              <a:r>
                <a:rPr lang="en-US" sz="1200" b="0">
                  <a:solidFill>
                    <a:srgbClr val="000000"/>
                  </a:solidFill>
                  <a:latin typeface="Courier New" panose="02070309020205020404" pitchFamily="49" charset="0"/>
                </a:rPr>
                <a:t>	</a:t>
              </a:r>
              <a:r>
                <a:rPr lang="en-US" sz="1200" b="0">
                  <a:solidFill>
                    <a:srgbClr val="0000FF"/>
                  </a:solidFill>
                  <a:latin typeface="Courier New" panose="02070309020205020404" pitchFamily="49" charset="0"/>
                </a:rPr>
                <a:t>INSET </a:t>
              </a:r>
              <a:r>
                <a:rPr lang="en-US" sz="1200" b="0">
                  <a:solidFill>
                    <a:srgbClr val="000000"/>
                  </a:solidFill>
                  <a:latin typeface="Courier New" panose="02070309020205020404" pitchFamily="49" charset="0"/>
                </a:rPr>
                <a:t>(</a:t>
              </a:r>
              <a:r>
                <a:rPr lang="en-US" sz="1200" b="0">
                  <a:solidFill>
                    <a:srgbClr val="800080"/>
                  </a:solidFill>
                  <a:latin typeface="Courier New" panose="02070309020205020404" pitchFamily="49" charset="0"/>
                </a:rPr>
                <a:t>"Observations"</a:t>
              </a:r>
              <a:r>
                <a:rPr lang="en-US" sz="1200" b="0">
                  <a:solidFill>
                    <a:srgbClr val="000000"/>
                  </a:solidFill>
                  <a:latin typeface="Courier New" panose="02070309020205020404" pitchFamily="49" charset="0"/>
                </a:rPr>
                <a:t> = </a:t>
              </a:r>
              <a:r>
                <a:rPr lang="en-US" sz="1200" b="0">
                  <a:solidFill>
                    <a:srgbClr val="800080"/>
                  </a:solidFill>
                  <a:latin typeface="Courier New" panose="02070309020205020404" pitchFamily="49" charset="0"/>
                </a:rPr>
                <a:t>"38“ </a:t>
              </a:r>
              <a:r>
                <a:rPr lang="en-US" sz="1200" b="0">
                  <a:solidFill>
                    <a:srgbClr val="000000"/>
                  </a:solidFill>
                  <a:latin typeface="Courier New" panose="02070309020205020404" pitchFamily="49" charset="0"/>
                </a:rPr>
                <a:t>	</a:t>
              </a:r>
              <a:r>
                <a:rPr lang="en-US" sz="1200" b="0">
                  <a:solidFill>
                    <a:srgbClr val="800080"/>
                  </a:solidFill>
                  <a:latin typeface="Courier New" panose="02070309020205020404" pitchFamily="49" charset="0"/>
                </a:rPr>
                <a:t>"Correlation"</a:t>
              </a:r>
              <a:r>
                <a:rPr lang="en-US" sz="1200" b="0">
                  <a:solidFill>
                    <a:srgbClr val="000000"/>
                  </a:solidFill>
                  <a:latin typeface="Courier New" panose="02070309020205020404" pitchFamily="49" charset="0"/>
                </a:rPr>
                <a:t> = </a:t>
              </a:r>
              <a:r>
                <a:rPr lang="en-US" sz="1200" b="0">
                  <a:solidFill>
                    <a:srgbClr val="800080"/>
                  </a:solidFill>
                  <a:latin typeface="Courier New" panose="02070309020205020404" pitchFamily="49" charset="0"/>
                </a:rPr>
                <a:t>"0.5104“</a:t>
              </a:r>
              <a:br>
                <a:rPr lang="en-US" sz="1200" b="0">
                  <a:solidFill>
                    <a:srgbClr val="800080"/>
                  </a:solidFill>
                  <a:latin typeface="Courier New" panose="02070309020205020404" pitchFamily="49" charset="0"/>
                </a:rPr>
              </a:br>
              <a:r>
                <a:rPr lang="en-US" sz="1200" b="0">
                  <a:solidFill>
                    <a:srgbClr val="800080"/>
                  </a:solidFill>
                  <a:latin typeface="Courier New" panose="02070309020205020404" pitchFamily="49" charset="0"/>
                </a:rPr>
                <a:t>		"p-Value"</a:t>
              </a:r>
              <a:r>
                <a:rPr lang="en-US" sz="1200" b="0">
                  <a:solidFill>
                    <a:srgbClr val="000000"/>
                  </a:solidFill>
                  <a:latin typeface="Courier New" panose="02070309020205020404" pitchFamily="49" charset="0"/>
                </a:rPr>
                <a:t> = </a:t>
              </a:r>
              <a:r>
                <a:rPr lang="en-US" sz="1200" b="0">
                  <a:solidFill>
                    <a:srgbClr val="800080"/>
                  </a:solidFill>
                  <a:latin typeface="Courier New" panose="02070309020205020404" pitchFamily="49" charset="0"/>
                </a:rPr>
                <a:t>"0.0011**"</a:t>
              </a:r>
              <a:r>
                <a:rPr lang="en-US" sz="1200" b="0">
                  <a:solidFill>
                    <a:srgbClr val="000000"/>
                  </a:solidFill>
                  <a:latin typeface="Courier New" panose="02070309020205020404" pitchFamily="49" charset="0"/>
                </a:rPr>
                <a:t>) / </a:t>
              </a:r>
              <a:r>
                <a:rPr lang="en-US" sz="1200" b="0">
                  <a:solidFill>
                    <a:srgbClr val="0000FF"/>
                  </a:solidFill>
                  <a:latin typeface="Courier New" panose="02070309020205020404" pitchFamily="49" charset="0"/>
                </a:rPr>
                <a:t>border position</a:t>
              </a:r>
              <a:r>
                <a:rPr lang="en-US" sz="1200" b="0">
                  <a:solidFill>
                    <a:srgbClr val="000000"/>
                  </a:solidFill>
                  <a:latin typeface="Courier New" panose="02070309020205020404" pitchFamily="49" charset="0"/>
                </a:rPr>
                <a:t> = NW</a:t>
              </a:r>
              <a:br>
                <a:rPr lang="en-US" sz="1200" b="0">
                  <a:solidFill>
                    <a:srgbClr val="000000"/>
                  </a:solidFill>
                  <a:latin typeface="Courier New" panose="02070309020205020404" pitchFamily="49" charset="0"/>
                </a:rPr>
              </a:br>
              <a:r>
                <a:rPr lang="en-US" sz="1200" b="0">
                  <a:solidFill>
                    <a:srgbClr val="000000"/>
                  </a:solidFill>
                  <a:latin typeface="Courier New" panose="02070309020205020404" pitchFamily="49" charset="0"/>
                </a:rPr>
                <a:t>		</a:t>
              </a:r>
              <a:r>
                <a:rPr lang="en-US" sz="1200" b="0" err="1">
                  <a:solidFill>
                    <a:srgbClr val="0000FF"/>
                  </a:solidFill>
                  <a:latin typeface="Courier New" panose="02070309020205020404" pitchFamily="49" charset="0"/>
                </a:rPr>
                <a:t>textattrs</a:t>
              </a:r>
              <a:r>
                <a:rPr lang="en-US" sz="1200" b="0">
                  <a:solidFill>
                    <a:srgbClr val="000000"/>
                  </a:solidFill>
                  <a:latin typeface="Courier New" panose="02070309020205020404" pitchFamily="49" charset="0"/>
                </a:rPr>
                <a:t> = (</a:t>
              </a:r>
              <a:r>
                <a:rPr lang="en-US" sz="1200" b="0">
                  <a:solidFill>
                    <a:srgbClr val="0000FF"/>
                  </a:solidFill>
                  <a:latin typeface="Courier New" panose="02070309020205020404" pitchFamily="49" charset="0"/>
                </a:rPr>
                <a:t>size</a:t>
              </a:r>
              <a:r>
                <a:rPr lang="en-US" sz="1200" b="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12 </a:t>
              </a:r>
              <a:r>
                <a:rPr lang="en-US" sz="1200" b="0">
                  <a:solidFill>
                    <a:srgbClr val="0000FF"/>
                  </a:solidFill>
                  <a:latin typeface="Courier New" panose="02070309020205020404" pitchFamily="49" charset="0"/>
                </a:rPr>
                <a:t>weight</a:t>
              </a:r>
              <a:r>
                <a:rPr lang="en-US" sz="1200" b="0">
                  <a:solidFill>
                    <a:srgbClr val="000000"/>
                  </a:solidFill>
                  <a:latin typeface="Courier New" panose="02070309020205020404" pitchFamily="49" charset="0"/>
                </a:rPr>
                <a:t> = Bold);</a:t>
              </a:r>
              <a:br>
                <a:rPr lang="en-US" sz="1200" b="0">
                  <a:solidFill>
                    <a:srgbClr val="000000"/>
                  </a:solidFill>
                  <a:latin typeface="Courier New" panose="02070309020205020404" pitchFamily="49" charset="0"/>
                </a:rPr>
              </a:br>
              <a:r>
                <a:rPr lang="en-US" sz="1200" b="0">
                  <a:solidFill>
                    <a:srgbClr val="000000"/>
                  </a:solidFill>
                  <a:latin typeface="Courier New" panose="02070309020205020404" pitchFamily="49" charset="0"/>
                </a:rPr>
                <a:t>	</a:t>
              </a:r>
              <a:r>
                <a:rPr lang="en-US" sz="1200" b="0">
                  <a:solidFill>
                    <a:srgbClr val="0000FF"/>
                  </a:solidFill>
                  <a:latin typeface="Courier New" panose="02070309020205020404" pitchFamily="49" charset="0"/>
                </a:rPr>
                <a:t>XAXIS</a:t>
              </a:r>
              <a:r>
                <a:rPr lang="en-US" sz="1200">
                  <a:solidFill>
                    <a:srgbClr val="000000"/>
                  </a:solidFill>
                  <a:latin typeface="Courier New" panose="02070309020205020404" pitchFamily="49" charset="0"/>
                </a:rPr>
                <a:t> </a:t>
              </a:r>
              <a:r>
                <a:rPr lang="en-US" sz="1200" b="0" err="1">
                  <a:solidFill>
                    <a:srgbClr val="0000FF"/>
                  </a:solidFill>
                  <a:latin typeface="Courier New" panose="02070309020205020404" pitchFamily="49" charset="0"/>
                </a:rPr>
                <a:t>labelattrs</a:t>
              </a:r>
              <a:r>
                <a:rPr lang="en-US" sz="1200" b="0">
                  <a:solidFill>
                    <a:srgbClr val="000000"/>
                  </a:solidFill>
                  <a:latin typeface="Courier New" panose="02070309020205020404" pitchFamily="49" charset="0"/>
                </a:rPr>
                <a:t> = (</a:t>
              </a:r>
              <a:r>
                <a:rPr lang="en-US" sz="1200" b="0">
                  <a:solidFill>
                    <a:srgbClr val="0000FF"/>
                  </a:solidFill>
                  <a:latin typeface="Courier New" panose="02070309020205020404" pitchFamily="49" charset="0"/>
                </a:rPr>
                <a:t>size</a:t>
              </a:r>
              <a:r>
                <a:rPr lang="en-US" sz="1200" b="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16</a:t>
              </a:r>
              <a:r>
                <a:rPr lang="en-US" sz="1200">
                  <a:solidFill>
                    <a:srgbClr val="000000"/>
                  </a:solidFill>
                  <a:latin typeface="Courier New" panose="02070309020205020404" pitchFamily="49" charset="0"/>
                </a:rPr>
                <a:t> </a:t>
              </a:r>
              <a:r>
                <a:rPr lang="en-US" sz="1200" b="0">
                  <a:solidFill>
                    <a:srgbClr val="0000FF"/>
                  </a:solidFill>
                  <a:latin typeface="Courier New" panose="02070309020205020404" pitchFamily="49" charset="0"/>
                </a:rPr>
                <a:t>style</a:t>
              </a:r>
              <a:r>
                <a:rPr lang="en-US" sz="1200" b="0">
                  <a:solidFill>
                    <a:srgbClr val="000000"/>
                  </a:solidFill>
                  <a:latin typeface="Courier New" panose="02070309020205020404" pitchFamily="49" charset="0"/>
                </a:rPr>
                <a:t> = Italic </a:t>
              </a:r>
              <a:r>
                <a:rPr lang="en-US" sz="1200" b="0">
                  <a:solidFill>
                    <a:srgbClr val="0000FF"/>
                  </a:solidFill>
                  <a:latin typeface="Courier New" panose="02070309020205020404" pitchFamily="49" charset="0"/>
                </a:rPr>
                <a:t>weight</a:t>
              </a:r>
              <a:r>
                <a:rPr lang="en-US" sz="1200" b="0">
                  <a:solidFill>
                    <a:srgbClr val="000000"/>
                  </a:solidFill>
                  <a:latin typeface="Courier New" panose="02070309020205020404" pitchFamily="49" charset="0"/>
                </a:rPr>
                <a:t> = Bold)</a:t>
              </a:r>
              <a:br>
                <a:rPr lang="en-US" sz="1200" b="0">
                  <a:solidFill>
                    <a:srgbClr val="000000"/>
                  </a:solidFill>
                  <a:latin typeface="Courier New" panose="02070309020205020404" pitchFamily="49" charset="0"/>
                </a:rPr>
              </a:br>
              <a:r>
                <a:rPr lang="en-US" sz="1200" b="0">
                  <a:solidFill>
                    <a:srgbClr val="000000"/>
                  </a:solidFill>
                  <a:latin typeface="Courier New" panose="02070309020205020404" pitchFamily="49" charset="0"/>
                </a:rPr>
                <a:t>		</a:t>
              </a:r>
              <a:r>
                <a:rPr lang="en-US" sz="1200" b="0" err="1">
                  <a:solidFill>
                    <a:srgbClr val="0000FF"/>
                  </a:solidFill>
                  <a:latin typeface="Courier New" panose="02070309020205020404" pitchFamily="49" charset="0"/>
                </a:rPr>
                <a:t>valueattrs</a:t>
              </a:r>
              <a:r>
                <a:rPr lang="en-US" sz="1200" b="0">
                  <a:solidFill>
                    <a:srgbClr val="000000"/>
                  </a:solidFill>
                  <a:latin typeface="Courier New" panose="02070309020205020404" pitchFamily="49" charset="0"/>
                </a:rPr>
                <a:t> = (</a:t>
              </a:r>
              <a:r>
                <a:rPr lang="en-US" sz="1200" b="0">
                  <a:solidFill>
                    <a:srgbClr val="0000FF"/>
                  </a:solidFill>
                  <a:latin typeface="Courier New" panose="02070309020205020404" pitchFamily="49" charset="0"/>
                </a:rPr>
                <a:t>size</a:t>
              </a:r>
              <a:r>
                <a:rPr lang="en-US" sz="1200" b="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12</a:t>
              </a:r>
              <a:r>
                <a:rPr lang="en-US" sz="1200">
                  <a:solidFill>
                    <a:srgbClr val="000000"/>
                  </a:solidFill>
                  <a:latin typeface="Courier New" panose="02070309020205020404" pitchFamily="49" charset="0"/>
                </a:rPr>
                <a:t> </a:t>
              </a:r>
              <a:r>
                <a:rPr lang="en-US" sz="1200" b="0">
                  <a:solidFill>
                    <a:srgbClr val="0000FF"/>
                  </a:solidFill>
                  <a:latin typeface="Courier New" panose="02070309020205020404" pitchFamily="49" charset="0"/>
                </a:rPr>
                <a:t>weight</a:t>
              </a:r>
              <a:r>
                <a:rPr lang="en-US" sz="1200" b="0">
                  <a:solidFill>
                    <a:srgbClr val="000000"/>
                  </a:solidFill>
                  <a:latin typeface="Courier New" panose="02070309020205020404" pitchFamily="49" charset="0"/>
                </a:rPr>
                <a:t> = Bold);</a:t>
              </a:r>
              <a:br>
                <a:rPr lang="en-US" sz="1200" b="0">
                  <a:solidFill>
                    <a:srgbClr val="000000"/>
                  </a:solidFill>
                  <a:latin typeface="Courier New" panose="02070309020205020404" pitchFamily="49" charset="0"/>
                </a:rPr>
              </a:br>
              <a:r>
                <a:rPr lang="en-US" sz="1200" b="0">
                  <a:solidFill>
                    <a:srgbClr val="000000"/>
                  </a:solidFill>
                  <a:latin typeface="Courier New" panose="02070309020205020404" pitchFamily="49" charset="0"/>
                </a:rPr>
                <a:t>	</a:t>
              </a:r>
              <a:r>
                <a:rPr lang="en-US" sz="1200" b="0">
                  <a:solidFill>
                    <a:srgbClr val="0000FF"/>
                  </a:solidFill>
                  <a:latin typeface="Courier New" panose="02070309020205020404" pitchFamily="49" charset="0"/>
                </a:rPr>
                <a:t>YAXIS values</a:t>
              </a:r>
              <a:r>
                <a:rPr lang="en-US" sz="1200" b="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0 2000000 4000000 6000000 8000000</a:t>
              </a:r>
              <a:br>
                <a:rPr lang="en-US" sz="1200" b="1">
                  <a:solidFill>
                    <a:srgbClr val="008080"/>
                  </a:solidFill>
                  <a:latin typeface="Courier New" panose="02070309020205020404" pitchFamily="49" charset="0"/>
                </a:rPr>
              </a:br>
              <a:r>
                <a:rPr lang="en-US" sz="1200" b="1">
                  <a:solidFill>
                    <a:srgbClr val="008080"/>
                  </a:solidFill>
                  <a:latin typeface="Courier New" panose="02070309020205020404" pitchFamily="49" charset="0"/>
                </a:rPr>
                <a:t>			10000000</a:t>
              </a:r>
              <a:r>
                <a:rPr lang="en-US" sz="1200" b="0">
                  <a:solidFill>
                    <a:srgbClr val="000000"/>
                  </a:solidFill>
                  <a:latin typeface="Courier New" panose="02070309020205020404" pitchFamily="49" charset="0"/>
                </a:rPr>
                <a:t>)</a:t>
              </a:r>
              <a:br>
                <a:rPr lang="en-US" sz="1200" b="0">
                  <a:solidFill>
                    <a:srgbClr val="000000"/>
                  </a:solidFill>
                  <a:latin typeface="Courier New" panose="02070309020205020404" pitchFamily="49" charset="0"/>
                </a:rPr>
              </a:br>
              <a:r>
                <a:rPr lang="en-US" sz="1200" b="0">
                  <a:solidFill>
                    <a:srgbClr val="000000"/>
                  </a:solidFill>
                  <a:latin typeface="Courier New" panose="02070309020205020404" pitchFamily="49" charset="0"/>
                </a:rPr>
                <a:t>		</a:t>
              </a:r>
              <a:r>
                <a:rPr lang="en-US" sz="1200" b="0" err="1">
                  <a:solidFill>
                    <a:srgbClr val="0000FF"/>
                  </a:solidFill>
                  <a:latin typeface="Courier New" panose="02070309020205020404" pitchFamily="49" charset="0"/>
                </a:rPr>
                <a:t>valuesdisplay</a:t>
              </a:r>
              <a:r>
                <a:rPr lang="en-US" sz="1200" b="0">
                  <a:solidFill>
                    <a:srgbClr val="000000"/>
                  </a:solidFill>
                  <a:latin typeface="Courier New" panose="02070309020205020404" pitchFamily="49" charset="0"/>
                </a:rPr>
                <a:t> = (</a:t>
              </a:r>
              <a:r>
                <a:rPr lang="en-US" sz="1200" b="0">
                  <a:solidFill>
                    <a:srgbClr val="800080"/>
                  </a:solidFill>
                  <a:latin typeface="Courier New" panose="02070309020205020404" pitchFamily="49" charset="0"/>
                </a:rPr>
                <a:t>"0“ "2 million“ "4 million“ </a:t>
              </a:r>
              <a:br>
                <a:rPr lang="en-US" sz="1200" b="0">
                  <a:solidFill>
                    <a:srgbClr val="800080"/>
                  </a:solidFill>
                  <a:latin typeface="Courier New" panose="02070309020205020404" pitchFamily="49" charset="0"/>
                </a:rPr>
              </a:br>
              <a:r>
                <a:rPr lang="en-US" sz="1200" b="0">
                  <a:solidFill>
                    <a:srgbClr val="800080"/>
                  </a:solidFill>
                  <a:latin typeface="Courier New" panose="02070309020205020404" pitchFamily="49" charset="0"/>
                </a:rPr>
                <a:t>			"6 million“ "8 million“ "10 million"</a:t>
              </a:r>
              <a:r>
                <a:rPr lang="en-US" sz="1200" b="0">
                  <a:solidFill>
                    <a:srgbClr val="000000"/>
                  </a:solidFill>
                  <a:latin typeface="Courier New" panose="02070309020205020404" pitchFamily="49" charset="0"/>
                </a:rPr>
                <a:t>)</a:t>
              </a:r>
              <a:br>
                <a:rPr lang="en-US" sz="1200" b="0">
                  <a:solidFill>
                    <a:srgbClr val="000000"/>
                  </a:solidFill>
                  <a:latin typeface="Courier New" panose="02070309020205020404" pitchFamily="49" charset="0"/>
                </a:rPr>
              </a:br>
              <a:r>
                <a:rPr lang="en-US" sz="1200" b="0">
                  <a:solidFill>
                    <a:srgbClr val="000000"/>
                  </a:solidFill>
                  <a:latin typeface="Courier New" panose="02070309020205020404" pitchFamily="49" charset="0"/>
                </a:rPr>
                <a:t>		</a:t>
              </a:r>
              <a:r>
                <a:rPr lang="en-US" sz="1200" b="0" err="1">
                  <a:solidFill>
                    <a:srgbClr val="0000FF"/>
                  </a:solidFill>
                  <a:latin typeface="Courier New" panose="02070309020205020404" pitchFamily="49" charset="0"/>
                </a:rPr>
                <a:t>labelattrs</a:t>
              </a:r>
              <a:r>
                <a:rPr lang="en-US" sz="1200" b="0">
                  <a:solidFill>
                    <a:srgbClr val="000000"/>
                  </a:solidFill>
                  <a:latin typeface="Courier New" panose="02070309020205020404" pitchFamily="49" charset="0"/>
                </a:rPr>
                <a:t> = (</a:t>
              </a:r>
              <a:r>
                <a:rPr lang="en-US" sz="1200" b="0">
                  <a:solidFill>
                    <a:srgbClr val="0000FF"/>
                  </a:solidFill>
                  <a:latin typeface="Courier New" panose="02070309020205020404" pitchFamily="49" charset="0"/>
                </a:rPr>
                <a:t>size</a:t>
              </a:r>
              <a:r>
                <a:rPr lang="en-US" sz="1200" b="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16</a:t>
              </a:r>
              <a:r>
                <a:rPr lang="en-US" sz="1200">
                  <a:solidFill>
                    <a:srgbClr val="000000"/>
                  </a:solidFill>
                  <a:latin typeface="Courier New" panose="02070309020205020404" pitchFamily="49" charset="0"/>
                </a:rPr>
                <a:t> </a:t>
              </a:r>
              <a:r>
                <a:rPr lang="en-US" sz="1200" b="0">
                  <a:solidFill>
                    <a:srgbClr val="0000FF"/>
                  </a:solidFill>
                  <a:latin typeface="Courier New" panose="02070309020205020404" pitchFamily="49" charset="0"/>
                </a:rPr>
                <a:t>style</a:t>
              </a:r>
              <a:r>
                <a:rPr lang="en-US" sz="1200" b="0">
                  <a:solidFill>
                    <a:srgbClr val="000000"/>
                  </a:solidFill>
                  <a:latin typeface="Courier New" panose="02070309020205020404" pitchFamily="49" charset="0"/>
                </a:rPr>
                <a:t> = Italic </a:t>
              </a:r>
              <a:r>
                <a:rPr lang="en-US" sz="1200" b="0">
                  <a:solidFill>
                    <a:srgbClr val="0000FF"/>
                  </a:solidFill>
                  <a:latin typeface="Courier New" panose="02070309020205020404" pitchFamily="49" charset="0"/>
                </a:rPr>
                <a:t>weight</a:t>
              </a:r>
              <a:r>
                <a:rPr lang="en-US" sz="1200" b="0">
                  <a:solidFill>
                    <a:srgbClr val="000000"/>
                  </a:solidFill>
                  <a:latin typeface="Courier New" panose="02070309020205020404" pitchFamily="49" charset="0"/>
                </a:rPr>
                <a:t> = Bold)</a:t>
              </a:r>
              <a:br>
                <a:rPr lang="en-US" sz="1200" b="0">
                  <a:solidFill>
                    <a:srgbClr val="000000"/>
                  </a:solidFill>
                  <a:latin typeface="Courier New" panose="02070309020205020404" pitchFamily="49" charset="0"/>
                </a:rPr>
              </a:br>
              <a:r>
                <a:rPr lang="en-US" sz="1200" b="0">
                  <a:solidFill>
                    <a:srgbClr val="000000"/>
                  </a:solidFill>
                  <a:latin typeface="Courier New" panose="02070309020205020404" pitchFamily="49" charset="0"/>
                </a:rPr>
                <a:t>		</a:t>
              </a:r>
              <a:r>
                <a:rPr lang="en-US" sz="1200" b="0" err="1">
                  <a:solidFill>
                    <a:srgbClr val="0000FF"/>
                  </a:solidFill>
                  <a:latin typeface="Courier New" panose="02070309020205020404" pitchFamily="49" charset="0"/>
                </a:rPr>
                <a:t>valueattrs</a:t>
              </a:r>
              <a:r>
                <a:rPr lang="en-US" sz="1200" b="0">
                  <a:solidFill>
                    <a:srgbClr val="000000"/>
                  </a:solidFill>
                  <a:latin typeface="Courier New" panose="02070309020205020404" pitchFamily="49" charset="0"/>
                </a:rPr>
                <a:t> = (</a:t>
              </a:r>
              <a:r>
                <a:rPr lang="en-US" sz="1200" b="0">
                  <a:solidFill>
                    <a:srgbClr val="0000FF"/>
                  </a:solidFill>
                  <a:latin typeface="Courier New" panose="02070309020205020404" pitchFamily="49" charset="0"/>
                </a:rPr>
                <a:t>size</a:t>
              </a:r>
              <a:r>
                <a:rPr lang="en-US" sz="1200" b="0">
                  <a:solidFill>
                    <a:srgbClr val="000000"/>
                  </a:solidFill>
                  <a:latin typeface="Courier New" panose="02070309020205020404" pitchFamily="49" charset="0"/>
                </a:rPr>
                <a:t> = </a:t>
              </a:r>
              <a:r>
                <a:rPr lang="en-US" sz="1200" b="1">
                  <a:solidFill>
                    <a:srgbClr val="008080"/>
                  </a:solidFill>
                  <a:latin typeface="Courier New" panose="02070309020205020404" pitchFamily="49" charset="0"/>
                </a:rPr>
                <a:t>12 </a:t>
              </a:r>
              <a:r>
                <a:rPr lang="en-US" sz="1200" b="0">
                  <a:solidFill>
                    <a:srgbClr val="0000FF"/>
                  </a:solidFill>
                  <a:latin typeface="Courier New" panose="02070309020205020404" pitchFamily="49" charset="0"/>
                </a:rPr>
                <a:t>weight</a:t>
              </a:r>
              <a:r>
                <a:rPr lang="en-US" sz="1200" b="0">
                  <a:solidFill>
                    <a:srgbClr val="000000"/>
                  </a:solidFill>
                  <a:latin typeface="Courier New" panose="02070309020205020404" pitchFamily="49" charset="0"/>
                </a:rPr>
                <a:t> = Bold);</a:t>
              </a:r>
              <a:br>
                <a:rPr lang="en-US" sz="1200">
                  <a:solidFill>
                    <a:srgbClr val="000000"/>
                  </a:solidFill>
                  <a:latin typeface="Courier New" panose="02070309020205020404" pitchFamily="49" charset="0"/>
                </a:rPr>
              </a:br>
              <a:r>
                <a:rPr lang="en-US" sz="1200" b="1">
                  <a:solidFill>
                    <a:srgbClr val="000080"/>
                  </a:solidFill>
                  <a:latin typeface="Courier New" panose="02070309020205020404" pitchFamily="49" charset="0"/>
                </a:rPr>
                <a:t>RUN</a:t>
              </a:r>
              <a:r>
                <a:rPr lang="en-US" sz="1200" b="0">
                  <a:solidFill>
                    <a:srgbClr val="000000"/>
                  </a:solidFill>
                  <a:latin typeface="Courier New" panose="02070309020205020404" pitchFamily="49" charset="0"/>
                </a:rPr>
                <a:t>;</a:t>
              </a:r>
            </a:p>
            <a:p>
              <a:pPr marL="0" indent="0" defTabSz="137160">
                <a:spcBef>
                  <a:spcPts val="200"/>
                </a:spcBef>
                <a:spcAft>
                  <a:spcPts val="0"/>
                </a:spcAft>
                <a:buNone/>
              </a:pPr>
              <a:r>
                <a:rPr lang="en-US" sz="1200">
                  <a:solidFill>
                    <a:srgbClr val="0000FF"/>
                  </a:solidFill>
                  <a:latin typeface="Courier New" panose="02070309020205020404" pitchFamily="49" charset="0"/>
                </a:rPr>
                <a:t>ODS</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html</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close</a:t>
              </a:r>
              <a:r>
                <a:rPr lang="en-US" sz="1200">
                  <a:solidFill>
                    <a:srgbClr val="000000"/>
                  </a:solidFill>
                  <a:latin typeface="Courier New" panose="02070309020205020404" pitchFamily="49" charset="0"/>
                </a:rPr>
                <a:t>;</a:t>
              </a:r>
              <a:br>
                <a:rPr lang="en-US" sz="1200">
                  <a:solidFill>
                    <a:srgbClr val="000000"/>
                  </a:solidFill>
                  <a:latin typeface="Courier New" panose="02070309020205020404" pitchFamily="49" charset="0"/>
                </a:rPr>
              </a:br>
              <a:r>
                <a:rPr lang="en-US" sz="1200">
                  <a:solidFill>
                    <a:srgbClr val="0000FF"/>
                  </a:solidFill>
                  <a:latin typeface="Courier New" panose="02070309020205020404" pitchFamily="49" charset="0"/>
                </a:rPr>
                <a:t>ODS</a:t>
              </a:r>
              <a:r>
                <a:rPr lang="en-US" sz="1200">
                  <a:solidFill>
                    <a:srgbClr val="000000"/>
                  </a:solidFill>
                  <a:latin typeface="Courier New" panose="02070309020205020404" pitchFamily="49" charset="0"/>
                </a:rPr>
                <a:t> </a:t>
              </a:r>
              <a:r>
                <a:rPr lang="en-US" sz="1200">
                  <a:solidFill>
                    <a:srgbClr val="0000FF"/>
                  </a:solidFill>
                  <a:latin typeface="Courier New" panose="02070309020205020404" pitchFamily="49" charset="0"/>
                </a:rPr>
                <a:t>listing</a:t>
              </a:r>
              <a:r>
                <a:rPr lang="en-US" sz="1200">
                  <a:solidFill>
                    <a:srgbClr val="000000"/>
                  </a:solidFill>
                  <a:latin typeface="Courier New" panose="02070309020205020404" pitchFamily="49" charset="0"/>
                </a:rPr>
                <a:t>;</a:t>
              </a:r>
              <a:endParaRPr lang="en-US" sz="1200">
                <a:solidFill>
                  <a:schemeClr val="bg1"/>
                </a:solidFill>
                <a:latin typeface="Calibri" panose="020F0502020204030204" pitchFamily="34" charset="0"/>
                <a:cs typeface="Calibri" panose="020F0502020204030204" pitchFamily="34" charset="0"/>
              </a:endParaRPr>
            </a:p>
          </p:txBody>
        </p:sp>
      </p:grpSp>
      <p:sp>
        <p:nvSpPr>
          <p:cNvPr id="5" name="Title 1">
            <a:extLst>
              <a:ext uri="{FF2B5EF4-FFF2-40B4-BE49-F238E27FC236}">
                <a16:creationId xmlns:a16="http://schemas.microsoft.com/office/drawing/2014/main" id="{8D8A4E54-178C-C06B-7466-F5CBEFC2700D}"/>
              </a:ext>
            </a:extLst>
          </p:cNvPr>
          <p:cNvSpPr txBox="1">
            <a:spLocks/>
          </p:cNvSpPr>
          <p:nvPr/>
        </p:nvSpPr>
        <p:spPr>
          <a:xfrm>
            <a:off x="588885" y="5857496"/>
            <a:ext cx="11014230" cy="100050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a:latin typeface="Calibri" panose="020F0502020204030204" pitchFamily="34" charset="0"/>
                <a:cs typeface="Calibri" panose="020F0502020204030204" pitchFamily="34" charset="0"/>
              </a:rPr>
              <a:t>Influencing Factors’ Relationship</a:t>
            </a:r>
          </a:p>
        </p:txBody>
      </p:sp>
    </p:spTree>
    <p:extLst>
      <p:ext uri="{BB962C8B-B14F-4D97-AF65-F5344CB8AC3E}">
        <p14:creationId xmlns:p14="http://schemas.microsoft.com/office/powerpoint/2010/main" val="1321251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6000">
              <a:schemeClr val="bg2">
                <a:lumMod val="60000"/>
                <a:lumOff val="40000"/>
              </a:schemeClr>
            </a:gs>
            <a:gs pos="55000">
              <a:schemeClr val="bg2">
                <a:lumMod val="20000"/>
                <a:lumOff val="80000"/>
                <a:alpha val="25000"/>
              </a:schemeClr>
            </a:gs>
            <a:gs pos="45000">
              <a:schemeClr val="bg2">
                <a:lumMod val="20000"/>
                <a:lumOff val="80000"/>
                <a:alpha val="25000"/>
              </a:schemeClr>
            </a:gs>
            <a:gs pos="87000">
              <a:schemeClr val="bg2">
                <a:lumMod val="75000"/>
              </a:schemeClr>
            </a:gs>
          </a:gsLst>
          <a:lin ang="8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2C82-0698-4CD1-851D-AEDC8F827E1C}"/>
              </a:ext>
            </a:extLst>
          </p:cNvPr>
          <p:cNvSpPr>
            <a:spLocks noGrp="1"/>
          </p:cNvSpPr>
          <p:nvPr>
            <p:ph type="title"/>
          </p:nvPr>
        </p:nvSpPr>
        <p:spPr>
          <a:xfrm>
            <a:off x="612559" y="2530137"/>
            <a:ext cx="10963923" cy="1802166"/>
          </a:xfrm>
        </p:spPr>
        <p:txBody>
          <a:bodyPr anchor="ctr">
            <a:normAutofit/>
          </a:bodyPr>
          <a:lstStyle/>
          <a:p>
            <a:pPr algn="ctr"/>
            <a:r>
              <a:rPr lang="en-US" sz="4800">
                <a:solidFill>
                  <a:sysClr val="windowText" lastClr="000000"/>
                </a:solidFill>
                <a:latin typeface="Calibri" panose="020F0502020204030204" pitchFamily="34" charset="0"/>
                <a:cs typeface="Calibri" panose="020F0502020204030204" pitchFamily="34" charset="0"/>
              </a:rPr>
              <a:t>references</a:t>
            </a:r>
          </a:p>
        </p:txBody>
      </p:sp>
      <p:cxnSp>
        <p:nvCxnSpPr>
          <p:cNvPr id="5" name="Straight Connector 4">
            <a:extLst>
              <a:ext uri="{FF2B5EF4-FFF2-40B4-BE49-F238E27FC236}">
                <a16:creationId xmlns:a16="http://schemas.microsoft.com/office/drawing/2014/main" id="{DDAC1764-B3A3-F80E-A9C0-923D74C7E0A3}"/>
              </a:ext>
            </a:extLst>
          </p:cNvPr>
          <p:cNvCxnSpPr/>
          <p:nvPr/>
        </p:nvCxnSpPr>
        <p:spPr>
          <a:xfrm>
            <a:off x="4128117" y="3746378"/>
            <a:ext cx="3915052" cy="0"/>
          </a:xfrm>
          <a:prstGeom prst="line">
            <a:avLst/>
          </a:prstGeom>
          <a:ln w="3810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348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F900F4A-72A1-A55A-12DC-A26E164DF559}"/>
              </a:ext>
            </a:extLst>
          </p:cNvPr>
          <p:cNvSpPr txBox="1">
            <a:spLocks/>
          </p:cNvSpPr>
          <p:nvPr/>
        </p:nvSpPr>
        <p:spPr>
          <a:xfrm>
            <a:off x="5607807" y="1053137"/>
            <a:ext cx="5989381" cy="520320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spcBef>
                <a:spcPts val="0"/>
              </a:spcBef>
              <a:spcAft>
                <a:spcPts val="0"/>
              </a:spcAft>
              <a:buNone/>
            </a:pPr>
            <a:r>
              <a:rPr lang="en-US" sz="2200" b="1" i="1">
                <a:solidFill>
                  <a:schemeClr val="bg1"/>
                </a:solidFill>
                <a:latin typeface="Calibri" panose="020F0502020204030204" pitchFamily="34" charset="0"/>
                <a:cs typeface="Calibri" panose="020F0502020204030204" pitchFamily="34" charset="0"/>
              </a:rPr>
              <a:t>March Madness &amp; NCAA Seeding</a:t>
            </a:r>
          </a:p>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Tournament began seeding in 1979</a:t>
            </a:r>
          </a:p>
          <a:p>
            <a:pPr marL="625475" indent="-342900">
              <a:spcBef>
                <a:spcPts val="0"/>
              </a:spcBef>
              <a:spcAft>
                <a:spcPts val="0"/>
              </a:spcAft>
              <a:buFont typeface="Calibri" panose="020F0502020204030204" pitchFamily="34" charset="0"/>
              <a:buChar char="→"/>
            </a:pPr>
            <a:r>
              <a:rPr lang="en-US" sz="2200">
                <a:solidFill>
                  <a:schemeClr val="bg1"/>
                </a:solidFill>
                <a:latin typeface="Calibri" panose="020F0502020204030204" pitchFamily="34" charset="0"/>
                <a:cs typeface="Calibri" panose="020F0502020204030204" pitchFamily="34" charset="0"/>
              </a:rPr>
              <a:t>Initially, 32 Team bracket</a:t>
            </a:r>
          </a:p>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64-team bracket began in 1985:</a:t>
            </a:r>
          </a:p>
          <a:p>
            <a:pPr marL="628650" indent="-342900">
              <a:spcBef>
                <a:spcPts val="0"/>
              </a:spcBef>
              <a:spcAft>
                <a:spcPts val="0"/>
              </a:spcAft>
              <a:buFont typeface="Calibri" panose="020F0502020204030204" pitchFamily="34" charset="0"/>
              <a:buChar char="→"/>
            </a:pPr>
            <a:r>
              <a:rPr lang="en-US" sz="2200">
                <a:solidFill>
                  <a:schemeClr val="bg1"/>
                </a:solidFill>
                <a:latin typeface="Calibri" panose="020F0502020204030204" pitchFamily="34" charset="0"/>
                <a:cs typeface="Calibri" panose="020F0502020204030204" pitchFamily="34" charset="0"/>
              </a:rPr>
              <a:t>Teams split into 4 regions</a:t>
            </a:r>
          </a:p>
          <a:p>
            <a:pPr marL="628650" indent="-342900">
              <a:spcBef>
                <a:spcPts val="0"/>
              </a:spcBef>
              <a:spcAft>
                <a:spcPts val="0"/>
              </a:spcAft>
              <a:buFont typeface="Calibri" panose="020F0502020204030204" pitchFamily="34" charset="0"/>
              <a:buChar char="→"/>
            </a:pPr>
            <a:r>
              <a:rPr lang="en-US" sz="2200">
                <a:solidFill>
                  <a:schemeClr val="bg1"/>
                </a:solidFill>
                <a:latin typeface="Calibri" panose="020F0502020204030204" pitchFamily="34" charset="0"/>
                <a:cs typeface="Calibri" panose="020F0502020204030204" pitchFamily="34" charset="0"/>
              </a:rPr>
              <a:t>Ranked 1 – 16 within each region</a:t>
            </a:r>
          </a:p>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Lower seeds expected to place</a:t>
            </a:r>
            <a:br>
              <a:rPr lang="en-US" sz="2200">
                <a:solidFill>
                  <a:schemeClr val="bg1"/>
                </a:solidFill>
                <a:latin typeface="Calibri" panose="020F0502020204030204" pitchFamily="34" charset="0"/>
                <a:cs typeface="Calibri" panose="020F0502020204030204" pitchFamily="34" charset="0"/>
              </a:rPr>
            </a:br>
            <a:r>
              <a:rPr lang="en-US" sz="2200">
                <a:solidFill>
                  <a:schemeClr val="bg1"/>
                </a:solidFill>
                <a:latin typeface="Calibri" panose="020F0502020204030204" pitchFamily="34" charset="0"/>
                <a:cs typeface="Calibri" panose="020F0502020204030204" pitchFamily="34" charset="0"/>
              </a:rPr>
              <a:t>higher in the tournament</a:t>
            </a:r>
            <a:endParaRPr lang="en-US" sz="2200">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21F9FFF7-0E8B-B6B7-88C9-09CAD48C3BDE}"/>
              </a:ext>
            </a:extLst>
          </p:cNvPr>
          <p:cNvSpPr>
            <a:spLocks noGrp="1"/>
          </p:cNvSpPr>
          <p:nvPr>
            <p:ph type="sldNum" sz="quarter" idx="12"/>
          </p:nvPr>
        </p:nvSpPr>
        <p:spPr/>
        <p:txBody>
          <a:bodyPr/>
          <a:lstStyle/>
          <a:p>
            <a:fld id="{69E57DC2-970A-4B3E-BB1C-7A09969E49DF}" type="slidenum">
              <a:rPr lang="en-US" smtClean="0"/>
              <a:t>3</a:t>
            </a:fld>
            <a:endParaRPr lang="en-US"/>
          </a:p>
        </p:txBody>
      </p:sp>
      <p:cxnSp>
        <p:nvCxnSpPr>
          <p:cNvPr id="220" name="Straight Connector 219">
            <a:extLst>
              <a:ext uri="{FF2B5EF4-FFF2-40B4-BE49-F238E27FC236}">
                <a16:creationId xmlns:a16="http://schemas.microsoft.com/office/drawing/2014/main" id="{F28839DF-824C-0918-2576-9F847E8B797C}"/>
              </a:ext>
            </a:extLst>
          </p:cNvPr>
          <p:cNvCxnSpPr/>
          <p:nvPr/>
        </p:nvCxnSpPr>
        <p:spPr>
          <a:xfrm>
            <a:off x="1315218" y="1884433"/>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374396C-5065-942C-F1A0-430A1AB8EEDA}"/>
              </a:ext>
            </a:extLst>
          </p:cNvPr>
          <p:cNvCxnSpPr/>
          <p:nvPr/>
        </p:nvCxnSpPr>
        <p:spPr>
          <a:xfrm>
            <a:off x="1315218" y="2184596"/>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DB3ACACE-550F-5F76-BFBC-5D7D94F0E4AE}"/>
              </a:ext>
            </a:extLst>
          </p:cNvPr>
          <p:cNvCxnSpPr>
            <a:cxnSpLocks/>
          </p:cNvCxnSpPr>
          <p:nvPr/>
        </p:nvCxnSpPr>
        <p:spPr>
          <a:xfrm flipV="1">
            <a:off x="2050909" y="1884433"/>
            <a:ext cx="0" cy="3001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8" name="TextBox 217">
            <a:extLst>
              <a:ext uri="{FF2B5EF4-FFF2-40B4-BE49-F238E27FC236}">
                <a16:creationId xmlns:a16="http://schemas.microsoft.com/office/drawing/2014/main" id="{289BE630-BC98-0BCB-33AB-5D98D8BFF4B7}"/>
              </a:ext>
            </a:extLst>
          </p:cNvPr>
          <p:cNvSpPr txBox="1"/>
          <p:nvPr/>
        </p:nvSpPr>
        <p:spPr>
          <a:xfrm>
            <a:off x="1034410" y="2058022"/>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16</a:t>
            </a:r>
          </a:p>
        </p:txBody>
      </p:sp>
      <p:sp>
        <p:nvSpPr>
          <p:cNvPr id="219" name="TextBox 218">
            <a:extLst>
              <a:ext uri="{FF2B5EF4-FFF2-40B4-BE49-F238E27FC236}">
                <a16:creationId xmlns:a16="http://schemas.microsoft.com/office/drawing/2014/main" id="{39633F14-CDE7-BD81-24A3-1F5C9F0904FC}"/>
              </a:ext>
            </a:extLst>
          </p:cNvPr>
          <p:cNvSpPr txBox="1"/>
          <p:nvPr/>
        </p:nvSpPr>
        <p:spPr>
          <a:xfrm>
            <a:off x="1034410" y="1752284"/>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a:t>
            </a:r>
          </a:p>
        </p:txBody>
      </p:sp>
      <p:cxnSp>
        <p:nvCxnSpPr>
          <p:cNvPr id="214" name="Straight Connector 213">
            <a:extLst>
              <a:ext uri="{FF2B5EF4-FFF2-40B4-BE49-F238E27FC236}">
                <a16:creationId xmlns:a16="http://schemas.microsoft.com/office/drawing/2014/main" id="{BE8FBD1C-2128-5CF9-DAD8-11FA6B792DC4}"/>
              </a:ext>
            </a:extLst>
          </p:cNvPr>
          <p:cNvCxnSpPr/>
          <p:nvPr/>
        </p:nvCxnSpPr>
        <p:spPr>
          <a:xfrm>
            <a:off x="1315218" y="2457735"/>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408EB250-B4E6-C136-B5C9-F4D1398F2498}"/>
              </a:ext>
            </a:extLst>
          </p:cNvPr>
          <p:cNvCxnSpPr/>
          <p:nvPr/>
        </p:nvCxnSpPr>
        <p:spPr>
          <a:xfrm>
            <a:off x="1315218" y="2757898"/>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373CC3AD-BE02-BFCC-F6D4-AD7C271C5F64}"/>
              </a:ext>
            </a:extLst>
          </p:cNvPr>
          <p:cNvCxnSpPr>
            <a:cxnSpLocks/>
          </p:cNvCxnSpPr>
          <p:nvPr/>
        </p:nvCxnSpPr>
        <p:spPr>
          <a:xfrm flipV="1">
            <a:off x="2050909" y="2457735"/>
            <a:ext cx="0" cy="3001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2" name="TextBox 211">
            <a:extLst>
              <a:ext uri="{FF2B5EF4-FFF2-40B4-BE49-F238E27FC236}">
                <a16:creationId xmlns:a16="http://schemas.microsoft.com/office/drawing/2014/main" id="{7F986E3D-BA3D-B4A8-D799-A9A375DAFC2B}"/>
              </a:ext>
            </a:extLst>
          </p:cNvPr>
          <p:cNvSpPr txBox="1"/>
          <p:nvPr/>
        </p:nvSpPr>
        <p:spPr>
          <a:xfrm>
            <a:off x="1034410" y="2631324"/>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9</a:t>
            </a:r>
          </a:p>
        </p:txBody>
      </p:sp>
      <p:sp>
        <p:nvSpPr>
          <p:cNvPr id="213" name="TextBox 212">
            <a:extLst>
              <a:ext uri="{FF2B5EF4-FFF2-40B4-BE49-F238E27FC236}">
                <a16:creationId xmlns:a16="http://schemas.microsoft.com/office/drawing/2014/main" id="{31AFB4E2-9461-F6BD-5EBD-35CCB19EF51A}"/>
              </a:ext>
            </a:extLst>
          </p:cNvPr>
          <p:cNvSpPr txBox="1"/>
          <p:nvPr/>
        </p:nvSpPr>
        <p:spPr>
          <a:xfrm>
            <a:off x="1034410" y="2325586"/>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8</a:t>
            </a:r>
          </a:p>
        </p:txBody>
      </p:sp>
      <p:cxnSp>
        <p:nvCxnSpPr>
          <p:cNvPr id="208" name="Straight Connector 207">
            <a:extLst>
              <a:ext uri="{FF2B5EF4-FFF2-40B4-BE49-F238E27FC236}">
                <a16:creationId xmlns:a16="http://schemas.microsoft.com/office/drawing/2014/main" id="{D1B37B26-BEAE-BF56-8EF6-F8DB55FBF9B3}"/>
              </a:ext>
            </a:extLst>
          </p:cNvPr>
          <p:cNvCxnSpPr/>
          <p:nvPr/>
        </p:nvCxnSpPr>
        <p:spPr>
          <a:xfrm>
            <a:off x="1315218" y="5897546"/>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79DC7F25-EF2C-BF0C-45EF-C8B2E019D0CF}"/>
              </a:ext>
            </a:extLst>
          </p:cNvPr>
          <p:cNvCxnSpPr/>
          <p:nvPr/>
        </p:nvCxnSpPr>
        <p:spPr>
          <a:xfrm>
            <a:off x="1315218" y="6197709"/>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43C0A36B-3ED2-0AF2-58F0-995FDC581D8F}"/>
              </a:ext>
            </a:extLst>
          </p:cNvPr>
          <p:cNvCxnSpPr>
            <a:cxnSpLocks/>
          </p:cNvCxnSpPr>
          <p:nvPr/>
        </p:nvCxnSpPr>
        <p:spPr>
          <a:xfrm flipV="1">
            <a:off x="2050909" y="5911326"/>
            <a:ext cx="0" cy="2773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6" name="TextBox 205">
            <a:extLst>
              <a:ext uri="{FF2B5EF4-FFF2-40B4-BE49-F238E27FC236}">
                <a16:creationId xmlns:a16="http://schemas.microsoft.com/office/drawing/2014/main" id="{122B550C-9598-B2F8-8596-D4B0ADE40D4D}"/>
              </a:ext>
            </a:extLst>
          </p:cNvPr>
          <p:cNvSpPr txBox="1"/>
          <p:nvPr/>
        </p:nvSpPr>
        <p:spPr>
          <a:xfrm>
            <a:off x="1034410" y="6071135"/>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15</a:t>
            </a:r>
          </a:p>
        </p:txBody>
      </p:sp>
      <p:sp>
        <p:nvSpPr>
          <p:cNvPr id="207" name="TextBox 206">
            <a:extLst>
              <a:ext uri="{FF2B5EF4-FFF2-40B4-BE49-F238E27FC236}">
                <a16:creationId xmlns:a16="http://schemas.microsoft.com/office/drawing/2014/main" id="{31818E7A-BC46-60AA-B0AA-D196874A7368}"/>
              </a:ext>
            </a:extLst>
          </p:cNvPr>
          <p:cNvSpPr txBox="1"/>
          <p:nvPr/>
        </p:nvSpPr>
        <p:spPr>
          <a:xfrm>
            <a:off x="1034410" y="5765397"/>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2</a:t>
            </a:r>
          </a:p>
        </p:txBody>
      </p:sp>
      <p:cxnSp>
        <p:nvCxnSpPr>
          <p:cNvPr id="202" name="Straight Connector 201">
            <a:extLst>
              <a:ext uri="{FF2B5EF4-FFF2-40B4-BE49-F238E27FC236}">
                <a16:creationId xmlns:a16="http://schemas.microsoft.com/office/drawing/2014/main" id="{ED225BA0-C72E-C317-8BF9-20133CCAE6F5}"/>
              </a:ext>
            </a:extLst>
          </p:cNvPr>
          <p:cNvCxnSpPr/>
          <p:nvPr/>
        </p:nvCxnSpPr>
        <p:spPr>
          <a:xfrm>
            <a:off x="1315218" y="5324247"/>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EF59B31A-2D92-7B91-8235-957421E95CB7}"/>
              </a:ext>
            </a:extLst>
          </p:cNvPr>
          <p:cNvCxnSpPr/>
          <p:nvPr/>
        </p:nvCxnSpPr>
        <p:spPr>
          <a:xfrm>
            <a:off x="1315218" y="5624410"/>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5F2D2262-CC96-78BF-DE82-2690D7F01B8B}"/>
              </a:ext>
            </a:extLst>
          </p:cNvPr>
          <p:cNvCxnSpPr>
            <a:cxnSpLocks/>
          </p:cNvCxnSpPr>
          <p:nvPr/>
        </p:nvCxnSpPr>
        <p:spPr>
          <a:xfrm flipV="1">
            <a:off x="2050909" y="5324247"/>
            <a:ext cx="0" cy="3001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56938A26-4569-7166-686D-3325F957DC06}"/>
              </a:ext>
            </a:extLst>
          </p:cNvPr>
          <p:cNvSpPr txBox="1"/>
          <p:nvPr/>
        </p:nvSpPr>
        <p:spPr>
          <a:xfrm>
            <a:off x="1034410" y="5497836"/>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10</a:t>
            </a:r>
          </a:p>
        </p:txBody>
      </p:sp>
      <p:sp>
        <p:nvSpPr>
          <p:cNvPr id="201" name="TextBox 200">
            <a:extLst>
              <a:ext uri="{FF2B5EF4-FFF2-40B4-BE49-F238E27FC236}">
                <a16:creationId xmlns:a16="http://schemas.microsoft.com/office/drawing/2014/main" id="{47714502-E31A-DB17-E42C-5E07BC69FD52}"/>
              </a:ext>
            </a:extLst>
          </p:cNvPr>
          <p:cNvSpPr txBox="1"/>
          <p:nvPr/>
        </p:nvSpPr>
        <p:spPr>
          <a:xfrm>
            <a:off x="1034410" y="5192098"/>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7</a:t>
            </a:r>
          </a:p>
        </p:txBody>
      </p:sp>
      <p:cxnSp>
        <p:nvCxnSpPr>
          <p:cNvPr id="196" name="Straight Connector 195">
            <a:extLst>
              <a:ext uri="{FF2B5EF4-FFF2-40B4-BE49-F238E27FC236}">
                <a16:creationId xmlns:a16="http://schemas.microsoft.com/office/drawing/2014/main" id="{C402D8C5-DF8C-E949-CCA5-F2F256688131}"/>
              </a:ext>
            </a:extLst>
          </p:cNvPr>
          <p:cNvCxnSpPr/>
          <p:nvPr/>
        </p:nvCxnSpPr>
        <p:spPr>
          <a:xfrm>
            <a:off x="1315218" y="3031038"/>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EAA66FD6-C674-028C-561B-29C2D81440AD}"/>
              </a:ext>
            </a:extLst>
          </p:cNvPr>
          <p:cNvCxnSpPr/>
          <p:nvPr/>
        </p:nvCxnSpPr>
        <p:spPr>
          <a:xfrm>
            <a:off x="1315218" y="3331201"/>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014BE66C-CBEC-C865-91EF-501BE245C77F}"/>
              </a:ext>
            </a:extLst>
          </p:cNvPr>
          <p:cNvCxnSpPr>
            <a:cxnSpLocks/>
          </p:cNvCxnSpPr>
          <p:nvPr/>
        </p:nvCxnSpPr>
        <p:spPr>
          <a:xfrm flipV="1">
            <a:off x="2051023" y="3031038"/>
            <a:ext cx="0" cy="3001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4" name="TextBox 193">
            <a:extLst>
              <a:ext uri="{FF2B5EF4-FFF2-40B4-BE49-F238E27FC236}">
                <a16:creationId xmlns:a16="http://schemas.microsoft.com/office/drawing/2014/main" id="{775337EB-9B1D-EBDB-D2FF-1AFB8BBBFFAA}"/>
              </a:ext>
            </a:extLst>
          </p:cNvPr>
          <p:cNvSpPr txBox="1"/>
          <p:nvPr/>
        </p:nvSpPr>
        <p:spPr>
          <a:xfrm>
            <a:off x="1034410" y="3204627"/>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12</a:t>
            </a:r>
          </a:p>
        </p:txBody>
      </p:sp>
      <p:sp>
        <p:nvSpPr>
          <p:cNvPr id="195" name="TextBox 194">
            <a:extLst>
              <a:ext uri="{FF2B5EF4-FFF2-40B4-BE49-F238E27FC236}">
                <a16:creationId xmlns:a16="http://schemas.microsoft.com/office/drawing/2014/main" id="{3254C0A4-9E1C-6C17-2DC2-FCCB2182C3B3}"/>
              </a:ext>
            </a:extLst>
          </p:cNvPr>
          <p:cNvSpPr txBox="1"/>
          <p:nvPr/>
        </p:nvSpPr>
        <p:spPr>
          <a:xfrm>
            <a:off x="1034410" y="2898889"/>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5</a:t>
            </a:r>
          </a:p>
        </p:txBody>
      </p:sp>
      <p:cxnSp>
        <p:nvCxnSpPr>
          <p:cNvPr id="190" name="Straight Connector 189">
            <a:extLst>
              <a:ext uri="{FF2B5EF4-FFF2-40B4-BE49-F238E27FC236}">
                <a16:creationId xmlns:a16="http://schemas.microsoft.com/office/drawing/2014/main" id="{217EAF2E-0B8A-A929-6E25-1C0EA1010ED6}"/>
              </a:ext>
            </a:extLst>
          </p:cNvPr>
          <p:cNvCxnSpPr/>
          <p:nvPr/>
        </p:nvCxnSpPr>
        <p:spPr>
          <a:xfrm>
            <a:off x="1315218" y="3604340"/>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F24528E9-C9B5-F7D1-ECF0-C18150853CCD}"/>
              </a:ext>
            </a:extLst>
          </p:cNvPr>
          <p:cNvCxnSpPr/>
          <p:nvPr/>
        </p:nvCxnSpPr>
        <p:spPr>
          <a:xfrm>
            <a:off x="1315218" y="3904503"/>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8" name="TextBox 187">
            <a:extLst>
              <a:ext uri="{FF2B5EF4-FFF2-40B4-BE49-F238E27FC236}">
                <a16:creationId xmlns:a16="http://schemas.microsoft.com/office/drawing/2014/main" id="{D07EA300-CEA1-4F62-F36D-3C7712055258}"/>
              </a:ext>
            </a:extLst>
          </p:cNvPr>
          <p:cNvSpPr txBox="1"/>
          <p:nvPr/>
        </p:nvSpPr>
        <p:spPr>
          <a:xfrm>
            <a:off x="1034410" y="3777929"/>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13</a:t>
            </a:r>
          </a:p>
        </p:txBody>
      </p:sp>
      <p:sp>
        <p:nvSpPr>
          <p:cNvPr id="189" name="TextBox 188">
            <a:extLst>
              <a:ext uri="{FF2B5EF4-FFF2-40B4-BE49-F238E27FC236}">
                <a16:creationId xmlns:a16="http://schemas.microsoft.com/office/drawing/2014/main" id="{D8107D8D-9C3F-8503-8254-1EBC815E534D}"/>
              </a:ext>
            </a:extLst>
          </p:cNvPr>
          <p:cNvSpPr txBox="1"/>
          <p:nvPr/>
        </p:nvSpPr>
        <p:spPr>
          <a:xfrm>
            <a:off x="1034410" y="3472191"/>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4</a:t>
            </a:r>
          </a:p>
        </p:txBody>
      </p:sp>
      <p:cxnSp>
        <p:nvCxnSpPr>
          <p:cNvPr id="184" name="Straight Connector 183">
            <a:extLst>
              <a:ext uri="{FF2B5EF4-FFF2-40B4-BE49-F238E27FC236}">
                <a16:creationId xmlns:a16="http://schemas.microsoft.com/office/drawing/2014/main" id="{3CADA513-5BDB-0FCA-9133-C4B497663316}"/>
              </a:ext>
            </a:extLst>
          </p:cNvPr>
          <p:cNvCxnSpPr/>
          <p:nvPr/>
        </p:nvCxnSpPr>
        <p:spPr>
          <a:xfrm>
            <a:off x="1315218" y="4177642"/>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2AB8E970-1239-D841-31C0-37DE505C4276}"/>
              </a:ext>
            </a:extLst>
          </p:cNvPr>
          <p:cNvCxnSpPr/>
          <p:nvPr/>
        </p:nvCxnSpPr>
        <p:spPr>
          <a:xfrm>
            <a:off x="1315218" y="4477805"/>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D5F592BC-CBE2-03D5-6BBE-4A3F75B95BC2}"/>
              </a:ext>
            </a:extLst>
          </p:cNvPr>
          <p:cNvCxnSpPr>
            <a:cxnSpLocks/>
          </p:cNvCxnSpPr>
          <p:nvPr/>
        </p:nvCxnSpPr>
        <p:spPr>
          <a:xfrm flipV="1">
            <a:off x="2050910" y="4177644"/>
            <a:ext cx="0" cy="3001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2" name="TextBox 181">
            <a:extLst>
              <a:ext uri="{FF2B5EF4-FFF2-40B4-BE49-F238E27FC236}">
                <a16:creationId xmlns:a16="http://schemas.microsoft.com/office/drawing/2014/main" id="{795A2F30-552A-D71A-CE4B-BC8CB07E241D}"/>
              </a:ext>
            </a:extLst>
          </p:cNvPr>
          <p:cNvSpPr txBox="1"/>
          <p:nvPr/>
        </p:nvSpPr>
        <p:spPr>
          <a:xfrm>
            <a:off x="1034410" y="4351231"/>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11</a:t>
            </a:r>
          </a:p>
        </p:txBody>
      </p:sp>
      <p:sp>
        <p:nvSpPr>
          <p:cNvPr id="183" name="TextBox 182">
            <a:extLst>
              <a:ext uri="{FF2B5EF4-FFF2-40B4-BE49-F238E27FC236}">
                <a16:creationId xmlns:a16="http://schemas.microsoft.com/office/drawing/2014/main" id="{71F1495B-CC01-8F3A-B6F7-7061E95EFB0D}"/>
              </a:ext>
            </a:extLst>
          </p:cNvPr>
          <p:cNvSpPr txBox="1"/>
          <p:nvPr/>
        </p:nvSpPr>
        <p:spPr>
          <a:xfrm>
            <a:off x="1034410" y="4045493"/>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6</a:t>
            </a:r>
          </a:p>
        </p:txBody>
      </p:sp>
      <p:cxnSp>
        <p:nvCxnSpPr>
          <p:cNvPr id="178" name="Straight Connector 177">
            <a:extLst>
              <a:ext uri="{FF2B5EF4-FFF2-40B4-BE49-F238E27FC236}">
                <a16:creationId xmlns:a16="http://schemas.microsoft.com/office/drawing/2014/main" id="{D7A8C19B-1191-E2AE-5851-374D6E8D9740}"/>
              </a:ext>
            </a:extLst>
          </p:cNvPr>
          <p:cNvCxnSpPr/>
          <p:nvPr/>
        </p:nvCxnSpPr>
        <p:spPr>
          <a:xfrm>
            <a:off x="1315218" y="4750945"/>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22509620-CB7C-8C5F-1B70-83BDDE1A7C94}"/>
              </a:ext>
            </a:extLst>
          </p:cNvPr>
          <p:cNvCxnSpPr/>
          <p:nvPr/>
        </p:nvCxnSpPr>
        <p:spPr>
          <a:xfrm>
            <a:off x="1315218" y="5051108"/>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20AED1E8-17E4-F84A-551D-9C7109E068EC}"/>
              </a:ext>
            </a:extLst>
          </p:cNvPr>
          <p:cNvCxnSpPr>
            <a:cxnSpLocks/>
          </p:cNvCxnSpPr>
          <p:nvPr/>
        </p:nvCxnSpPr>
        <p:spPr>
          <a:xfrm flipV="1">
            <a:off x="2050909" y="4750945"/>
            <a:ext cx="0" cy="3001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6" name="TextBox 175">
            <a:extLst>
              <a:ext uri="{FF2B5EF4-FFF2-40B4-BE49-F238E27FC236}">
                <a16:creationId xmlns:a16="http://schemas.microsoft.com/office/drawing/2014/main" id="{DCC7BED7-3108-CDFC-4356-3DB8AADA9E97}"/>
              </a:ext>
            </a:extLst>
          </p:cNvPr>
          <p:cNvSpPr txBox="1"/>
          <p:nvPr/>
        </p:nvSpPr>
        <p:spPr>
          <a:xfrm>
            <a:off x="1034410" y="4924534"/>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14</a:t>
            </a:r>
          </a:p>
        </p:txBody>
      </p:sp>
      <p:sp>
        <p:nvSpPr>
          <p:cNvPr id="177" name="TextBox 176">
            <a:extLst>
              <a:ext uri="{FF2B5EF4-FFF2-40B4-BE49-F238E27FC236}">
                <a16:creationId xmlns:a16="http://schemas.microsoft.com/office/drawing/2014/main" id="{7B3F6430-479D-09EB-4621-4ECC86DF9365}"/>
              </a:ext>
            </a:extLst>
          </p:cNvPr>
          <p:cNvSpPr txBox="1"/>
          <p:nvPr/>
        </p:nvSpPr>
        <p:spPr>
          <a:xfrm>
            <a:off x="1034410" y="4618796"/>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3</a:t>
            </a:r>
          </a:p>
        </p:txBody>
      </p:sp>
      <p:cxnSp>
        <p:nvCxnSpPr>
          <p:cNvPr id="172" name="Straight Connector 171">
            <a:extLst>
              <a:ext uri="{FF2B5EF4-FFF2-40B4-BE49-F238E27FC236}">
                <a16:creationId xmlns:a16="http://schemas.microsoft.com/office/drawing/2014/main" id="{596EA727-D576-3C86-62FB-D14EB954C592}"/>
              </a:ext>
            </a:extLst>
          </p:cNvPr>
          <p:cNvCxnSpPr>
            <a:cxnSpLocks/>
          </p:cNvCxnSpPr>
          <p:nvPr/>
        </p:nvCxnSpPr>
        <p:spPr>
          <a:xfrm>
            <a:off x="2069306" y="2030823"/>
            <a:ext cx="713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06E5F3CD-4C65-5D28-EBF6-65B57DE7D57B}"/>
              </a:ext>
            </a:extLst>
          </p:cNvPr>
          <p:cNvCxnSpPr>
            <a:cxnSpLocks/>
          </p:cNvCxnSpPr>
          <p:nvPr/>
        </p:nvCxnSpPr>
        <p:spPr>
          <a:xfrm>
            <a:off x="2069306" y="2610367"/>
            <a:ext cx="713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B2C85EA6-D378-DFAF-C6BE-9C746FBEA8F3}"/>
              </a:ext>
            </a:extLst>
          </p:cNvPr>
          <p:cNvCxnSpPr>
            <a:cxnSpLocks/>
          </p:cNvCxnSpPr>
          <p:nvPr/>
        </p:nvCxnSpPr>
        <p:spPr>
          <a:xfrm flipV="1">
            <a:off x="2782580" y="2030823"/>
            <a:ext cx="0" cy="5719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D1B271EE-BF8C-874F-5A4E-451FD7536CB2}"/>
              </a:ext>
            </a:extLst>
          </p:cNvPr>
          <p:cNvSpPr txBox="1"/>
          <p:nvPr/>
        </p:nvSpPr>
        <p:spPr>
          <a:xfrm>
            <a:off x="2481296" y="2191164"/>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a:t>
            </a:r>
          </a:p>
        </p:txBody>
      </p:sp>
      <p:cxnSp>
        <p:nvCxnSpPr>
          <p:cNvPr id="169" name="Straight Connector 168">
            <a:extLst>
              <a:ext uri="{FF2B5EF4-FFF2-40B4-BE49-F238E27FC236}">
                <a16:creationId xmlns:a16="http://schemas.microsoft.com/office/drawing/2014/main" id="{B232C94D-FDAE-3D77-B092-63867F1D64AB}"/>
              </a:ext>
            </a:extLst>
          </p:cNvPr>
          <p:cNvCxnSpPr>
            <a:cxnSpLocks/>
          </p:cNvCxnSpPr>
          <p:nvPr/>
        </p:nvCxnSpPr>
        <p:spPr>
          <a:xfrm>
            <a:off x="2069306" y="3186494"/>
            <a:ext cx="713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615BF3F7-E5CC-5C01-4561-178C21417CD5}"/>
              </a:ext>
            </a:extLst>
          </p:cNvPr>
          <p:cNvCxnSpPr>
            <a:cxnSpLocks/>
          </p:cNvCxnSpPr>
          <p:nvPr/>
        </p:nvCxnSpPr>
        <p:spPr>
          <a:xfrm>
            <a:off x="2069306" y="3766038"/>
            <a:ext cx="713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E0D71689-5C66-9BDE-E098-F32A2B9F1B45}"/>
              </a:ext>
            </a:extLst>
          </p:cNvPr>
          <p:cNvCxnSpPr>
            <a:cxnSpLocks/>
          </p:cNvCxnSpPr>
          <p:nvPr/>
        </p:nvCxnSpPr>
        <p:spPr>
          <a:xfrm flipV="1">
            <a:off x="2782580" y="3186494"/>
            <a:ext cx="0" cy="5719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B9CD4068-99B1-D297-386D-E96C5A2D11BF}"/>
              </a:ext>
            </a:extLst>
          </p:cNvPr>
          <p:cNvSpPr txBox="1"/>
          <p:nvPr/>
        </p:nvSpPr>
        <p:spPr>
          <a:xfrm>
            <a:off x="2481296" y="3346835"/>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4</a:t>
            </a:r>
          </a:p>
        </p:txBody>
      </p:sp>
      <p:cxnSp>
        <p:nvCxnSpPr>
          <p:cNvPr id="136" name="Straight Connector 135">
            <a:extLst>
              <a:ext uri="{FF2B5EF4-FFF2-40B4-BE49-F238E27FC236}">
                <a16:creationId xmlns:a16="http://schemas.microsoft.com/office/drawing/2014/main" id="{8FD685E2-F82E-7028-A1A8-303E470CA638}"/>
              </a:ext>
            </a:extLst>
          </p:cNvPr>
          <p:cNvCxnSpPr>
            <a:cxnSpLocks/>
          </p:cNvCxnSpPr>
          <p:nvPr/>
        </p:nvCxnSpPr>
        <p:spPr>
          <a:xfrm>
            <a:off x="2069306" y="4342165"/>
            <a:ext cx="713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3E918C73-C50C-0390-CF29-FE3B1FF520A2}"/>
              </a:ext>
            </a:extLst>
          </p:cNvPr>
          <p:cNvCxnSpPr>
            <a:cxnSpLocks/>
          </p:cNvCxnSpPr>
          <p:nvPr/>
        </p:nvCxnSpPr>
        <p:spPr>
          <a:xfrm flipV="1">
            <a:off x="2069306" y="4921709"/>
            <a:ext cx="713169" cy="28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CE9A8659-FCE3-6B88-C01E-5AAD8C46669A}"/>
              </a:ext>
            </a:extLst>
          </p:cNvPr>
          <p:cNvCxnSpPr>
            <a:cxnSpLocks/>
          </p:cNvCxnSpPr>
          <p:nvPr/>
        </p:nvCxnSpPr>
        <p:spPr>
          <a:xfrm flipV="1">
            <a:off x="2782580" y="4342165"/>
            <a:ext cx="0" cy="5719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032827C8-A312-5E2C-51E4-2B347F93151D}"/>
              </a:ext>
            </a:extLst>
          </p:cNvPr>
          <p:cNvSpPr txBox="1"/>
          <p:nvPr/>
        </p:nvSpPr>
        <p:spPr>
          <a:xfrm>
            <a:off x="2481296" y="4502506"/>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3</a:t>
            </a:r>
          </a:p>
        </p:txBody>
      </p:sp>
      <p:cxnSp>
        <p:nvCxnSpPr>
          <p:cNvPr id="166" name="Straight Connector 165">
            <a:extLst>
              <a:ext uri="{FF2B5EF4-FFF2-40B4-BE49-F238E27FC236}">
                <a16:creationId xmlns:a16="http://schemas.microsoft.com/office/drawing/2014/main" id="{6B8F6630-BC8D-5669-0592-F095C3A080B4}"/>
              </a:ext>
            </a:extLst>
          </p:cNvPr>
          <p:cNvCxnSpPr>
            <a:cxnSpLocks/>
          </p:cNvCxnSpPr>
          <p:nvPr/>
        </p:nvCxnSpPr>
        <p:spPr>
          <a:xfrm>
            <a:off x="2069306" y="5497835"/>
            <a:ext cx="713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C46CB818-5C7D-134A-968B-DA9D4F3A4AF9}"/>
              </a:ext>
            </a:extLst>
          </p:cNvPr>
          <p:cNvCxnSpPr>
            <a:cxnSpLocks/>
          </p:cNvCxnSpPr>
          <p:nvPr/>
        </p:nvCxnSpPr>
        <p:spPr>
          <a:xfrm>
            <a:off x="2069306" y="6077379"/>
            <a:ext cx="713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7CF89C64-EFBA-24B1-AA6C-2BBFC49C40F7}"/>
              </a:ext>
            </a:extLst>
          </p:cNvPr>
          <p:cNvCxnSpPr>
            <a:cxnSpLocks/>
          </p:cNvCxnSpPr>
          <p:nvPr/>
        </p:nvCxnSpPr>
        <p:spPr>
          <a:xfrm flipV="1">
            <a:off x="2782580" y="5497835"/>
            <a:ext cx="0" cy="5719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D4F19EF2-D870-BB60-B940-A80C417D0590}"/>
              </a:ext>
            </a:extLst>
          </p:cNvPr>
          <p:cNvSpPr txBox="1"/>
          <p:nvPr/>
        </p:nvSpPr>
        <p:spPr>
          <a:xfrm>
            <a:off x="2481296" y="5658177"/>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2</a:t>
            </a:r>
          </a:p>
        </p:txBody>
      </p:sp>
      <p:sp>
        <p:nvSpPr>
          <p:cNvPr id="142" name="TextBox 141">
            <a:extLst>
              <a:ext uri="{FF2B5EF4-FFF2-40B4-BE49-F238E27FC236}">
                <a16:creationId xmlns:a16="http://schemas.microsoft.com/office/drawing/2014/main" id="{3151B57E-639A-1002-4E57-1E9E3BA194AB}"/>
              </a:ext>
            </a:extLst>
          </p:cNvPr>
          <p:cNvSpPr txBox="1"/>
          <p:nvPr/>
        </p:nvSpPr>
        <p:spPr>
          <a:xfrm>
            <a:off x="1765905" y="1902565"/>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a:t>
            </a:r>
          </a:p>
        </p:txBody>
      </p:sp>
      <p:sp>
        <p:nvSpPr>
          <p:cNvPr id="143" name="TextBox 142">
            <a:extLst>
              <a:ext uri="{FF2B5EF4-FFF2-40B4-BE49-F238E27FC236}">
                <a16:creationId xmlns:a16="http://schemas.microsoft.com/office/drawing/2014/main" id="{A91B7600-45B9-D5F9-F32E-D82F8B6B75FF}"/>
              </a:ext>
            </a:extLst>
          </p:cNvPr>
          <p:cNvSpPr txBox="1"/>
          <p:nvPr/>
        </p:nvSpPr>
        <p:spPr>
          <a:xfrm>
            <a:off x="1765905" y="2478702"/>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8</a:t>
            </a:r>
          </a:p>
        </p:txBody>
      </p:sp>
      <p:sp>
        <p:nvSpPr>
          <p:cNvPr id="144" name="TextBox 143">
            <a:extLst>
              <a:ext uri="{FF2B5EF4-FFF2-40B4-BE49-F238E27FC236}">
                <a16:creationId xmlns:a16="http://schemas.microsoft.com/office/drawing/2014/main" id="{2E09A215-C8A6-5EC1-A232-8B64EEA48D79}"/>
              </a:ext>
            </a:extLst>
          </p:cNvPr>
          <p:cNvSpPr txBox="1"/>
          <p:nvPr/>
        </p:nvSpPr>
        <p:spPr>
          <a:xfrm>
            <a:off x="1765905" y="3054839"/>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5</a:t>
            </a:r>
          </a:p>
        </p:txBody>
      </p:sp>
      <p:sp>
        <p:nvSpPr>
          <p:cNvPr id="145" name="TextBox 144">
            <a:extLst>
              <a:ext uri="{FF2B5EF4-FFF2-40B4-BE49-F238E27FC236}">
                <a16:creationId xmlns:a16="http://schemas.microsoft.com/office/drawing/2014/main" id="{4C85FED2-C9AA-E543-9EA1-E3126E79EAD4}"/>
              </a:ext>
            </a:extLst>
          </p:cNvPr>
          <p:cNvSpPr txBox="1"/>
          <p:nvPr/>
        </p:nvSpPr>
        <p:spPr>
          <a:xfrm>
            <a:off x="1765905" y="3630976"/>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4</a:t>
            </a:r>
          </a:p>
        </p:txBody>
      </p:sp>
      <p:sp>
        <p:nvSpPr>
          <p:cNvPr id="146" name="TextBox 145">
            <a:extLst>
              <a:ext uri="{FF2B5EF4-FFF2-40B4-BE49-F238E27FC236}">
                <a16:creationId xmlns:a16="http://schemas.microsoft.com/office/drawing/2014/main" id="{2C0BEE0C-8FD4-19DE-09A3-DCEE6C8577D8}"/>
              </a:ext>
            </a:extLst>
          </p:cNvPr>
          <p:cNvSpPr txBox="1"/>
          <p:nvPr/>
        </p:nvSpPr>
        <p:spPr>
          <a:xfrm>
            <a:off x="1765905" y="4207113"/>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6</a:t>
            </a:r>
          </a:p>
        </p:txBody>
      </p:sp>
      <p:sp>
        <p:nvSpPr>
          <p:cNvPr id="147" name="TextBox 146">
            <a:extLst>
              <a:ext uri="{FF2B5EF4-FFF2-40B4-BE49-F238E27FC236}">
                <a16:creationId xmlns:a16="http://schemas.microsoft.com/office/drawing/2014/main" id="{77008DCE-000A-AEE1-9C56-58DAC178C632}"/>
              </a:ext>
            </a:extLst>
          </p:cNvPr>
          <p:cNvSpPr txBox="1"/>
          <p:nvPr/>
        </p:nvSpPr>
        <p:spPr>
          <a:xfrm>
            <a:off x="1765905" y="4783249"/>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3</a:t>
            </a:r>
          </a:p>
        </p:txBody>
      </p:sp>
      <p:sp>
        <p:nvSpPr>
          <p:cNvPr id="148" name="TextBox 147">
            <a:extLst>
              <a:ext uri="{FF2B5EF4-FFF2-40B4-BE49-F238E27FC236}">
                <a16:creationId xmlns:a16="http://schemas.microsoft.com/office/drawing/2014/main" id="{EC82093E-8F08-F0C5-A1F1-6E4C0D10C751}"/>
              </a:ext>
            </a:extLst>
          </p:cNvPr>
          <p:cNvSpPr txBox="1"/>
          <p:nvPr/>
        </p:nvSpPr>
        <p:spPr>
          <a:xfrm>
            <a:off x="1765905" y="5359386"/>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7</a:t>
            </a:r>
          </a:p>
        </p:txBody>
      </p:sp>
      <p:sp>
        <p:nvSpPr>
          <p:cNvPr id="149" name="TextBox 148">
            <a:extLst>
              <a:ext uri="{FF2B5EF4-FFF2-40B4-BE49-F238E27FC236}">
                <a16:creationId xmlns:a16="http://schemas.microsoft.com/office/drawing/2014/main" id="{16EB875A-4C47-9E2E-594A-15FA4382B724}"/>
              </a:ext>
            </a:extLst>
          </p:cNvPr>
          <p:cNvSpPr txBox="1"/>
          <p:nvPr/>
        </p:nvSpPr>
        <p:spPr>
          <a:xfrm>
            <a:off x="1765905" y="5935526"/>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2</a:t>
            </a:r>
          </a:p>
        </p:txBody>
      </p:sp>
      <p:cxnSp>
        <p:nvCxnSpPr>
          <p:cNvPr id="163" name="Straight Connector 162">
            <a:extLst>
              <a:ext uri="{FF2B5EF4-FFF2-40B4-BE49-F238E27FC236}">
                <a16:creationId xmlns:a16="http://schemas.microsoft.com/office/drawing/2014/main" id="{648BB119-AEED-2187-5D90-7E4935BF80F0}"/>
              </a:ext>
            </a:extLst>
          </p:cNvPr>
          <p:cNvCxnSpPr>
            <a:cxnSpLocks/>
          </p:cNvCxnSpPr>
          <p:nvPr/>
        </p:nvCxnSpPr>
        <p:spPr>
          <a:xfrm>
            <a:off x="2802731" y="2311171"/>
            <a:ext cx="702592" cy="6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C8098132-51F2-DFBC-E5A8-90553D4D94CF}"/>
              </a:ext>
            </a:extLst>
          </p:cNvPr>
          <p:cNvCxnSpPr>
            <a:cxnSpLocks/>
          </p:cNvCxnSpPr>
          <p:nvPr/>
        </p:nvCxnSpPr>
        <p:spPr>
          <a:xfrm>
            <a:off x="2802731" y="3472191"/>
            <a:ext cx="7025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31D89D8-852F-C7F7-19F6-E4E996496EC6}"/>
              </a:ext>
            </a:extLst>
          </p:cNvPr>
          <p:cNvCxnSpPr>
            <a:cxnSpLocks/>
          </p:cNvCxnSpPr>
          <p:nvPr/>
        </p:nvCxnSpPr>
        <p:spPr>
          <a:xfrm flipV="1">
            <a:off x="3505323" y="2317739"/>
            <a:ext cx="0" cy="11544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82F20C57-712E-23DF-2E31-832B7E61229D}"/>
              </a:ext>
            </a:extLst>
          </p:cNvPr>
          <p:cNvCxnSpPr>
            <a:cxnSpLocks/>
          </p:cNvCxnSpPr>
          <p:nvPr/>
        </p:nvCxnSpPr>
        <p:spPr>
          <a:xfrm>
            <a:off x="2802731" y="4625198"/>
            <a:ext cx="7025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E0922955-DACA-A761-B1E2-E8A39FE015EF}"/>
              </a:ext>
            </a:extLst>
          </p:cNvPr>
          <p:cNvCxnSpPr>
            <a:cxnSpLocks/>
          </p:cNvCxnSpPr>
          <p:nvPr/>
        </p:nvCxnSpPr>
        <p:spPr>
          <a:xfrm>
            <a:off x="2802731" y="5779650"/>
            <a:ext cx="7025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F424F733-7283-7B06-6E49-DABBEA1B38C5}"/>
              </a:ext>
            </a:extLst>
          </p:cNvPr>
          <p:cNvCxnSpPr>
            <a:cxnSpLocks/>
          </p:cNvCxnSpPr>
          <p:nvPr/>
        </p:nvCxnSpPr>
        <p:spPr>
          <a:xfrm flipV="1">
            <a:off x="3505323" y="4625198"/>
            <a:ext cx="0" cy="11544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TextBox 151">
            <a:extLst>
              <a:ext uri="{FF2B5EF4-FFF2-40B4-BE49-F238E27FC236}">
                <a16:creationId xmlns:a16="http://schemas.microsoft.com/office/drawing/2014/main" id="{F1EAC003-8E82-CA2A-23C3-1BED67DB6854}"/>
              </a:ext>
            </a:extLst>
          </p:cNvPr>
          <p:cNvSpPr txBox="1"/>
          <p:nvPr/>
        </p:nvSpPr>
        <p:spPr>
          <a:xfrm>
            <a:off x="3215745" y="2768389"/>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a:t>
            </a:r>
          </a:p>
        </p:txBody>
      </p:sp>
      <p:sp>
        <p:nvSpPr>
          <p:cNvPr id="153" name="TextBox 152">
            <a:extLst>
              <a:ext uri="{FF2B5EF4-FFF2-40B4-BE49-F238E27FC236}">
                <a16:creationId xmlns:a16="http://schemas.microsoft.com/office/drawing/2014/main" id="{84ACF260-2E9C-0725-9AED-C8A82EF47D63}"/>
              </a:ext>
            </a:extLst>
          </p:cNvPr>
          <p:cNvSpPr txBox="1"/>
          <p:nvPr/>
        </p:nvSpPr>
        <p:spPr>
          <a:xfrm>
            <a:off x="3215745" y="5075849"/>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2</a:t>
            </a:r>
          </a:p>
        </p:txBody>
      </p:sp>
      <p:cxnSp>
        <p:nvCxnSpPr>
          <p:cNvPr id="157" name="Straight Connector 156">
            <a:extLst>
              <a:ext uri="{FF2B5EF4-FFF2-40B4-BE49-F238E27FC236}">
                <a16:creationId xmlns:a16="http://schemas.microsoft.com/office/drawing/2014/main" id="{4753ABA5-6465-6E2D-7163-953017C0766D}"/>
              </a:ext>
            </a:extLst>
          </p:cNvPr>
          <p:cNvCxnSpPr>
            <a:cxnSpLocks/>
          </p:cNvCxnSpPr>
          <p:nvPr/>
        </p:nvCxnSpPr>
        <p:spPr>
          <a:xfrm>
            <a:off x="3505323" y="2894963"/>
            <a:ext cx="72192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B5E7018A-0DE8-31BB-570C-93A387393D13}"/>
              </a:ext>
            </a:extLst>
          </p:cNvPr>
          <p:cNvCxnSpPr>
            <a:cxnSpLocks/>
          </p:cNvCxnSpPr>
          <p:nvPr/>
        </p:nvCxnSpPr>
        <p:spPr>
          <a:xfrm>
            <a:off x="3505323" y="5202423"/>
            <a:ext cx="70764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08AAAB66-60ED-68AA-646E-D05105170169}"/>
              </a:ext>
            </a:extLst>
          </p:cNvPr>
          <p:cNvCxnSpPr>
            <a:cxnSpLocks/>
          </p:cNvCxnSpPr>
          <p:nvPr/>
        </p:nvCxnSpPr>
        <p:spPr>
          <a:xfrm flipV="1">
            <a:off x="4212965" y="2894963"/>
            <a:ext cx="14286" cy="23074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36B843E0-0D0F-DD82-AB1C-B3951CAE0167}"/>
              </a:ext>
            </a:extLst>
          </p:cNvPr>
          <p:cNvCxnSpPr>
            <a:cxnSpLocks/>
          </p:cNvCxnSpPr>
          <p:nvPr/>
        </p:nvCxnSpPr>
        <p:spPr>
          <a:xfrm>
            <a:off x="4227251" y="4048693"/>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6" name="TextBox 155">
            <a:extLst>
              <a:ext uri="{FF2B5EF4-FFF2-40B4-BE49-F238E27FC236}">
                <a16:creationId xmlns:a16="http://schemas.microsoft.com/office/drawing/2014/main" id="{44A7F26B-9999-612A-3170-9A44407916FE}"/>
              </a:ext>
            </a:extLst>
          </p:cNvPr>
          <p:cNvSpPr txBox="1"/>
          <p:nvPr/>
        </p:nvSpPr>
        <p:spPr>
          <a:xfrm>
            <a:off x="3926553" y="3926278"/>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a:t>
            </a:r>
          </a:p>
        </p:txBody>
      </p:sp>
      <p:cxnSp>
        <p:nvCxnSpPr>
          <p:cNvPr id="55" name="Straight Connector 54">
            <a:extLst>
              <a:ext uri="{FF2B5EF4-FFF2-40B4-BE49-F238E27FC236}">
                <a16:creationId xmlns:a16="http://schemas.microsoft.com/office/drawing/2014/main" id="{32035338-6520-74FE-B304-7A49293454D1}"/>
              </a:ext>
            </a:extLst>
          </p:cNvPr>
          <p:cNvCxnSpPr>
            <a:cxnSpLocks/>
          </p:cNvCxnSpPr>
          <p:nvPr/>
        </p:nvCxnSpPr>
        <p:spPr>
          <a:xfrm flipV="1">
            <a:off x="2054171" y="3608320"/>
            <a:ext cx="0" cy="3001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0F078ACE-859A-FEC3-2657-DF38F0436A7D}"/>
              </a:ext>
            </a:extLst>
          </p:cNvPr>
          <p:cNvSpPr txBox="1">
            <a:spLocks/>
          </p:cNvSpPr>
          <p:nvPr/>
        </p:nvSpPr>
        <p:spPr>
          <a:xfrm>
            <a:off x="594804" y="249260"/>
            <a:ext cx="11008311" cy="100050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a:latin typeface="Calibri" panose="020F0502020204030204" pitchFamily="34" charset="0"/>
                <a:cs typeface="Calibri" panose="020F0502020204030204" pitchFamily="34" charset="0"/>
              </a:rPr>
              <a:t>background</a:t>
            </a:r>
          </a:p>
        </p:txBody>
      </p:sp>
      <p:pic>
        <p:nvPicPr>
          <p:cNvPr id="8" name="Picture 7" descr="A logo for a college basketball team&#10;&#10;Description automatically generated">
            <a:extLst>
              <a:ext uri="{FF2B5EF4-FFF2-40B4-BE49-F238E27FC236}">
                <a16:creationId xmlns:a16="http://schemas.microsoft.com/office/drawing/2014/main" id="{22168BA2-6658-A592-9940-02A83F10F9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1394" y="205024"/>
            <a:ext cx="1205802" cy="1371600"/>
          </a:xfrm>
          <a:prstGeom prst="rect">
            <a:avLst/>
          </a:prstGeom>
        </p:spPr>
      </p:pic>
      <p:pic>
        <p:nvPicPr>
          <p:cNvPr id="9" name="Picture 8" descr="A logo for a basketball tournament&#10;&#10;Description automatically generated">
            <a:extLst>
              <a:ext uri="{FF2B5EF4-FFF2-40B4-BE49-F238E27FC236}">
                <a16:creationId xmlns:a16="http://schemas.microsoft.com/office/drawing/2014/main" id="{559942F2-E61E-B289-5116-55E496E626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0971" y="5039536"/>
            <a:ext cx="1551623" cy="1371600"/>
          </a:xfrm>
          <a:prstGeom prst="rect">
            <a:avLst/>
          </a:prstGeom>
        </p:spPr>
      </p:pic>
    </p:spTree>
    <p:extLst>
      <p:ext uri="{BB962C8B-B14F-4D97-AF65-F5344CB8AC3E}">
        <p14:creationId xmlns:p14="http://schemas.microsoft.com/office/powerpoint/2010/main" val="399917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500"/>
                                        <p:tgtEl>
                                          <p:spTgt spid="1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3"/>
                                        </p:tgtEl>
                                        <p:attrNameLst>
                                          <p:attrName>style.visibility</p:attrName>
                                        </p:attrNameLst>
                                      </p:cBhvr>
                                      <p:to>
                                        <p:strVal val="visible"/>
                                      </p:to>
                                    </p:set>
                                    <p:animEffect transition="in" filter="fade">
                                      <p:cBhvr>
                                        <p:cTn id="10" dur="500"/>
                                        <p:tgtEl>
                                          <p:spTgt spid="14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4"/>
                                        </p:tgtEl>
                                        <p:attrNameLst>
                                          <p:attrName>style.visibility</p:attrName>
                                        </p:attrNameLst>
                                      </p:cBhvr>
                                      <p:to>
                                        <p:strVal val="visible"/>
                                      </p:to>
                                    </p:set>
                                    <p:animEffect transition="in" filter="fade">
                                      <p:cBhvr>
                                        <p:cTn id="13" dur="500"/>
                                        <p:tgtEl>
                                          <p:spTgt spid="14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5"/>
                                        </p:tgtEl>
                                        <p:attrNameLst>
                                          <p:attrName>style.visibility</p:attrName>
                                        </p:attrNameLst>
                                      </p:cBhvr>
                                      <p:to>
                                        <p:strVal val="visible"/>
                                      </p:to>
                                    </p:set>
                                    <p:animEffect transition="in" filter="fade">
                                      <p:cBhvr>
                                        <p:cTn id="16" dur="500"/>
                                        <p:tgtEl>
                                          <p:spTgt spid="14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6"/>
                                        </p:tgtEl>
                                        <p:attrNameLst>
                                          <p:attrName>style.visibility</p:attrName>
                                        </p:attrNameLst>
                                      </p:cBhvr>
                                      <p:to>
                                        <p:strVal val="visible"/>
                                      </p:to>
                                    </p:set>
                                    <p:animEffect transition="in" filter="fade">
                                      <p:cBhvr>
                                        <p:cTn id="19" dur="500"/>
                                        <p:tgtEl>
                                          <p:spTgt spid="14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7"/>
                                        </p:tgtEl>
                                        <p:attrNameLst>
                                          <p:attrName>style.visibility</p:attrName>
                                        </p:attrNameLst>
                                      </p:cBhvr>
                                      <p:to>
                                        <p:strVal val="visible"/>
                                      </p:to>
                                    </p:set>
                                    <p:animEffect transition="in" filter="fade">
                                      <p:cBhvr>
                                        <p:cTn id="22" dur="500"/>
                                        <p:tgtEl>
                                          <p:spTgt spid="14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8"/>
                                        </p:tgtEl>
                                        <p:attrNameLst>
                                          <p:attrName>style.visibility</p:attrName>
                                        </p:attrNameLst>
                                      </p:cBhvr>
                                      <p:to>
                                        <p:strVal val="visible"/>
                                      </p:to>
                                    </p:set>
                                    <p:animEffect transition="in" filter="fade">
                                      <p:cBhvr>
                                        <p:cTn id="25" dur="500"/>
                                        <p:tgtEl>
                                          <p:spTgt spid="14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9"/>
                                        </p:tgtEl>
                                        <p:attrNameLst>
                                          <p:attrName>style.visibility</p:attrName>
                                        </p:attrNameLst>
                                      </p:cBhvr>
                                      <p:to>
                                        <p:strVal val="visible"/>
                                      </p:to>
                                    </p:set>
                                    <p:animEffect transition="in" filter="fade">
                                      <p:cBhvr>
                                        <p:cTn id="28" dur="500"/>
                                        <p:tgtEl>
                                          <p:spTgt spid="149"/>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135"/>
                                        </p:tgtEl>
                                        <p:attrNameLst>
                                          <p:attrName>style.visibility</p:attrName>
                                        </p:attrNameLst>
                                      </p:cBhvr>
                                      <p:to>
                                        <p:strVal val="visible"/>
                                      </p:to>
                                    </p:set>
                                    <p:animEffect transition="in" filter="fade">
                                      <p:cBhvr>
                                        <p:cTn id="32" dur="500"/>
                                        <p:tgtEl>
                                          <p:spTgt spid="13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3"/>
                                        </p:tgtEl>
                                        <p:attrNameLst>
                                          <p:attrName>style.visibility</p:attrName>
                                        </p:attrNameLst>
                                      </p:cBhvr>
                                      <p:to>
                                        <p:strVal val="visible"/>
                                      </p:to>
                                    </p:set>
                                    <p:animEffect transition="in" filter="fade">
                                      <p:cBhvr>
                                        <p:cTn id="35" dur="500"/>
                                        <p:tgtEl>
                                          <p:spTgt spid="1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9"/>
                                        </p:tgtEl>
                                        <p:attrNameLst>
                                          <p:attrName>style.visibility</p:attrName>
                                        </p:attrNameLst>
                                      </p:cBhvr>
                                      <p:to>
                                        <p:strVal val="visible"/>
                                      </p:to>
                                    </p:set>
                                    <p:animEffect transition="in" filter="fade">
                                      <p:cBhvr>
                                        <p:cTn id="38" dur="500"/>
                                        <p:tgtEl>
                                          <p:spTgt spid="13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1"/>
                                        </p:tgtEl>
                                        <p:attrNameLst>
                                          <p:attrName>style.visibility</p:attrName>
                                        </p:attrNameLst>
                                      </p:cBhvr>
                                      <p:to>
                                        <p:strVal val="visible"/>
                                      </p:to>
                                    </p:set>
                                    <p:animEffect transition="in" filter="fade">
                                      <p:cBhvr>
                                        <p:cTn id="41" dur="500"/>
                                        <p:tgtEl>
                                          <p:spTgt spid="141"/>
                                        </p:tgtEl>
                                      </p:cBhvr>
                                    </p:animEffec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152"/>
                                        </p:tgtEl>
                                        <p:attrNameLst>
                                          <p:attrName>style.visibility</p:attrName>
                                        </p:attrNameLst>
                                      </p:cBhvr>
                                      <p:to>
                                        <p:strVal val="visible"/>
                                      </p:to>
                                    </p:set>
                                    <p:animEffect transition="in" filter="fade">
                                      <p:cBhvr>
                                        <p:cTn id="45" dur="500"/>
                                        <p:tgtEl>
                                          <p:spTgt spid="15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53"/>
                                        </p:tgtEl>
                                        <p:attrNameLst>
                                          <p:attrName>style.visibility</p:attrName>
                                        </p:attrNameLst>
                                      </p:cBhvr>
                                      <p:to>
                                        <p:strVal val="visible"/>
                                      </p:to>
                                    </p:set>
                                    <p:animEffect transition="in" filter="fade">
                                      <p:cBhvr>
                                        <p:cTn id="48" dur="500"/>
                                        <p:tgtEl>
                                          <p:spTgt spid="153"/>
                                        </p:tgtEl>
                                      </p:cBhvr>
                                    </p:animEffect>
                                  </p:childTnLst>
                                </p:cTn>
                              </p:par>
                            </p:childTnLst>
                          </p:cTn>
                        </p:par>
                        <p:par>
                          <p:cTn id="49" fill="hold">
                            <p:stCondLst>
                              <p:cond delay="1500"/>
                            </p:stCondLst>
                            <p:childTnLst>
                              <p:par>
                                <p:cTn id="50" presetID="10" presetClass="entr" presetSubtype="0" fill="hold" grpId="0" nodeType="afterEffect">
                                  <p:stCondLst>
                                    <p:cond delay="0"/>
                                  </p:stCondLst>
                                  <p:childTnLst>
                                    <p:set>
                                      <p:cBhvr>
                                        <p:cTn id="51" dur="1" fill="hold">
                                          <p:stCondLst>
                                            <p:cond delay="0"/>
                                          </p:stCondLst>
                                        </p:cTn>
                                        <p:tgtEl>
                                          <p:spTgt spid="156"/>
                                        </p:tgtEl>
                                        <p:attrNameLst>
                                          <p:attrName>style.visibility</p:attrName>
                                        </p:attrNameLst>
                                      </p:cBhvr>
                                      <p:to>
                                        <p:strVal val="visible"/>
                                      </p:to>
                                    </p:set>
                                    <p:animEffect transition="in" filter="fade">
                                      <p:cBhvr>
                                        <p:cTn id="52"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5" grpId="0"/>
      <p:bldP spid="139" grpId="0"/>
      <p:bldP spid="141" grpId="0"/>
      <p:bldP spid="142" grpId="0"/>
      <p:bldP spid="143" grpId="0"/>
      <p:bldP spid="144" grpId="0"/>
      <p:bldP spid="145" grpId="0"/>
      <p:bldP spid="146" grpId="0"/>
      <p:bldP spid="147" grpId="0"/>
      <p:bldP spid="148" grpId="0"/>
      <p:bldP spid="149" grpId="0"/>
      <p:bldP spid="152" grpId="0"/>
      <p:bldP spid="153" grpId="0"/>
      <p:bldP spid="15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D3EC2AF0-39BD-3368-113D-6B968188A7DC}"/>
              </a:ext>
            </a:extLst>
          </p:cNvPr>
          <p:cNvSpPr txBox="1">
            <a:spLocks/>
          </p:cNvSpPr>
          <p:nvPr/>
        </p:nvSpPr>
        <p:spPr>
          <a:xfrm>
            <a:off x="594805" y="1053137"/>
            <a:ext cx="11002391" cy="520320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spcBef>
                <a:spcPts val="0"/>
              </a:spcBef>
              <a:spcAft>
                <a:spcPts val="0"/>
              </a:spcAft>
              <a:buNone/>
              <a:defRPr/>
            </a:pPr>
            <a:endParaRPr lang="fr-FR" sz="2200">
              <a:solidFill>
                <a:srgbClr val="000000"/>
              </a:solidFill>
              <a:latin typeface="Calibri" panose="020F0502020204030204" pitchFamily="34" charset="0"/>
              <a:ea typeface="Oswald" charset="0"/>
              <a:cs typeface="Calibri" panose="020F0502020204030204" pitchFamily="34" charset="0"/>
            </a:endParaRPr>
          </a:p>
          <a:p>
            <a:pPr marL="174621">
              <a:spcBef>
                <a:spcPts val="0"/>
              </a:spcBef>
              <a:spcAft>
                <a:spcPts val="0"/>
              </a:spcAft>
              <a:defRPr/>
            </a:pPr>
            <a:r>
              <a:rPr lang="fr-FR" sz="2200">
                <a:solidFill>
                  <a:srgbClr val="000000"/>
                </a:solidFill>
                <a:latin typeface="Calibri" panose="020F0502020204030204" pitchFamily="34" charset="0"/>
                <a:ea typeface="Oswald" charset="0"/>
                <a:cs typeface="Calibri" panose="020F0502020204030204" pitchFamily="34" charset="0"/>
              </a:rPr>
              <a:t>ESPN Internet Ventures. (</a:t>
            </a:r>
            <a:r>
              <a:rPr lang="fr-FR" sz="2200" err="1">
                <a:solidFill>
                  <a:srgbClr val="000000"/>
                </a:solidFill>
                <a:latin typeface="Calibri" panose="020F0502020204030204" pitchFamily="34" charset="0"/>
                <a:ea typeface="Oswald" charset="0"/>
                <a:cs typeface="Calibri" panose="020F0502020204030204" pitchFamily="34" charset="0"/>
              </a:rPr>
              <a:t>n.d</a:t>
            </a:r>
            <a:r>
              <a:rPr lang="fr-FR" sz="2200">
                <a:solidFill>
                  <a:srgbClr val="000000"/>
                </a:solidFill>
                <a:latin typeface="Calibri" panose="020F0502020204030204" pitchFamily="34" charset="0"/>
                <a:ea typeface="Oswald" charset="0"/>
                <a:cs typeface="Calibri" panose="020F0502020204030204" pitchFamily="34" charset="0"/>
              </a:rPr>
              <a:t>.). NBA Player Salaries - 2023-2024. ESPN. </a:t>
            </a:r>
            <a:br>
              <a:rPr lang="fr-FR" sz="2200">
                <a:solidFill>
                  <a:srgbClr val="000000"/>
                </a:solidFill>
                <a:latin typeface="Calibri" panose="020F0502020204030204" pitchFamily="34" charset="0"/>
                <a:ea typeface="Oswald" charset="0"/>
                <a:cs typeface="Calibri" panose="020F0502020204030204" pitchFamily="34" charset="0"/>
              </a:rPr>
            </a:br>
            <a:r>
              <a:rPr lang="fr-FR" sz="2200">
                <a:solidFill>
                  <a:srgbClr val="000000"/>
                </a:solidFill>
                <a:latin typeface="Calibri" panose="020F0502020204030204" pitchFamily="34" charset="0"/>
                <a:ea typeface="Oswald" charset="0"/>
                <a:cs typeface="Calibri" panose="020F0502020204030204" pitchFamily="34" charset="0"/>
              </a:rPr>
              <a:t>		https://www.espn.com/nba/salaries </a:t>
            </a:r>
          </a:p>
          <a:p>
            <a:pPr marL="174621">
              <a:spcBef>
                <a:spcPts val="0"/>
              </a:spcBef>
              <a:spcAft>
                <a:spcPts val="0"/>
              </a:spcAft>
              <a:defRPr/>
            </a:pPr>
            <a:endParaRPr lang="fr-FR" sz="2200">
              <a:solidFill>
                <a:srgbClr val="000000"/>
              </a:solidFill>
              <a:latin typeface="Calibri" panose="020F0502020204030204" pitchFamily="34" charset="0"/>
              <a:ea typeface="Oswald" charset="0"/>
              <a:cs typeface="Calibri" panose="020F0502020204030204" pitchFamily="34" charset="0"/>
            </a:endParaRPr>
          </a:p>
          <a:p>
            <a:pPr marL="174621">
              <a:spcBef>
                <a:spcPts val="0"/>
              </a:spcBef>
              <a:spcAft>
                <a:spcPts val="0"/>
              </a:spcAft>
              <a:defRPr/>
            </a:pPr>
            <a:r>
              <a:rPr lang="fr-FR" sz="2200" err="1">
                <a:solidFill>
                  <a:srgbClr val="000000"/>
                </a:solidFill>
                <a:latin typeface="Calibri" panose="020F0502020204030204" pitchFamily="34" charset="0"/>
                <a:ea typeface="Oswald" charset="0"/>
                <a:cs typeface="Calibri" panose="020F0502020204030204" pitchFamily="34" charset="0"/>
              </a:rPr>
              <a:t>HoopsHype</a:t>
            </a:r>
            <a:r>
              <a:rPr lang="fr-FR" sz="2200">
                <a:solidFill>
                  <a:srgbClr val="000000"/>
                </a:solidFill>
                <a:latin typeface="Calibri" panose="020F0502020204030204" pitchFamily="34" charset="0"/>
                <a:ea typeface="Oswald" charset="0"/>
                <a:cs typeface="Calibri" panose="020F0502020204030204" pitchFamily="34" charset="0"/>
              </a:rPr>
              <a:t>. (</a:t>
            </a:r>
            <a:r>
              <a:rPr lang="fr-FR" sz="2200" err="1">
                <a:solidFill>
                  <a:srgbClr val="000000"/>
                </a:solidFill>
                <a:latin typeface="Calibri" panose="020F0502020204030204" pitchFamily="34" charset="0"/>
                <a:ea typeface="Oswald" charset="0"/>
                <a:cs typeface="Calibri" panose="020F0502020204030204" pitchFamily="34" charset="0"/>
              </a:rPr>
              <a:t>n.d</a:t>
            </a:r>
            <a:r>
              <a:rPr lang="fr-FR" sz="2200">
                <a:solidFill>
                  <a:srgbClr val="000000"/>
                </a:solidFill>
                <a:latin typeface="Calibri" panose="020F0502020204030204" pitchFamily="34" charset="0"/>
                <a:ea typeface="Oswald" charset="0"/>
                <a:cs typeface="Calibri" panose="020F0502020204030204" pitchFamily="34" charset="0"/>
              </a:rPr>
              <a:t>.).</a:t>
            </a:r>
            <a:r>
              <a:rPr lang="fr-FR" sz="2200" i="1">
                <a:solidFill>
                  <a:srgbClr val="000000"/>
                </a:solidFill>
                <a:latin typeface="Calibri" panose="020F0502020204030204" pitchFamily="34" charset="0"/>
                <a:ea typeface="Oswald" charset="0"/>
                <a:cs typeface="Calibri" panose="020F0502020204030204" pitchFamily="34" charset="0"/>
              </a:rPr>
              <a:t> NBA Salaries. </a:t>
            </a:r>
            <a:r>
              <a:rPr lang="fr-FR" sz="2200" err="1">
                <a:solidFill>
                  <a:srgbClr val="000000"/>
                </a:solidFill>
                <a:latin typeface="Calibri" panose="020F0502020204030204" pitchFamily="34" charset="0"/>
                <a:ea typeface="Oswald" charset="0"/>
                <a:cs typeface="Calibri" panose="020F0502020204030204" pitchFamily="34" charset="0"/>
              </a:rPr>
              <a:t>HoopsHype</a:t>
            </a:r>
            <a:r>
              <a:rPr lang="fr-FR" sz="2200">
                <a:solidFill>
                  <a:srgbClr val="000000"/>
                </a:solidFill>
                <a:latin typeface="Calibri" panose="020F0502020204030204" pitchFamily="34" charset="0"/>
                <a:ea typeface="Oswald" charset="0"/>
                <a:cs typeface="Calibri" panose="020F0502020204030204" pitchFamily="34" charset="0"/>
              </a:rPr>
              <a:t>. https://hoopshype.com/salaries/ </a:t>
            </a:r>
          </a:p>
          <a:p>
            <a:pPr marL="174621">
              <a:spcBef>
                <a:spcPts val="0"/>
              </a:spcBef>
              <a:spcAft>
                <a:spcPts val="0"/>
              </a:spcAft>
              <a:defRPr/>
            </a:pPr>
            <a:endParaRPr lang="fr-FR" sz="2200">
              <a:solidFill>
                <a:srgbClr val="000000"/>
              </a:solidFill>
              <a:latin typeface="Calibri" panose="020F0502020204030204" pitchFamily="34" charset="0"/>
              <a:ea typeface="Oswald" charset="0"/>
              <a:cs typeface="Calibri" panose="020F0502020204030204" pitchFamily="34" charset="0"/>
            </a:endParaRPr>
          </a:p>
          <a:p>
            <a:pPr marL="174621">
              <a:spcBef>
                <a:spcPts val="0"/>
              </a:spcBef>
              <a:spcAft>
                <a:spcPts val="0"/>
              </a:spcAft>
              <a:defRPr/>
            </a:pPr>
            <a:r>
              <a:rPr lang="en-US" sz="2200">
                <a:solidFill>
                  <a:srgbClr val="000000"/>
                </a:solidFill>
                <a:latin typeface="Calibri" panose="020F0502020204030204" pitchFamily="34" charset="0"/>
                <a:ea typeface="Oswald" charset="0"/>
                <a:cs typeface="Calibri" panose="020F0502020204030204" pitchFamily="34" charset="0"/>
              </a:rPr>
              <a:t>McDermott, G. (2023, April 10). </a:t>
            </a:r>
            <a:r>
              <a:rPr lang="en-US" sz="2200" i="1">
                <a:solidFill>
                  <a:srgbClr val="000000"/>
                </a:solidFill>
                <a:latin typeface="Calibri" panose="020F0502020204030204" pitchFamily="34" charset="0"/>
                <a:ea typeface="Oswald" charset="0"/>
                <a:cs typeface="Calibri" panose="020F0502020204030204" pitchFamily="34" charset="0"/>
              </a:rPr>
              <a:t>Which NCAA players have declared for the 2023 WNBA </a:t>
            </a:r>
            <a:br>
              <a:rPr lang="en-US" sz="2200" i="1">
                <a:solidFill>
                  <a:srgbClr val="000000"/>
                </a:solidFill>
                <a:latin typeface="Calibri" panose="020F0502020204030204" pitchFamily="34" charset="0"/>
                <a:ea typeface="Oswald" charset="0"/>
                <a:cs typeface="Calibri" panose="020F0502020204030204" pitchFamily="34" charset="0"/>
              </a:rPr>
            </a:br>
            <a:r>
              <a:rPr lang="en-US" sz="2200" i="1">
                <a:solidFill>
                  <a:srgbClr val="000000"/>
                </a:solidFill>
                <a:latin typeface="Calibri" panose="020F0502020204030204" pitchFamily="34" charset="0"/>
                <a:ea typeface="Oswald" charset="0"/>
                <a:cs typeface="Calibri" panose="020F0502020204030204" pitchFamily="34" charset="0"/>
              </a:rPr>
              <a:t>		draft?.</a:t>
            </a:r>
            <a:r>
              <a:rPr lang="en-US" sz="2200">
                <a:solidFill>
                  <a:srgbClr val="000000"/>
                </a:solidFill>
                <a:latin typeface="Calibri" panose="020F0502020204030204" pitchFamily="34" charset="0"/>
                <a:ea typeface="Oswald" charset="0"/>
                <a:cs typeface="Calibri" panose="020F0502020204030204" pitchFamily="34" charset="0"/>
              </a:rPr>
              <a:t> DraftKings Network. https://dknetwork.draftkings.com/2023/4/10/23674042/ </a:t>
            </a:r>
            <a:br>
              <a:rPr lang="en-US" sz="2200">
                <a:solidFill>
                  <a:srgbClr val="000000"/>
                </a:solidFill>
                <a:latin typeface="Calibri" panose="020F0502020204030204" pitchFamily="34" charset="0"/>
                <a:ea typeface="Oswald" charset="0"/>
                <a:cs typeface="Calibri" panose="020F0502020204030204" pitchFamily="34" charset="0"/>
              </a:rPr>
            </a:br>
            <a:r>
              <a:rPr lang="en-US" sz="2200">
                <a:solidFill>
                  <a:srgbClr val="000000"/>
                </a:solidFill>
                <a:latin typeface="Calibri" panose="020F0502020204030204" pitchFamily="34" charset="0"/>
                <a:ea typeface="Oswald" charset="0"/>
                <a:cs typeface="Calibri" panose="020F0502020204030204" pitchFamily="34" charset="0"/>
              </a:rPr>
              <a:t>		wnba-draft-player-list-2023-early-entrants-eligibility-criteria-ncaa-renounce </a:t>
            </a:r>
          </a:p>
          <a:p>
            <a:pPr marL="174621">
              <a:spcBef>
                <a:spcPts val="0"/>
              </a:spcBef>
              <a:spcAft>
                <a:spcPts val="0"/>
              </a:spcAft>
              <a:defRPr/>
            </a:pPr>
            <a:endParaRPr lang="en-US" sz="2200">
              <a:solidFill>
                <a:srgbClr val="000000"/>
              </a:solidFill>
              <a:latin typeface="Calibri" panose="020F0502020204030204" pitchFamily="34" charset="0"/>
              <a:ea typeface="Oswald" charset="0"/>
              <a:cs typeface="Calibri" panose="020F0502020204030204" pitchFamily="34" charset="0"/>
            </a:endParaRPr>
          </a:p>
          <a:p>
            <a:pPr marL="174621">
              <a:spcBef>
                <a:spcPts val="0"/>
              </a:spcBef>
              <a:spcAft>
                <a:spcPts val="0"/>
              </a:spcAft>
              <a:defRPr/>
            </a:pPr>
            <a:r>
              <a:rPr lang="en-US" sz="2200">
                <a:solidFill>
                  <a:srgbClr val="000000"/>
                </a:solidFill>
                <a:latin typeface="Calibri" panose="020F0502020204030204" pitchFamily="34" charset="0"/>
                <a:ea typeface="Oswald" charset="0"/>
                <a:cs typeface="Calibri" panose="020F0502020204030204" pitchFamily="34" charset="0"/>
              </a:rPr>
              <a:t>NCAA.com. (2023, April 4). </a:t>
            </a:r>
            <a:r>
              <a:rPr lang="en-US" sz="2200" i="1">
                <a:solidFill>
                  <a:srgbClr val="000000"/>
                </a:solidFill>
                <a:latin typeface="Calibri" panose="020F0502020204030204" pitchFamily="34" charset="0"/>
                <a:ea typeface="Oswald" charset="0"/>
                <a:cs typeface="Calibri" panose="020F0502020204030204" pitchFamily="34" charset="0"/>
              </a:rPr>
              <a:t>Latest bracket, schedule and scores for 2023 NCAA Men’s</a:t>
            </a:r>
            <a:br>
              <a:rPr lang="en-US" sz="2200" i="1">
                <a:solidFill>
                  <a:srgbClr val="000000"/>
                </a:solidFill>
                <a:latin typeface="Calibri" panose="020F0502020204030204" pitchFamily="34" charset="0"/>
                <a:ea typeface="Oswald" charset="0"/>
                <a:cs typeface="Calibri" panose="020F0502020204030204" pitchFamily="34" charset="0"/>
              </a:rPr>
            </a:br>
            <a:r>
              <a:rPr lang="en-US" sz="2200" i="1">
                <a:solidFill>
                  <a:srgbClr val="000000"/>
                </a:solidFill>
                <a:latin typeface="Calibri" panose="020F0502020204030204" pitchFamily="34" charset="0"/>
                <a:ea typeface="Oswald" charset="0"/>
                <a:cs typeface="Calibri" panose="020F0502020204030204" pitchFamily="34" charset="0"/>
              </a:rPr>
              <a:t>		Tournament.</a:t>
            </a:r>
            <a:r>
              <a:rPr lang="en-US" sz="2200">
                <a:solidFill>
                  <a:srgbClr val="000000"/>
                </a:solidFill>
                <a:latin typeface="Calibri" panose="020F0502020204030204" pitchFamily="34" charset="0"/>
                <a:ea typeface="Oswald" charset="0"/>
                <a:cs typeface="Calibri" panose="020F0502020204030204" pitchFamily="34" charset="0"/>
              </a:rPr>
              <a:t> https://www.ncaa.com/news/basketball-men/mml-official-</a:t>
            </a:r>
            <a:br>
              <a:rPr lang="en-US" sz="2200">
                <a:solidFill>
                  <a:srgbClr val="000000"/>
                </a:solidFill>
                <a:latin typeface="Calibri" panose="020F0502020204030204" pitchFamily="34" charset="0"/>
                <a:ea typeface="Oswald" charset="0"/>
                <a:cs typeface="Calibri" panose="020F0502020204030204" pitchFamily="34" charset="0"/>
              </a:rPr>
            </a:br>
            <a:r>
              <a:rPr lang="en-US" sz="2200">
                <a:solidFill>
                  <a:srgbClr val="000000"/>
                </a:solidFill>
                <a:latin typeface="Calibri" panose="020F0502020204030204" pitchFamily="34" charset="0"/>
                <a:ea typeface="Oswald" charset="0"/>
                <a:cs typeface="Calibri" panose="020F0502020204030204" pitchFamily="34" charset="0"/>
              </a:rPr>
              <a:t>		bracket/2023-04-04/latest-bracket-schedule-and-scores-2023-ncaa-mens-</a:t>
            </a:r>
            <a:br>
              <a:rPr lang="en-US" sz="2200">
                <a:solidFill>
                  <a:srgbClr val="000000"/>
                </a:solidFill>
                <a:latin typeface="Calibri" panose="020F0502020204030204" pitchFamily="34" charset="0"/>
                <a:ea typeface="Oswald" charset="0"/>
                <a:cs typeface="Calibri" panose="020F0502020204030204" pitchFamily="34" charset="0"/>
              </a:rPr>
            </a:br>
            <a:r>
              <a:rPr lang="en-US" sz="2200">
                <a:solidFill>
                  <a:srgbClr val="000000"/>
                </a:solidFill>
                <a:latin typeface="Calibri" panose="020F0502020204030204" pitchFamily="34" charset="0"/>
                <a:ea typeface="Oswald" charset="0"/>
                <a:cs typeface="Calibri" panose="020F0502020204030204" pitchFamily="34" charset="0"/>
              </a:rPr>
              <a:t>		tournament</a:t>
            </a:r>
          </a:p>
        </p:txBody>
      </p:sp>
      <p:sp>
        <p:nvSpPr>
          <p:cNvPr id="3" name="Slide Number Placeholder 2">
            <a:extLst>
              <a:ext uri="{FF2B5EF4-FFF2-40B4-BE49-F238E27FC236}">
                <a16:creationId xmlns:a16="http://schemas.microsoft.com/office/drawing/2014/main" id="{84D860CD-F690-FDBA-769C-1EB6F1F2EF0A}"/>
              </a:ext>
            </a:extLst>
          </p:cNvPr>
          <p:cNvSpPr>
            <a:spLocks noGrp="1"/>
          </p:cNvSpPr>
          <p:nvPr>
            <p:ph type="sldNum" sz="quarter" idx="12"/>
          </p:nvPr>
        </p:nvSpPr>
        <p:spPr/>
        <p:txBody>
          <a:bodyPr/>
          <a:lstStyle/>
          <a:p>
            <a:fld id="{69E57DC2-970A-4B3E-BB1C-7A09969E49DF}" type="slidenum">
              <a:rPr lang="en-US" smtClean="0"/>
              <a:t>30</a:t>
            </a:fld>
            <a:endParaRPr lang="en-US"/>
          </a:p>
        </p:txBody>
      </p:sp>
      <p:sp>
        <p:nvSpPr>
          <p:cNvPr id="8" name="Title 1">
            <a:extLst>
              <a:ext uri="{FF2B5EF4-FFF2-40B4-BE49-F238E27FC236}">
                <a16:creationId xmlns:a16="http://schemas.microsoft.com/office/drawing/2014/main" id="{8A83E256-9BCF-BFC6-30D0-244B5D624291}"/>
              </a:ext>
            </a:extLst>
          </p:cNvPr>
          <p:cNvSpPr txBox="1">
            <a:spLocks/>
          </p:cNvSpPr>
          <p:nvPr/>
        </p:nvSpPr>
        <p:spPr>
          <a:xfrm>
            <a:off x="594804" y="249260"/>
            <a:ext cx="11008311" cy="100050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a:latin typeface="Calibri" panose="020F0502020204030204" pitchFamily="34" charset="0"/>
                <a:cs typeface="Calibri" panose="020F0502020204030204" pitchFamily="34" charset="0"/>
              </a:rPr>
              <a:t>References</a:t>
            </a:r>
          </a:p>
        </p:txBody>
      </p:sp>
    </p:spTree>
    <p:extLst>
      <p:ext uri="{BB962C8B-B14F-4D97-AF65-F5344CB8AC3E}">
        <p14:creationId xmlns:p14="http://schemas.microsoft.com/office/powerpoint/2010/main" val="34170365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FD8F36-4E3F-B286-01BC-1FD6C51B68A4}"/>
              </a:ext>
            </a:extLst>
          </p:cNvPr>
          <p:cNvSpPr>
            <a:spLocks noGrp="1"/>
          </p:cNvSpPr>
          <p:nvPr>
            <p:ph type="sldNum" sz="quarter" idx="12"/>
          </p:nvPr>
        </p:nvSpPr>
        <p:spPr/>
        <p:txBody>
          <a:bodyPr/>
          <a:lstStyle/>
          <a:p>
            <a:fld id="{69E57DC2-970A-4B3E-BB1C-7A09969E49DF}" type="slidenum">
              <a:rPr lang="en-US" smtClean="0"/>
              <a:t>31</a:t>
            </a:fld>
            <a:endParaRPr lang="en-US"/>
          </a:p>
        </p:txBody>
      </p:sp>
      <p:sp>
        <p:nvSpPr>
          <p:cNvPr id="10" name="Content Placeholder 2">
            <a:extLst>
              <a:ext uri="{FF2B5EF4-FFF2-40B4-BE49-F238E27FC236}">
                <a16:creationId xmlns:a16="http://schemas.microsoft.com/office/drawing/2014/main" id="{5C11EB80-A170-F76D-98C9-A6D78F7B7D71}"/>
              </a:ext>
            </a:extLst>
          </p:cNvPr>
          <p:cNvSpPr txBox="1">
            <a:spLocks/>
          </p:cNvSpPr>
          <p:nvPr/>
        </p:nvSpPr>
        <p:spPr>
          <a:xfrm>
            <a:off x="594805" y="1053137"/>
            <a:ext cx="11002391" cy="520320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spcBef>
                <a:spcPts val="0"/>
              </a:spcBef>
              <a:spcAft>
                <a:spcPts val="0"/>
              </a:spcAft>
              <a:buNone/>
              <a:defRPr/>
            </a:pPr>
            <a:endParaRPr lang="en-US" sz="2200">
              <a:solidFill>
                <a:srgbClr val="000000"/>
              </a:solidFill>
              <a:latin typeface="Calibri" panose="020F0502020204030204" pitchFamily="34" charset="0"/>
              <a:ea typeface="Oswald" charset="0"/>
              <a:cs typeface="Calibri" panose="020F0502020204030204" pitchFamily="34" charset="0"/>
            </a:endParaRPr>
          </a:p>
          <a:p>
            <a:pPr marL="174621">
              <a:spcBef>
                <a:spcPts val="0"/>
              </a:spcBef>
              <a:spcAft>
                <a:spcPts val="0"/>
              </a:spcAft>
              <a:defRPr/>
            </a:pPr>
            <a:r>
              <a:rPr lang="en-US" sz="2200">
                <a:solidFill>
                  <a:srgbClr val="000000"/>
                </a:solidFill>
                <a:latin typeface="Calibri" panose="020F0502020204030204" pitchFamily="34" charset="0"/>
                <a:ea typeface="Oswald" charset="0"/>
                <a:cs typeface="Calibri" panose="020F0502020204030204" pitchFamily="34" charset="0"/>
              </a:rPr>
              <a:t>Sporting News Editorial Team. (2021, September 18). </a:t>
            </a:r>
            <a:r>
              <a:rPr lang="en-US" sz="2200" i="1">
                <a:solidFill>
                  <a:srgbClr val="000000"/>
                </a:solidFill>
                <a:latin typeface="Calibri" panose="020F0502020204030204" pitchFamily="34" charset="0"/>
                <a:ea typeface="Oswald" charset="0"/>
                <a:cs typeface="Calibri" panose="020F0502020204030204" pitchFamily="34" charset="0"/>
              </a:rPr>
              <a:t>How to get free lunch at Little </a:t>
            </a:r>
            <a:br>
              <a:rPr lang="en-US" sz="2200" i="1">
                <a:solidFill>
                  <a:srgbClr val="000000"/>
                </a:solidFill>
                <a:latin typeface="Calibri" panose="020F0502020204030204" pitchFamily="34" charset="0"/>
                <a:ea typeface="Oswald" charset="0"/>
                <a:cs typeface="Calibri" panose="020F0502020204030204" pitchFamily="34" charset="0"/>
              </a:rPr>
            </a:br>
            <a:r>
              <a:rPr lang="en-US" sz="2200" i="1">
                <a:solidFill>
                  <a:srgbClr val="000000"/>
                </a:solidFill>
                <a:latin typeface="Calibri" panose="020F0502020204030204" pitchFamily="34" charset="0"/>
                <a:ea typeface="Oswald" charset="0"/>
                <a:cs typeface="Calibri" panose="020F0502020204030204" pitchFamily="34" charset="0"/>
              </a:rPr>
              <a:t>		Caesars Today for UMBC’s historic win.</a:t>
            </a:r>
            <a:r>
              <a:rPr lang="en-US" sz="2200">
                <a:solidFill>
                  <a:srgbClr val="000000"/>
                </a:solidFill>
                <a:latin typeface="Calibri" panose="020F0502020204030204" pitchFamily="34" charset="0"/>
                <a:ea typeface="Oswald" charset="0"/>
                <a:cs typeface="Calibri" panose="020F0502020204030204" pitchFamily="34" charset="0"/>
              </a:rPr>
              <a:t> Sporting News. </a:t>
            </a:r>
            <a:br>
              <a:rPr lang="en-US" sz="2200">
                <a:solidFill>
                  <a:srgbClr val="000000"/>
                </a:solidFill>
                <a:latin typeface="Calibri" panose="020F0502020204030204" pitchFamily="34" charset="0"/>
                <a:ea typeface="Oswald" charset="0"/>
                <a:cs typeface="Calibri" panose="020F0502020204030204" pitchFamily="34" charset="0"/>
              </a:rPr>
            </a:br>
            <a:r>
              <a:rPr lang="en-US" sz="2200">
                <a:solidFill>
                  <a:srgbClr val="000000"/>
                </a:solidFill>
                <a:latin typeface="Calibri" panose="020F0502020204030204" pitchFamily="34" charset="0"/>
                <a:ea typeface="Oswald" charset="0"/>
                <a:cs typeface="Calibri" panose="020F0502020204030204" pitchFamily="34" charset="0"/>
              </a:rPr>
              <a:t>		https://www.sportingnews.com/us/ncaa-basketball/news/free-lunch-little-caesars-</a:t>
            </a:r>
            <a:br>
              <a:rPr lang="en-US" sz="2200">
                <a:solidFill>
                  <a:srgbClr val="000000"/>
                </a:solidFill>
                <a:latin typeface="Calibri" panose="020F0502020204030204" pitchFamily="34" charset="0"/>
                <a:ea typeface="Oswald" charset="0"/>
                <a:cs typeface="Calibri" panose="020F0502020204030204" pitchFamily="34" charset="0"/>
              </a:rPr>
            </a:br>
            <a:r>
              <a:rPr lang="en-US" sz="2200">
                <a:solidFill>
                  <a:srgbClr val="000000"/>
                </a:solidFill>
                <a:latin typeface="Calibri" panose="020F0502020204030204" pitchFamily="34" charset="0"/>
                <a:ea typeface="Oswald" charset="0"/>
                <a:cs typeface="Calibri" panose="020F0502020204030204" pitchFamily="34" charset="0"/>
              </a:rPr>
              <a:t>		april-2-umbcs-march-madness-win/1bybkpmaoo2a91b05myvtornhy</a:t>
            </a:r>
          </a:p>
          <a:p>
            <a:pPr marL="174621">
              <a:spcBef>
                <a:spcPts val="0"/>
              </a:spcBef>
              <a:spcAft>
                <a:spcPts val="0"/>
              </a:spcAft>
              <a:defRPr/>
            </a:pPr>
            <a:endParaRPr lang="en-US" sz="2200">
              <a:solidFill>
                <a:srgbClr val="000000"/>
              </a:solidFill>
              <a:latin typeface="Calibri" panose="020F0502020204030204" pitchFamily="34" charset="0"/>
              <a:ea typeface="Oswald" charset="0"/>
              <a:cs typeface="Calibri" panose="020F0502020204030204" pitchFamily="34" charset="0"/>
            </a:endParaRPr>
          </a:p>
          <a:p>
            <a:pPr marL="174621">
              <a:spcBef>
                <a:spcPts val="0"/>
              </a:spcBef>
              <a:spcAft>
                <a:spcPts val="0"/>
              </a:spcAft>
              <a:defRPr/>
            </a:pPr>
            <a:r>
              <a:rPr lang="pl-PL" sz="2200">
                <a:solidFill>
                  <a:srgbClr val="000000"/>
                </a:solidFill>
                <a:latin typeface="Calibri" panose="020F0502020204030204" pitchFamily="34" charset="0"/>
                <a:ea typeface="Oswald" charset="0"/>
                <a:cs typeface="Calibri" panose="020F0502020204030204" pitchFamily="34" charset="0"/>
              </a:rPr>
              <a:t>Spotrac.com. (n.d.). </a:t>
            </a:r>
            <a:r>
              <a:rPr lang="pl-PL" sz="2200" i="1">
                <a:solidFill>
                  <a:srgbClr val="000000"/>
                </a:solidFill>
                <a:latin typeface="Calibri" panose="020F0502020204030204" pitchFamily="34" charset="0"/>
                <a:ea typeface="Oswald" charset="0"/>
                <a:cs typeface="Calibri" panose="020F0502020204030204" pitchFamily="34" charset="0"/>
              </a:rPr>
              <a:t>WNBA rankings.</a:t>
            </a:r>
            <a:r>
              <a:rPr lang="pl-PL" sz="2200">
                <a:solidFill>
                  <a:srgbClr val="000000"/>
                </a:solidFill>
                <a:latin typeface="Calibri" panose="020F0502020204030204" pitchFamily="34" charset="0"/>
                <a:ea typeface="Oswald" charset="0"/>
                <a:cs typeface="Calibri" panose="020F0502020204030204" pitchFamily="34" charset="0"/>
              </a:rPr>
              <a:t> Spotrac.com.</a:t>
            </a:r>
            <a:r>
              <a:rPr lang="en-US" sz="2200">
                <a:solidFill>
                  <a:srgbClr val="000000"/>
                </a:solidFill>
                <a:latin typeface="Calibri" panose="020F0502020204030204" pitchFamily="34" charset="0"/>
                <a:ea typeface="Oswald" charset="0"/>
                <a:cs typeface="Calibri" panose="020F0502020204030204" pitchFamily="34" charset="0"/>
              </a:rPr>
              <a:t> </a:t>
            </a:r>
            <a:br>
              <a:rPr lang="en-US" sz="2200">
                <a:solidFill>
                  <a:srgbClr val="000000"/>
                </a:solidFill>
                <a:latin typeface="Calibri" panose="020F0502020204030204" pitchFamily="34" charset="0"/>
                <a:ea typeface="Oswald" charset="0"/>
                <a:cs typeface="Calibri" panose="020F0502020204030204" pitchFamily="34" charset="0"/>
              </a:rPr>
            </a:br>
            <a:r>
              <a:rPr lang="en-US" sz="2200">
                <a:solidFill>
                  <a:srgbClr val="000000"/>
                </a:solidFill>
                <a:latin typeface="Calibri" panose="020F0502020204030204" pitchFamily="34" charset="0"/>
                <a:ea typeface="Oswald" charset="0"/>
                <a:cs typeface="Calibri" panose="020F0502020204030204" pitchFamily="34" charset="0"/>
              </a:rPr>
              <a:t>		</a:t>
            </a:r>
            <a:r>
              <a:rPr lang="pl-PL" sz="2200">
                <a:solidFill>
                  <a:srgbClr val="000000"/>
                </a:solidFill>
                <a:latin typeface="Calibri" panose="020F0502020204030204" pitchFamily="34" charset="0"/>
                <a:ea typeface="Oswald" charset="0"/>
                <a:cs typeface="Calibri" panose="020F0502020204030204" pitchFamily="34" charset="0"/>
              </a:rPr>
              <a:t>https://www.spotrac.com/wnba/rankings/</a:t>
            </a:r>
            <a:endParaRPr lang="en-US" sz="2200">
              <a:solidFill>
                <a:srgbClr val="000000"/>
              </a:solidFill>
              <a:latin typeface="Calibri" panose="020F0502020204030204" pitchFamily="34" charset="0"/>
              <a:ea typeface="Oswald" charset="0"/>
              <a:cs typeface="Calibri" panose="020F0502020204030204" pitchFamily="34" charset="0"/>
            </a:endParaRPr>
          </a:p>
          <a:p>
            <a:pPr marL="174621">
              <a:spcBef>
                <a:spcPts val="0"/>
              </a:spcBef>
              <a:spcAft>
                <a:spcPts val="0"/>
              </a:spcAft>
              <a:defRPr/>
            </a:pPr>
            <a:endParaRPr lang="en-US" sz="2200">
              <a:solidFill>
                <a:srgbClr val="000000"/>
              </a:solidFill>
              <a:latin typeface="Calibri" panose="020F0502020204030204" pitchFamily="34" charset="0"/>
              <a:ea typeface="Oswald" charset="0"/>
              <a:cs typeface="Calibri" panose="020F0502020204030204" pitchFamily="34" charset="0"/>
            </a:endParaRPr>
          </a:p>
          <a:p>
            <a:pPr marL="174621">
              <a:spcBef>
                <a:spcPts val="0"/>
              </a:spcBef>
              <a:spcAft>
                <a:spcPts val="0"/>
              </a:spcAft>
              <a:defRPr/>
            </a:pPr>
            <a:r>
              <a:rPr lang="en-US" sz="2200">
                <a:solidFill>
                  <a:srgbClr val="000000"/>
                </a:solidFill>
                <a:latin typeface="Calibri" panose="020F0502020204030204" pitchFamily="34" charset="0"/>
                <a:ea typeface="Oswald" charset="0"/>
                <a:cs typeface="Calibri" panose="020F0502020204030204" pitchFamily="34" charset="0"/>
              </a:rPr>
              <a:t>Wikimedia Foundation. (2023a, October 7). </a:t>
            </a:r>
            <a:r>
              <a:rPr lang="en-US" sz="2200" i="1">
                <a:solidFill>
                  <a:srgbClr val="000000"/>
                </a:solidFill>
                <a:latin typeface="Calibri" panose="020F0502020204030204" pitchFamily="34" charset="0"/>
                <a:ea typeface="Oswald" charset="0"/>
                <a:cs typeface="Calibri" panose="020F0502020204030204" pitchFamily="34" charset="0"/>
              </a:rPr>
              <a:t>NCAA Division I men’s basketball tournament.</a:t>
            </a:r>
            <a:r>
              <a:rPr lang="en-US" sz="2200">
                <a:solidFill>
                  <a:srgbClr val="000000"/>
                </a:solidFill>
                <a:latin typeface="Calibri" panose="020F0502020204030204" pitchFamily="34" charset="0"/>
                <a:ea typeface="Oswald" charset="0"/>
                <a:cs typeface="Calibri" panose="020F0502020204030204" pitchFamily="34" charset="0"/>
              </a:rPr>
              <a:t> </a:t>
            </a:r>
            <a:br>
              <a:rPr lang="en-US" sz="2200">
                <a:solidFill>
                  <a:srgbClr val="000000"/>
                </a:solidFill>
                <a:latin typeface="Calibri" panose="020F0502020204030204" pitchFamily="34" charset="0"/>
                <a:ea typeface="Oswald" charset="0"/>
                <a:cs typeface="Calibri" panose="020F0502020204030204" pitchFamily="34" charset="0"/>
              </a:rPr>
            </a:br>
            <a:r>
              <a:rPr lang="en-US" sz="2200">
                <a:solidFill>
                  <a:srgbClr val="000000"/>
                </a:solidFill>
                <a:latin typeface="Calibri" panose="020F0502020204030204" pitchFamily="34" charset="0"/>
                <a:ea typeface="Oswald" charset="0"/>
                <a:cs typeface="Calibri" panose="020F0502020204030204" pitchFamily="34" charset="0"/>
              </a:rPr>
              <a:t>		Wikipedia. https://en.wikipedia.org/wiki/</a:t>
            </a:r>
            <a:br>
              <a:rPr lang="en-US" sz="2200">
                <a:solidFill>
                  <a:srgbClr val="000000"/>
                </a:solidFill>
                <a:latin typeface="Calibri" panose="020F0502020204030204" pitchFamily="34" charset="0"/>
                <a:ea typeface="Oswald" charset="0"/>
                <a:cs typeface="Calibri" panose="020F0502020204030204" pitchFamily="34" charset="0"/>
              </a:rPr>
            </a:br>
            <a:r>
              <a:rPr lang="en-US" sz="2200">
                <a:solidFill>
                  <a:srgbClr val="000000"/>
                </a:solidFill>
                <a:latin typeface="Calibri" panose="020F0502020204030204" pitchFamily="34" charset="0"/>
                <a:ea typeface="Oswald" charset="0"/>
                <a:cs typeface="Calibri" panose="020F0502020204030204" pitchFamily="34" charset="0"/>
              </a:rPr>
              <a:t>		NCAA_Division_I_men%27s_basketball_tournament </a:t>
            </a:r>
          </a:p>
          <a:p>
            <a:pPr marL="174621">
              <a:spcBef>
                <a:spcPts val="0"/>
              </a:spcBef>
              <a:spcAft>
                <a:spcPts val="0"/>
              </a:spcAft>
              <a:defRPr/>
            </a:pPr>
            <a:endParaRPr lang="en-US" sz="2200">
              <a:solidFill>
                <a:srgbClr val="000000"/>
              </a:solidFill>
              <a:latin typeface="Calibri" panose="020F0502020204030204" pitchFamily="34" charset="0"/>
              <a:ea typeface="Oswald" charset="0"/>
              <a:cs typeface="Calibri" panose="020F0502020204030204" pitchFamily="34" charset="0"/>
            </a:endParaRPr>
          </a:p>
          <a:p>
            <a:pPr marL="174621">
              <a:spcBef>
                <a:spcPts val="0"/>
              </a:spcBef>
              <a:spcAft>
                <a:spcPts val="0"/>
              </a:spcAft>
              <a:defRPr/>
            </a:pPr>
            <a:r>
              <a:rPr lang="en-US" sz="2200">
                <a:solidFill>
                  <a:srgbClr val="000000"/>
                </a:solidFill>
                <a:latin typeface="Calibri" panose="020F0502020204030204" pitchFamily="34" charset="0"/>
                <a:ea typeface="Oswald" charset="0"/>
                <a:cs typeface="Calibri" panose="020F0502020204030204" pitchFamily="34" charset="0"/>
              </a:rPr>
              <a:t>Wikimedia Foundation. (2023b, October 5). </a:t>
            </a:r>
            <a:r>
              <a:rPr lang="en-US" sz="2200" i="1">
                <a:solidFill>
                  <a:srgbClr val="000000"/>
                </a:solidFill>
                <a:latin typeface="Calibri" panose="020F0502020204030204" pitchFamily="34" charset="0"/>
                <a:ea typeface="Oswald" charset="0"/>
                <a:cs typeface="Calibri" panose="020F0502020204030204" pitchFamily="34" charset="0"/>
              </a:rPr>
              <a:t>2023 NBA draft.</a:t>
            </a:r>
            <a:r>
              <a:rPr lang="en-US" sz="2200">
                <a:solidFill>
                  <a:srgbClr val="000000"/>
                </a:solidFill>
                <a:latin typeface="Calibri" panose="020F0502020204030204" pitchFamily="34" charset="0"/>
                <a:ea typeface="Oswald" charset="0"/>
                <a:cs typeface="Calibri" panose="020F0502020204030204" pitchFamily="34" charset="0"/>
              </a:rPr>
              <a:t> Wikipedia.</a:t>
            </a:r>
            <a:br>
              <a:rPr lang="en-US" sz="2200">
                <a:solidFill>
                  <a:srgbClr val="000000"/>
                </a:solidFill>
                <a:latin typeface="Calibri" panose="020F0502020204030204" pitchFamily="34" charset="0"/>
                <a:ea typeface="Oswald" charset="0"/>
                <a:cs typeface="Calibri" panose="020F0502020204030204" pitchFamily="34" charset="0"/>
              </a:rPr>
            </a:br>
            <a:r>
              <a:rPr lang="en-US" sz="2200">
                <a:solidFill>
                  <a:srgbClr val="000000"/>
                </a:solidFill>
                <a:latin typeface="Calibri" panose="020F0502020204030204" pitchFamily="34" charset="0"/>
                <a:ea typeface="Oswald" charset="0"/>
                <a:cs typeface="Calibri" panose="020F0502020204030204" pitchFamily="34" charset="0"/>
              </a:rPr>
              <a:t>		https://en.wikipedia.org/wiki/2023_NBA_draft</a:t>
            </a:r>
          </a:p>
        </p:txBody>
      </p:sp>
      <p:sp>
        <p:nvSpPr>
          <p:cNvPr id="11" name="Title 1">
            <a:extLst>
              <a:ext uri="{FF2B5EF4-FFF2-40B4-BE49-F238E27FC236}">
                <a16:creationId xmlns:a16="http://schemas.microsoft.com/office/drawing/2014/main" id="{01E49635-7A34-D630-EEDD-058762F30FB7}"/>
              </a:ext>
            </a:extLst>
          </p:cNvPr>
          <p:cNvSpPr txBox="1">
            <a:spLocks/>
          </p:cNvSpPr>
          <p:nvPr/>
        </p:nvSpPr>
        <p:spPr>
          <a:xfrm>
            <a:off x="594804" y="249260"/>
            <a:ext cx="11008311" cy="100050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a:latin typeface="Calibri" panose="020F0502020204030204" pitchFamily="34" charset="0"/>
                <a:cs typeface="Calibri" panose="020F0502020204030204" pitchFamily="34" charset="0"/>
              </a:rPr>
              <a:t>References</a:t>
            </a:r>
          </a:p>
        </p:txBody>
      </p:sp>
    </p:spTree>
    <p:extLst>
      <p:ext uri="{BB962C8B-B14F-4D97-AF65-F5344CB8AC3E}">
        <p14:creationId xmlns:p14="http://schemas.microsoft.com/office/powerpoint/2010/main" val="2738793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A9C7B373-30D4-320A-28B7-F44EBF8D24C3}"/>
              </a:ext>
            </a:extLst>
          </p:cNvPr>
          <p:cNvSpPr txBox="1">
            <a:spLocks/>
          </p:cNvSpPr>
          <p:nvPr/>
        </p:nvSpPr>
        <p:spPr>
          <a:xfrm>
            <a:off x="594805" y="1053137"/>
            <a:ext cx="11002391" cy="520320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spcBef>
                <a:spcPts val="0"/>
              </a:spcBef>
              <a:spcAft>
                <a:spcPts val="0"/>
              </a:spcAft>
              <a:buNone/>
              <a:defRPr/>
            </a:pPr>
            <a:endParaRPr lang="en-US" sz="2200">
              <a:solidFill>
                <a:srgbClr val="000000"/>
              </a:solidFill>
              <a:latin typeface="Calibri" panose="020F0502020204030204" pitchFamily="34" charset="0"/>
              <a:ea typeface="Oswald" charset="0"/>
              <a:cs typeface="Calibri" panose="020F0502020204030204" pitchFamily="34" charset="0"/>
            </a:endParaRPr>
          </a:p>
          <a:p>
            <a:pPr marL="174621">
              <a:spcBef>
                <a:spcPts val="0"/>
              </a:spcBef>
              <a:spcAft>
                <a:spcPts val="0"/>
              </a:spcAft>
              <a:defRPr/>
            </a:pPr>
            <a:r>
              <a:rPr lang="en-US" sz="2200">
                <a:solidFill>
                  <a:srgbClr val="000000"/>
                </a:solidFill>
                <a:latin typeface="Calibri" panose="020F0502020204030204" pitchFamily="34" charset="0"/>
                <a:ea typeface="Oswald" charset="0"/>
                <a:cs typeface="Calibri" panose="020F0502020204030204" pitchFamily="34" charset="0"/>
              </a:rPr>
              <a:t>Wikimedia Foundation. (2023c, October 5). 2023 NBA draft: Early Entrants. Wikipedia.</a:t>
            </a:r>
            <a:br>
              <a:rPr lang="en-US" sz="2200">
                <a:solidFill>
                  <a:srgbClr val="000000"/>
                </a:solidFill>
                <a:latin typeface="Calibri" panose="020F0502020204030204" pitchFamily="34" charset="0"/>
                <a:ea typeface="Oswald" charset="0"/>
                <a:cs typeface="Calibri" panose="020F0502020204030204" pitchFamily="34" charset="0"/>
              </a:rPr>
            </a:br>
            <a:r>
              <a:rPr lang="en-US" sz="2200">
                <a:solidFill>
                  <a:srgbClr val="000000"/>
                </a:solidFill>
                <a:latin typeface="Calibri" panose="020F0502020204030204" pitchFamily="34" charset="0"/>
                <a:ea typeface="Oswald" charset="0"/>
                <a:cs typeface="Calibri" panose="020F0502020204030204" pitchFamily="34" charset="0"/>
              </a:rPr>
              <a:t>		https://en.wikipedia.org/wiki/2023_NBA_draft#Early_entrants </a:t>
            </a:r>
          </a:p>
          <a:p>
            <a:pPr marL="174621">
              <a:spcBef>
                <a:spcPts val="0"/>
              </a:spcBef>
              <a:spcAft>
                <a:spcPts val="0"/>
              </a:spcAft>
              <a:defRPr/>
            </a:pPr>
            <a:endParaRPr lang="en-US" sz="2200">
              <a:solidFill>
                <a:srgbClr val="000000"/>
              </a:solidFill>
              <a:latin typeface="Calibri" panose="020F0502020204030204" pitchFamily="34" charset="0"/>
              <a:ea typeface="Oswald" charset="0"/>
              <a:cs typeface="Calibri" panose="020F0502020204030204" pitchFamily="34" charset="0"/>
            </a:endParaRPr>
          </a:p>
          <a:p>
            <a:pPr marL="174621">
              <a:spcBef>
                <a:spcPts val="0"/>
              </a:spcBef>
              <a:spcAft>
                <a:spcPts val="0"/>
              </a:spcAft>
              <a:defRPr/>
            </a:pPr>
            <a:r>
              <a:rPr lang="en-US" sz="2200">
                <a:solidFill>
                  <a:srgbClr val="000000"/>
                </a:solidFill>
                <a:latin typeface="Calibri" panose="020F0502020204030204" pitchFamily="34" charset="0"/>
                <a:ea typeface="Oswald" charset="0"/>
                <a:cs typeface="Calibri" panose="020F0502020204030204" pitchFamily="34" charset="0"/>
              </a:rPr>
              <a:t>Wikimedia Foundation. (2023d, September 27). NCAA Division I women’s basketball </a:t>
            </a:r>
            <a:br>
              <a:rPr lang="en-US" sz="2200">
                <a:solidFill>
                  <a:srgbClr val="000000"/>
                </a:solidFill>
                <a:latin typeface="Calibri" panose="020F0502020204030204" pitchFamily="34" charset="0"/>
                <a:ea typeface="Oswald" charset="0"/>
                <a:cs typeface="Calibri" panose="020F0502020204030204" pitchFamily="34" charset="0"/>
              </a:rPr>
            </a:br>
            <a:r>
              <a:rPr lang="en-US" sz="2200">
                <a:solidFill>
                  <a:srgbClr val="000000"/>
                </a:solidFill>
                <a:latin typeface="Calibri" panose="020F0502020204030204" pitchFamily="34" charset="0"/>
                <a:ea typeface="Oswald" charset="0"/>
                <a:cs typeface="Calibri" panose="020F0502020204030204" pitchFamily="34" charset="0"/>
              </a:rPr>
              <a:t>		tournament. Wikipedia. https://en.wikipedia.org/wiki/ </a:t>
            </a:r>
            <a:br>
              <a:rPr lang="en-US" sz="2200">
                <a:solidFill>
                  <a:srgbClr val="000000"/>
                </a:solidFill>
                <a:latin typeface="Calibri" panose="020F0502020204030204" pitchFamily="34" charset="0"/>
                <a:ea typeface="Oswald" charset="0"/>
                <a:cs typeface="Calibri" panose="020F0502020204030204" pitchFamily="34" charset="0"/>
              </a:rPr>
            </a:br>
            <a:r>
              <a:rPr lang="en-US" sz="2200">
                <a:solidFill>
                  <a:srgbClr val="000000"/>
                </a:solidFill>
                <a:latin typeface="Calibri" panose="020F0502020204030204" pitchFamily="34" charset="0"/>
                <a:ea typeface="Oswald" charset="0"/>
                <a:cs typeface="Calibri" panose="020F0502020204030204" pitchFamily="34" charset="0"/>
              </a:rPr>
              <a:t>		NCAA_Division_I_women%27s_basketball_tournament </a:t>
            </a:r>
          </a:p>
        </p:txBody>
      </p:sp>
      <p:sp>
        <p:nvSpPr>
          <p:cNvPr id="4" name="Slide Number Placeholder 3">
            <a:extLst>
              <a:ext uri="{FF2B5EF4-FFF2-40B4-BE49-F238E27FC236}">
                <a16:creationId xmlns:a16="http://schemas.microsoft.com/office/drawing/2014/main" id="{67343AD6-333B-5E1E-8A01-3527BA6BCDE4}"/>
              </a:ext>
            </a:extLst>
          </p:cNvPr>
          <p:cNvSpPr>
            <a:spLocks noGrp="1"/>
          </p:cNvSpPr>
          <p:nvPr>
            <p:ph type="sldNum" sz="quarter" idx="12"/>
          </p:nvPr>
        </p:nvSpPr>
        <p:spPr/>
        <p:txBody>
          <a:bodyPr/>
          <a:lstStyle/>
          <a:p>
            <a:fld id="{69E57DC2-970A-4B3E-BB1C-7A09969E49DF}" type="slidenum">
              <a:rPr lang="en-US" smtClean="0"/>
              <a:t>32</a:t>
            </a:fld>
            <a:endParaRPr lang="en-US"/>
          </a:p>
        </p:txBody>
      </p:sp>
      <p:sp>
        <p:nvSpPr>
          <p:cNvPr id="11" name="Title 1">
            <a:extLst>
              <a:ext uri="{FF2B5EF4-FFF2-40B4-BE49-F238E27FC236}">
                <a16:creationId xmlns:a16="http://schemas.microsoft.com/office/drawing/2014/main" id="{B0912620-332E-6068-1046-F83A1CD9DCD6}"/>
              </a:ext>
            </a:extLst>
          </p:cNvPr>
          <p:cNvSpPr txBox="1">
            <a:spLocks/>
          </p:cNvSpPr>
          <p:nvPr/>
        </p:nvSpPr>
        <p:spPr>
          <a:xfrm>
            <a:off x="594804" y="249260"/>
            <a:ext cx="11008311" cy="1000504"/>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a:latin typeface="Calibri" panose="020F0502020204030204" pitchFamily="34" charset="0"/>
                <a:cs typeface="Calibri" panose="020F0502020204030204" pitchFamily="34" charset="0"/>
              </a:rPr>
              <a:t>References</a:t>
            </a:r>
          </a:p>
        </p:txBody>
      </p:sp>
    </p:spTree>
    <p:extLst>
      <p:ext uri="{BB962C8B-B14F-4D97-AF65-F5344CB8AC3E}">
        <p14:creationId xmlns:p14="http://schemas.microsoft.com/office/powerpoint/2010/main" val="4192260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805" y="1053137"/>
            <a:ext cx="11002391" cy="5203201"/>
          </a:xfrm>
        </p:spPr>
        <p:txBody>
          <a:bodyPr anchor="t">
            <a:noAutofit/>
          </a:bodyPr>
          <a:lstStyle/>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How accurate are team seedings?</a:t>
            </a:r>
          </a:p>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Has seeding efficacy increased or decreased over time?</a:t>
            </a:r>
          </a:p>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What influential factors exist?</a:t>
            </a:r>
          </a:p>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Does seeding efficacy vary across tournaments?</a:t>
            </a:r>
          </a:p>
          <a:p>
            <a:pPr marL="0" indent="0">
              <a:spcBef>
                <a:spcPts val="0"/>
              </a:spcBef>
              <a:spcAft>
                <a:spcPts val="0"/>
              </a:spcAft>
              <a:buNone/>
            </a:pPr>
            <a:endParaRPr lang="en-US" sz="2200">
              <a:solidFill>
                <a:schemeClr val="bg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n-US" sz="2200">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21F9FFF7-0E8B-B6B7-88C9-09CAD48C3BDE}"/>
              </a:ext>
            </a:extLst>
          </p:cNvPr>
          <p:cNvSpPr>
            <a:spLocks noGrp="1"/>
          </p:cNvSpPr>
          <p:nvPr>
            <p:ph type="sldNum" sz="quarter" idx="12"/>
          </p:nvPr>
        </p:nvSpPr>
        <p:spPr/>
        <p:txBody>
          <a:bodyPr/>
          <a:lstStyle/>
          <a:p>
            <a:fld id="{69E57DC2-970A-4B3E-BB1C-7A09969E49DF}" type="slidenum">
              <a:rPr lang="en-US" smtClean="0"/>
              <a:t>4</a:t>
            </a:fld>
            <a:endParaRPr lang="en-US"/>
          </a:p>
        </p:txBody>
      </p:sp>
      <p:sp>
        <p:nvSpPr>
          <p:cNvPr id="4" name="Title 1">
            <a:extLst>
              <a:ext uri="{FF2B5EF4-FFF2-40B4-BE49-F238E27FC236}">
                <a16:creationId xmlns:a16="http://schemas.microsoft.com/office/drawing/2014/main" id="{CD38D00F-29B3-5B74-65B5-5D56D2B32112}"/>
              </a:ext>
            </a:extLst>
          </p:cNvPr>
          <p:cNvSpPr txBox="1">
            <a:spLocks/>
          </p:cNvSpPr>
          <p:nvPr/>
        </p:nvSpPr>
        <p:spPr>
          <a:xfrm>
            <a:off x="594804" y="249260"/>
            <a:ext cx="11008311" cy="100050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a:latin typeface="Calibri" panose="020F0502020204030204" pitchFamily="34" charset="0"/>
                <a:cs typeface="Calibri" panose="020F0502020204030204" pitchFamily="34" charset="0"/>
              </a:rPr>
              <a:t>Project purpose</a:t>
            </a:r>
          </a:p>
        </p:txBody>
      </p:sp>
    </p:spTree>
    <p:extLst>
      <p:ext uri="{BB962C8B-B14F-4D97-AF65-F5344CB8AC3E}">
        <p14:creationId xmlns:p14="http://schemas.microsoft.com/office/powerpoint/2010/main" val="3584885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0FD66EE6-D0A8-13F6-A10F-CE3460004217}"/>
              </a:ext>
            </a:extLst>
          </p:cNvPr>
          <p:cNvSpPr txBox="1">
            <a:spLocks/>
          </p:cNvSpPr>
          <p:nvPr/>
        </p:nvSpPr>
        <p:spPr>
          <a:xfrm>
            <a:off x="594805" y="1053137"/>
            <a:ext cx="11002391" cy="520320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spcBef>
                <a:spcPts val="0"/>
              </a:spcBef>
              <a:spcAft>
                <a:spcPts val="0"/>
              </a:spcAft>
              <a:buNone/>
            </a:pPr>
            <a:endParaRPr lang="en-US" sz="2200" b="1" i="1">
              <a:solidFill>
                <a:schemeClr val="bg1"/>
              </a:solidFill>
              <a:latin typeface="Calibri" panose="020F0502020204030204" pitchFamily="34" charset="0"/>
              <a:cs typeface="Calibri" panose="020F0502020204030204" pitchFamily="34" charset="0"/>
            </a:endParaRPr>
          </a:p>
          <a:p>
            <a:pPr marL="0" indent="0">
              <a:spcBef>
                <a:spcPts val="0"/>
              </a:spcBef>
              <a:spcAft>
                <a:spcPts val="0"/>
              </a:spcAft>
              <a:buNone/>
            </a:pPr>
            <a:r>
              <a:rPr lang="en-US" sz="2200" b="1" i="1">
                <a:solidFill>
                  <a:schemeClr val="bg1"/>
                </a:solidFill>
                <a:latin typeface="Calibri" panose="020F0502020204030204" pitchFamily="34" charset="0"/>
                <a:cs typeface="Calibri" panose="020F0502020204030204" pitchFamily="34" charset="0"/>
              </a:rPr>
              <a:t>Data Collected</a:t>
            </a:r>
          </a:p>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NCAA bracket information</a:t>
            </a:r>
          </a:p>
          <a:p>
            <a:pPr marL="914400">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1985 – 2023 Men’s tournament</a:t>
            </a:r>
          </a:p>
          <a:p>
            <a:pPr marL="914400">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1994 – 2023 Women’s tournament</a:t>
            </a:r>
          </a:p>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Player Salaries</a:t>
            </a:r>
          </a:p>
          <a:p>
            <a:pPr marL="914400">
              <a:spcBef>
                <a:spcPts val="0"/>
              </a:spcBef>
              <a:spcAft>
                <a:spcPts val="0"/>
              </a:spcAft>
              <a:buFont typeface="Arial" panose="020B0604020202020204" pitchFamily="34" charset="0"/>
              <a:buChar char="•"/>
            </a:pPr>
            <a:r>
              <a:rPr lang="en-US" sz="2200" b="1">
                <a:solidFill>
                  <a:schemeClr val="bg1"/>
                </a:solidFill>
                <a:latin typeface="Calibri" panose="020F0502020204030204" pitchFamily="34" charset="0"/>
                <a:cs typeface="Calibri" panose="020F0502020204030204" pitchFamily="34" charset="0"/>
              </a:rPr>
              <a:t>36 years </a:t>
            </a:r>
            <a:r>
              <a:rPr lang="en-US" sz="2200">
                <a:solidFill>
                  <a:schemeClr val="bg1"/>
                </a:solidFill>
                <a:latin typeface="Calibri" panose="020F0502020204030204" pitchFamily="34" charset="0"/>
                <a:cs typeface="Calibri" panose="020F0502020204030204" pitchFamily="34" charset="0"/>
              </a:rPr>
              <a:t>of NBA player salaries </a:t>
            </a:r>
          </a:p>
          <a:p>
            <a:pPr marL="914400">
              <a:spcBef>
                <a:spcPts val="0"/>
              </a:spcBef>
              <a:spcAft>
                <a:spcPts val="0"/>
              </a:spcAft>
              <a:buFont typeface="Arial" panose="020B0604020202020204" pitchFamily="34" charset="0"/>
              <a:buChar char="•"/>
            </a:pPr>
            <a:r>
              <a:rPr lang="en-US" sz="2200" b="1">
                <a:solidFill>
                  <a:schemeClr val="bg1"/>
                </a:solidFill>
                <a:latin typeface="Calibri" panose="020F0502020204030204" pitchFamily="34" charset="0"/>
                <a:cs typeface="Calibri" panose="020F0502020204030204" pitchFamily="34" charset="0"/>
              </a:rPr>
              <a:t>5 years</a:t>
            </a:r>
            <a:r>
              <a:rPr lang="en-US" sz="2200">
                <a:solidFill>
                  <a:schemeClr val="bg1"/>
                </a:solidFill>
                <a:latin typeface="Calibri" panose="020F0502020204030204" pitchFamily="34" charset="0"/>
                <a:cs typeface="Calibri" panose="020F0502020204030204" pitchFamily="34" charset="0"/>
              </a:rPr>
              <a:t> of WNBA player salaries</a:t>
            </a:r>
          </a:p>
          <a:p>
            <a:pPr marL="914400">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Early Entrant Players</a:t>
            </a:r>
          </a:p>
          <a:p>
            <a:pPr marL="914400" indent="-228600">
              <a:spcBef>
                <a:spcPts val="0"/>
              </a:spcBef>
              <a:spcAft>
                <a:spcPts val="0"/>
              </a:spcAft>
              <a:buFont typeface="Arial" panose="020B0604020202020204" pitchFamily="34" charset="0"/>
              <a:buChar char="•"/>
            </a:pPr>
            <a:r>
              <a:rPr lang="en-US" sz="2200" b="1">
                <a:solidFill>
                  <a:schemeClr val="bg1"/>
                </a:solidFill>
                <a:latin typeface="Calibri" panose="020F0502020204030204" pitchFamily="34" charset="0"/>
                <a:cs typeface="Calibri" panose="020F0502020204030204" pitchFamily="34" charset="0"/>
              </a:rPr>
              <a:t>38 years</a:t>
            </a:r>
            <a:r>
              <a:rPr lang="en-US" sz="2200">
                <a:solidFill>
                  <a:schemeClr val="bg1"/>
                </a:solidFill>
                <a:latin typeface="Calibri" panose="020F0502020204030204" pitchFamily="34" charset="0"/>
                <a:cs typeface="Calibri" panose="020F0502020204030204" pitchFamily="34" charset="0"/>
              </a:rPr>
              <a:t> of NBA early entrant players</a:t>
            </a:r>
          </a:p>
          <a:p>
            <a:pPr marL="914400" indent="-228600">
              <a:spcBef>
                <a:spcPts val="0"/>
              </a:spcBef>
              <a:spcAft>
                <a:spcPts val="0"/>
              </a:spcAft>
              <a:buFont typeface="Arial" panose="020B0604020202020204" pitchFamily="34" charset="0"/>
              <a:buChar char="•"/>
            </a:pPr>
            <a:r>
              <a:rPr lang="en-US" sz="2200" b="1">
                <a:solidFill>
                  <a:schemeClr val="bg1"/>
                </a:solidFill>
                <a:latin typeface="Calibri" panose="020F0502020204030204" pitchFamily="34" charset="0"/>
                <a:cs typeface="Calibri" panose="020F0502020204030204" pitchFamily="34" charset="0"/>
              </a:rPr>
              <a:t>2 years</a:t>
            </a:r>
            <a:r>
              <a:rPr lang="en-US" sz="2200">
                <a:solidFill>
                  <a:schemeClr val="bg1"/>
                </a:solidFill>
                <a:latin typeface="Calibri" panose="020F0502020204030204" pitchFamily="34" charset="0"/>
                <a:cs typeface="Calibri" panose="020F0502020204030204" pitchFamily="34" charset="0"/>
              </a:rPr>
              <a:t> of WNBA early entrant players</a:t>
            </a:r>
          </a:p>
          <a:p>
            <a:pPr marL="0" indent="0">
              <a:spcBef>
                <a:spcPts val="0"/>
              </a:spcBef>
              <a:spcAft>
                <a:spcPts val="0"/>
              </a:spcAft>
              <a:buNone/>
            </a:pPr>
            <a:endParaRPr lang="en-US" sz="2200">
              <a:solidFill>
                <a:schemeClr val="bg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n-US" sz="220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EFEF5328-1355-8D77-4BA5-FC2D83C11D41}"/>
              </a:ext>
            </a:extLst>
          </p:cNvPr>
          <p:cNvSpPr>
            <a:spLocks noGrp="1"/>
          </p:cNvSpPr>
          <p:nvPr>
            <p:ph type="sldNum" sz="quarter" idx="12"/>
          </p:nvPr>
        </p:nvSpPr>
        <p:spPr/>
        <p:txBody>
          <a:bodyPr/>
          <a:lstStyle/>
          <a:p>
            <a:fld id="{69E57DC2-970A-4B3E-BB1C-7A09969E49DF}" type="slidenum">
              <a:rPr lang="en-US" smtClean="0"/>
              <a:t>5</a:t>
            </a:fld>
            <a:endParaRPr lang="en-US"/>
          </a:p>
        </p:txBody>
      </p:sp>
      <p:sp>
        <p:nvSpPr>
          <p:cNvPr id="9" name="Title 1">
            <a:extLst>
              <a:ext uri="{FF2B5EF4-FFF2-40B4-BE49-F238E27FC236}">
                <a16:creationId xmlns:a16="http://schemas.microsoft.com/office/drawing/2014/main" id="{E6418986-C988-F179-7BF8-8BC8AF99B2AA}"/>
              </a:ext>
            </a:extLst>
          </p:cNvPr>
          <p:cNvSpPr txBox="1">
            <a:spLocks/>
          </p:cNvSpPr>
          <p:nvPr/>
        </p:nvSpPr>
        <p:spPr>
          <a:xfrm>
            <a:off x="594804" y="249260"/>
            <a:ext cx="11008311" cy="100050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a:latin typeface="Calibri" panose="020F0502020204030204" pitchFamily="34" charset="0"/>
                <a:cs typeface="Calibri" panose="020F0502020204030204" pitchFamily="34" charset="0"/>
              </a:rPr>
              <a:t>About the data</a:t>
            </a:r>
          </a:p>
        </p:txBody>
      </p:sp>
    </p:spTree>
    <p:extLst>
      <p:ext uri="{BB962C8B-B14F-4D97-AF65-F5344CB8AC3E}">
        <p14:creationId xmlns:p14="http://schemas.microsoft.com/office/powerpoint/2010/main" val="1931834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840BE26-59C2-F10B-B616-4801BAF6580B}"/>
              </a:ext>
            </a:extLst>
          </p:cNvPr>
          <p:cNvSpPr txBox="1">
            <a:spLocks/>
          </p:cNvSpPr>
          <p:nvPr/>
        </p:nvSpPr>
        <p:spPr>
          <a:xfrm>
            <a:off x="594805" y="1053137"/>
            <a:ext cx="11002391" cy="520320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spcBef>
                <a:spcPts val="0"/>
              </a:spcBef>
              <a:spcAft>
                <a:spcPts val="0"/>
              </a:spcAft>
              <a:buNone/>
            </a:pPr>
            <a:endParaRPr lang="en-US" sz="2200" b="1" i="1">
              <a:solidFill>
                <a:schemeClr val="bg1"/>
              </a:solidFill>
              <a:latin typeface="Calibri" panose="020F0502020204030204" pitchFamily="34" charset="0"/>
              <a:cs typeface="Calibri" panose="020F0502020204030204" pitchFamily="34" charset="0"/>
            </a:endParaRPr>
          </a:p>
          <a:p>
            <a:pPr marL="0" indent="0">
              <a:spcBef>
                <a:spcPts val="0"/>
              </a:spcBef>
              <a:spcAft>
                <a:spcPts val="0"/>
              </a:spcAft>
              <a:buNone/>
            </a:pPr>
            <a:r>
              <a:rPr lang="en-US" sz="2200" b="1" i="1">
                <a:solidFill>
                  <a:schemeClr val="bg1"/>
                </a:solidFill>
                <a:latin typeface="Calibri" panose="020F0502020204030204" pitchFamily="34" charset="0"/>
                <a:cs typeface="Calibri" panose="020F0502020204030204" pitchFamily="34" charset="0"/>
              </a:rPr>
              <a:t>Data Scraping Methods</a:t>
            </a:r>
          </a:p>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Python libraries: “requests,” “</a:t>
            </a:r>
            <a:r>
              <a:rPr lang="en-US" sz="2200" err="1">
                <a:solidFill>
                  <a:schemeClr val="bg1"/>
                </a:solidFill>
                <a:latin typeface="Calibri" panose="020F0502020204030204" pitchFamily="34" charset="0"/>
                <a:cs typeface="Calibri" panose="020F0502020204030204" pitchFamily="34" charset="0"/>
              </a:rPr>
              <a:t>beautifulsoup</a:t>
            </a:r>
            <a:r>
              <a:rPr lang="en-US" sz="2200">
                <a:solidFill>
                  <a:schemeClr val="bg1"/>
                </a:solidFill>
                <a:latin typeface="Calibri" panose="020F0502020204030204" pitchFamily="34" charset="0"/>
                <a:cs typeface="Calibri" panose="020F0502020204030204" pitchFamily="34" charset="0"/>
              </a:rPr>
              <a:t>”</a:t>
            </a:r>
          </a:p>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NBA data available but scattered across various websites and webpages</a:t>
            </a:r>
          </a:p>
          <a:p>
            <a:pPr marL="971550" indent="-342900">
              <a:spcBef>
                <a:spcPts val="0"/>
              </a:spcBef>
              <a:spcAft>
                <a:spcPts val="0"/>
              </a:spcAft>
              <a:buFont typeface="Calibri" panose="020F0502020204030204" pitchFamily="34" charset="0"/>
              <a:buChar char="→"/>
            </a:pPr>
            <a:r>
              <a:rPr lang="en-US" sz="2200">
                <a:solidFill>
                  <a:schemeClr val="bg1"/>
                </a:solidFill>
                <a:latin typeface="Calibri" panose="020F0502020204030204" pitchFamily="34" charset="0"/>
                <a:cs typeface="Calibri" panose="020F0502020204030204" pitchFamily="34" charset="0"/>
              </a:rPr>
              <a:t>Wikipedia</a:t>
            </a:r>
          </a:p>
          <a:p>
            <a:pPr marL="971550" indent="-342900">
              <a:spcBef>
                <a:spcPts val="0"/>
              </a:spcBef>
              <a:spcAft>
                <a:spcPts val="0"/>
              </a:spcAft>
              <a:buFont typeface="Calibri" panose="020F0502020204030204" pitchFamily="34" charset="0"/>
              <a:buChar char="→"/>
            </a:pPr>
            <a:r>
              <a:rPr lang="en-US" sz="2200">
                <a:solidFill>
                  <a:schemeClr val="bg1"/>
                </a:solidFill>
                <a:latin typeface="Calibri" panose="020F0502020204030204" pitchFamily="34" charset="0"/>
                <a:cs typeface="Calibri" panose="020F0502020204030204" pitchFamily="34" charset="0"/>
              </a:rPr>
              <a:t>ESPN</a:t>
            </a:r>
          </a:p>
          <a:p>
            <a:pPr marL="971550" indent="-342900">
              <a:spcBef>
                <a:spcPts val="0"/>
              </a:spcBef>
              <a:spcAft>
                <a:spcPts val="0"/>
              </a:spcAft>
              <a:buFont typeface="Calibri" panose="020F0502020204030204" pitchFamily="34" charset="0"/>
              <a:buChar char="→"/>
            </a:pPr>
            <a:r>
              <a:rPr lang="en-US" sz="2200">
                <a:solidFill>
                  <a:schemeClr val="bg1"/>
                </a:solidFill>
                <a:latin typeface="Calibri" panose="020F0502020204030204" pitchFamily="34" charset="0"/>
                <a:cs typeface="Calibri" panose="020F0502020204030204" pitchFamily="34" charset="0"/>
              </a:rPr>
              <a:t>Basketballreference.com</a:t>
            </a:r>
          </a:p>
          <a:p>
            <a:pPr marL="0" indent="0">
              <a:spcBef>
                <a:spcPts val="0"/>
              </a:spcBef>
              <a:spcAft>
                <a:spcPts val="0"/>
              </a:spcAft>
              <a:buNone/>
            </a:pPr>
            <a:endParaRPr lang="en-US" sz="2200">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Limited sources of WNBA data</a:t>
            </a:r>
          </a:p>
          <a:p>
            <a:pPr marL="971550" indent="-342900">
              <a:spcBef>
                <a:spcPts val="0"/>
              </a:spcBef>
              <a:spcAft>
                <a:spcPts val="0"/>
              </a:spcAft>
              <a:buFont typeface="Calibri" panose="020F0502020204030204" pitchFamily="34" charset="0"/>
              <a:buChar char="→"/>
            </a:pPr>
            <a:r>
              <a:rPr lang="en-US" sz="2200" err="1">
                <a:solidFill>
                  <a:schemeClr val="bg1"/>
                </a:solidFill>
                <a:latin typeface="Calibri" panose="020F0502020204030204" pitchFamily="34" charset="0"/>
                <a:cs typeface="Calibri" panose="020F0502020204030204" pitchFamily="34" charset="0"/>
              </a:rPr>
              <a:t>Spotrac</a:t>
            </a:r>
            <a:r>
              <a:rPr lang="en-US" sz="2200">
                <a:solidFill>
                  <a:schemeClr val="bg1"/>
                </a:solidFill>
                <a:latin typeface="Calibri" panose="020F0502020204030204" pitchFamily="34" charset="0"/>
                <a:cs typeface="Calibri" panose="020F0502020204030204" pitchFamily="34" charset="0"/>
              </a:rPr>
              <a:t> (player salaries)</a:t>
            </a:r>
          </a:p>
          <a:p>
            <a:pPr marL="971550" indent="-342900">
              <a:spcBef>
                <a:spcPts val="0"/>
              </a:spcBef>
              <a:spcAft>
                <a:spcPts val="0"/>
              </a:spcAft>
              <a:buFont typeface="Calibri" panose="020F0502020204030204" pitchFamily="34" charset="0"/>
              <a:buChar char="→"/>
            </a:pPr>
            <a:r>
              <a:rPr lang="en-US" sz="2200">
                <a:solidFill>
                  <a:schemeClr val="bg1"/>
                </a:solidFill>
                <a:latin typeface="Calibri" panose="020F0502020204030204" pitchFamily="34" charset="0"/>
                <a:cs typeface="Calibri" panose="020F0502020204030204" pitchFamily="34" charset="0"/>
              </a:rPr>
              <a:t>DraftKings (early entrants)</a:t>
            </a:r>
          </a:p>
        </p:txBody>
      </p:sp>
      <p:sp>
        <p:nvSpPr>
          <p:cNvPr id="4" name="Slide Number Placeholder 3">
            <a:extLst>
              <a:ext uri="{FF2B5EF4-FFF2-40B4-BE49-F238E27FC236}">
                <a16:creationId xmlns:a16="http://schemas.microsoft.com/office/drawing/2014/main" id="{EFEF5328-1355-8D77-4BA5-FC2D83C11D41}"/>
              </a:ext>
            </a:extLst>
          </p:cNvPr>
          <p:cNvSpPr>
            <a:spLocks noGrp="1"/>
          </p:cNvSpPr>
          <p:nvPr>
            <p:ph type="sldNum" sz="quarter" idx="12"/>
          </p:nvPr>
        </p:nvSpPr>
        <p:spPr/>
        <p:txBody>
          <a:bodyPr/>
          <a:lstStyle/>
          <a:p>
            <a:fld id="{69E57DC2-970A-4B3E-BB1C-7A09969E49DF}" type="slidenum">
              <a:rPr lang="en-US" smtClean="0"/>
              <a:t>6</a:t>
            </a:fld>
            <a:endParaRPr lang="en-US"/>
          </a:p>
        </p:txBody>
      </p:sp>
      <p:sp>
        <p:nvSpPr>
          <p:cNvPr id="5" name="Title 1">
            <a:extLst>
              <a:ext uri="{FF2B5EF4-FFF2-40B4-BE49-F238E27FC236}">
                <a16:creationId xmlns:a16="http://schemas.microsoft.com/office/drawing/2014/main" id="{410E52F1-1E85-00B4-1CF0-1888DD9FF8F6}"/>
              </a:ext>
            </a:extLst>
          </p:cNvPr>
          <p:cNvSpPr txBox="1">
            <a:spLocks/>
          </p:cNvSpPr>
          <p:nvPr/>
        </p:nvSpPr>
        <p:spPr>
          <a:xfrm>
            <a:off x="594804" y="249260"/>
            <a:ext cx="11008311" cy="100050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a:latin typeface="Calibri" panose="020F0502020204030204" pitchFamily="34" charset="0"/>
                <a:cs typeface="Calibri" panose="020F0502020204030204" pitchFamily="34" charset="0"/>
              </a:rPr>
              <a:t>About the data</a:t>
            </a:r>
          </a:p>
        </p:txBody>
      </p:sp>
    </p:spTree>
    <p:extLst>
      <p:ext uri="{BB962C8B-B14F-4D97-AF65-F5344CB8AC3E}">
        <p14:creationId xmlns:p14="http://schemas.microsoft.com/office/powerpoint/2010/main" val="1980125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1AE4AEC2-E2EA-46AE-1F94-D6D9866E6E30}"/>
                  </a:ext>
                </a:extLst>
              </p:cNvPr>
              <p:cNvSpPr txBox="1">
                <a:spLocks/>
              </p:cNvSpPr>
              <p:nvPr/>
            </p:nvSpPr>
            <p:spPr>
              <a:xfrm>
                <a:off x="594805" y="1053137"/>
                <a:ext cx="11002391" cy="520320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Proposed metric sums seed value for each team at a fixed round, i:</a:t>
                </a:r>
              </a:p>
              <a:p>
                <a:pPr marL="0" indent="0">
                  <a:spcBef>
                    <a:spcPts val="0"/>
                  </a:spcBef>
                  <a:spcAft>
                    <a:spcPts val="0"/>
                  </a:spcAft>
                  <a:buNone/>
                </a:pPr>
                <a:br>
                  <a:rPr lang="en-US" sz="2200">
                    <a:solidFill>
                      <a:schemeClr val="bg1"/>
                    </a:solidFill>
                    <a:latin typeface="Calibri" panose="020F0502020204030204" pitchFamily="34" charset="0"/>
                    <a:cs typeface="Calibri" panose="020F0502020204030204" pitchFamily="34" charset="0"/>
                  </a:rPr>
                </a:br>
                <a14:m>
                  <m:oMathPara xmlns:m="http://schemas.openxmlformats.org/officeDocument/2006/math">
                    <m:oMathParaPr>
                      <m:jc m:val="centerGroup"/>
                    </m:oMathParaPr>
                    <m:oMath xmlns:m="http://schemas.openxmlformats.org/officeDocument/2006/math">
                      <m:r>
                        <a:rPr lang="en-US" sz="2200" i="1" dirty="0" smtClean="0">
                          <a:solidFill>
                            <a:schemeClr val="bg1"/>
                          </a:solidFill>
                          <a:latin typeface="Cambria Math" panose="02040503050406030204" pitchFamily="18" charset="0"/>
                          <a:cs typeface="Calibri" panose="020F0502020204030204" pitchFamily="34" charset="0"/>
                        </a:rPr>
                        <m:t>𝐸</m:t>
                      </m:r>
                      <m:r>
                        <a:rPr lang="en-US" sz="2200" i="1" dirty="0" smtClean="0">
                          <a:solidFill>
                            <a:schemeClr val="bg1"/>
                          </a:solidFill>
                          <a:latin typeface="Cambria Math" panose="02040503050406030204" pitchFamily="18" charset="0"/>
                          <a:cs typeface="Calibri" panose="020F0502020204030204" pitchFamily="34" charset="0"/>
                        </a:rPr>
                        <m:t>(</m:t>
                      </m:r>
                      <m:r>
                        <a:rPr lang="en-US" sz="2200" i="1" dirty="0">
                          <a:solidFill>
                            <a:schemeClr val="bg1"/>
                          </a:solidFill>
                          <a:latin typeface="Cambria Math" panose="02040503050406030204" pitchFamily="18" charset="0"/>
                          <a:cs typeface="Calibri" panose="020F0502020204030204" pitchFamily="34" charset="0"/>
                        </a:rPr>
                        <m:t>𝑦𝑒𝑎𝑟</m:t>
                      </m:r>
                      <m:r>
                        <a:rPr lang="en-US" sz="2200" i="1" dirty="0" smtClean="0">
                          <a:solidFill>
                            <a:schemeClr val="bg1"/>
                          </a:solidFill>
                          <a:latin typeface="Cambria Math" panose="02040503050406030204" pitchFamily="18" charset="0"/>
                          <a:cs typeface="Calibri" panose="020F0502020204030204" pitchFamily="34" charset="0"/>
                        </a:rPr>
                        <m:t>, </m:t>
                      </m:r>
                      <m:r>
                        <a:rPr lang="en-US" sz="2200" b="0" i="1" dirty="0" smtClean="0">
                          <a:solidFill>
                            <a:schemeClr val="bg1"/>
                          </a:solidFill>
                          <a:latin typeface="Cambria Math" panose="02040503050406030204" pitchFamily="18" charset="0"/>
                          <a:cs typeface="Calibri" panose="020F0502020204030204" pitchFamily="34" charset="0"/>
                        </a:rPr>
                        <m:t>𝑔𝑒𝑛𝑑𝑒𝑟</m:t>
                      </m:r>
                      <m:r>
                        <a:rPr lang="en-US" sz="2200" i="1" dirty="0" smtClean="0">
                          <a:solidFill>
                            <a:schemeClr val="bg1"/>
                          </a:solidFill>
                          <a:latin typeface="Cambria Math" panose="02040503050406030204" pitchFamily="18" charset="0"/>
                          <a:cs typeface="Calibri" panose="020F0502020204030204" pitchFamily="34" charset="0"/>
                        </a:rPr>
                        <m:t>)=</m:t>
                      </m:r>
                      <m:nary>
                        <m:naryPr>
                          <m:chr m:val="∑"/>
                          <m:supHide m:val="on"/>
                          <m:ctrlPr>
                            <a:rPr lang="en-US" sz="2200" i="1" dirty="0" smtClean="0">
                              <a:solidFill>
                                <a:schemeClr val="bg1"/>
                              </a:solidFill>
                              <a:latin typeface="Cambria Math" panose="02040503050406030204" pitchFamily="18" charset="0"/>
                              <a:cs typeface="Calibri" panose="020F0502020204030204" pitchFamily="34" charset="0"/>
                            </a:rPr>
                          </m:ctrlPr>
                        </m:naryPr>
                        <m:sub>
                          <m:r>
                            <m:rPr>
                              <m:brk m:alnAt="7"/>
                            </m:rPr>
                            <a:rPr lang="en-US" sz="2200" b="0" i="1" dirty="0" smtClean="0">
                              <a:solidFill>
                                <a:schemeClr val="bg1"/>
                              </a:solidFill>
                              <a:latin typeface="Cambria Math" panose="02040503050406030204" pitchFamily="18" charset="0"/>
                              <a:cs typeface="Calibri" panose="020F0502020204030204" pitchFamily="34" charset="0"/>
                            </a:rPr>
                            <m:t>𝑖</m:t>
                          </m:r>
                        </m:sub>
                        <m:sup/>
                        <m:e>
                          <m:r>
                            <a:rPr lang="en-US" sz="2200" i="1" dirty="0">
                              <a:solidFill>
                                <a:schemeClr val="bg1"/>
                              </a:solidFill>
                              <a:latin typeface="Cambria Math" panose="02040503050406030204" pitchFamily="18" charset="0"/>
                              <a:cs typeface="Calibri" panose="020F0502020204030204" pitchFamily="34" charset="0"/>
                            </a:rPr>
                            <m:t>𝑅</m:t>
                          </m:r>
                          <m:r>
                            <a:rPr lang="en-US" sz="2200" i="1" dirty="0">
                              <a:solidFill>
                                <a:schemeClr val="bg1"/>
                              </a:solidFill>
                              <a:latin typeface="Cambria Math" panose="02040503050406030204" pitchFamily="18" charset="0"/>
                              <a:cs typeface="Calibri" panose="020F0502020204030204" pitchFamily="34" charset="0"/>
                            </a:rPr>
                            <m:t>(</m:t>
                          </m:r>
                          <m:r>
                            <a:rPr lang="en-US" sz="2200" i="1" dirty="0" smtClean="0">
                              <a:solidFill>
                                <a:schemeClr val="bg1"/>
                              </a:solidFill>
                              <a:latin typeface="Cambria Math" panose="02040503050406030204" pitchFamily="18" charset="0"/>
                              <a:cs typeface="Calibri" panose="020F0502020204030204" pitchFamily="34" charset="0"/>
                            </a:rPr>
                            <m:t>𝑦𝑒𝑎𝑟</m:t>
                          </m:r>
                          <m:r>
                            <a:rPr lang="en-US" sz="2200" i="1" dirty="0">
                              <a:solidFill>
                                <a:schemeClr val="bg1"/>
                              </a:solidFill>
                              <a:latin typeface="Cambria Math" panose="02040503050406030204" pitchFamily="18" charset="0"/>
                              <a:cs typeface="Calibri" panose="020F0502020204030204" pitchFamily="34" charset="0"/>
                            </a:rPr>
                            <m:t>, </m:t>
                          </m:r>
                          <m:r>
                            <a:rPr lang="en-US" sz="2200" i="1" dirty="0">
                              <a:solidFill>
                                <a:schemeClr val="bg1"/>
                              </a:solidFill>
                              <a:latin typeface="Cambria Math" panose="02040503050406030204" pitchFamily="18" charset="0"/>
                              <a:cs typeface="Calibri" panose="020F0502020204030204" pitchFamily="34" charset="0"/>
                            </a:rPr>
                            <m:t>𝑟𝑜𝑢𝑛𝑑</m:t>
                          </m:r>
                          <m:r>
                            <a:rPr lang="en-US" sz="2200" i="1" dirty="0">
                              <a:solidFill>
                                <a:schemeClr val="bg1"/>
                              </a:solidFill>
                              <a:latin typeface="Cambria Math" panose="02040503050406030204" pitchFamily="18" charset="0"/>
                              <a:cs typeface="Calibri" panose="020F0502020204030204" pitchFamily="34" charset="0"/>
                            </a:rPr>
                            <m:t>(</m:t>
                          </m:r>
                          <m:r>
                            <a:rPr lang="en-US" sz="2200" i="1" dirty="0">
                              <a:solidFill>
                                <a:schemeClr val="bg1"/>
                              </a:solidFill>
                              <a:latin typeface="Cambria Math" panose="02040503050406030204" pitchFamily="18" charset="0"/>
                              <a:cs typeface="Calibri" panose="020F0502020204030204" pitchFamily="34" charset="0"/>
                            </a:rPr>
                            <m:t>𝑖</m:t>
                          </m:r>
                          <m:r>
                            <a:rPr lang="en-US" sz="2200" i="1" dirty="0">
                              <a:solidFill>
                                <a:schemeClr val="bg1"/>
                              </a:solidFill>
                              <a:latin typeface="Cambria Math" panose="02040503050406030204" pitchFamily="18" charset="0"/>
                              <a:cs typeface="Calibri" panose="020F0502020204030204" pitchFamily="34" charset="0"/>
                            </a:rPr>
                            <m:t>), </m:t>
                          </m:r>
                          <m:r>
                            <a:rPr lang="en-US" sz="2200" i="1" dirty="0">
                              <a:solidFill>
                                <a:schemeClr val="bg1"/>
                              </a:solidFill>
                              <a:latin typeface="Cambria Math" panose="02040503050406030204" pitchFamily="18" charset="0"/>
                              <a:cs typeface="Calibri" panose="020F0502020204030204" pitchFamily="34" charset="0"/>
                            </a:rPr>
                            <m:t>𝑔𝑒𝑛𝑑𝑒𝑟</m:t>
                          </m:r>
                          <m:r>
                            <a:rPr lang="en-US" sz="2200" i="1" dirty="0">
                              <a:solidFill>
                                <a:schemeClr val="bg1"/>
                              </a:solidFill>
                              <a:latin typeface="Cambria Math" panose="02040503050406030204" pitchFamily="18" charset="0"/>
                              <a:cs typeface="Calibri" panose="020F0502020204030204" pitchFamily="34" charset="0"/>
                            </a:rPr>
                            <m:t>)</m:t>
                          </m:r>
                        </m:e>
                      </m:nary>
                    </m:oMath>
                  </m:oMathPara>
                </a14:m>
                <a:endParaRPr lang="en-US" sz="2200">
                  <a:solidFill>
                    <a:schemeClr val="bg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n-US" sz="2200">
                  <a:solidFill>
                    <a:schemeClr val="bg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r>
                  <a:rPr lang="en-US" sz="2200">
                    <a:solidFill>
                      <a:schemeClr val="bg1"/>
                    </a:solidFill>
                    <a:latin typeface="Calibri" panose="020F0502020204030204" pitchFamily="34" charset="0"/>
                    <a:cs typeface="Calibri" panose="020F0502020204030204" pitchFamily="34" charset="0"/>
                  </a:rPr>
                  <a:t>The error rate can then be calculated by:</a:t>
                </a:r>
              </a:p>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2200" b="0" i="1" smtClean="0">
                          <a:solidFill>
                            <a:schemeClr val="bg1"/>
                          </a:solidFill>
                          <a:latin typeface="Cambria Math" panose="02040503050406030204" pitchFamily="18" charset="0"/>
                          <a:cs typeface="Calibri" panose="020F0502020204030204" pitchFamily="34" charset="0"/>
                        </a:rPr>
                        <m:t>𝑒</m:t>
                      </m:r>
                      <m:r>
                        <a:rPr lang="en-US" sz="2200" b="0" i="1" smtClean="0">
                          <a:solidFill>
                            <a:schemeClr val="bg1"/>
                          </a:solidFill>
                          <a:latin typeface="Cambria Math" panose="02040503050406030204" pitchFamily="18" charset="0"/>
                          <a:cs typeface="Calibri" panose="020F0502020204030204" pitchFamily="34" charset="0"/>
                        </a:rPr>
                        <m:t>=</m:t>
                      </m:r>
                      <m:f>
                        <m:fPr>
                          <m:ctrlPr>
                            <a:rPr lang="en-US" sz="2200" i="1">
                              <a:solidFill>
                                <a:schemeClr val="bg1"/>
                              </a:solidFill>
                              <a:latin typeface="Cambria Math" panose="02040503050406030204" pitchFamily="18" charset="0"/>
                              <a:cs typeface="Calibri" panose="020F0502020204030204" pitchFamily="34" charset="0"/>
                            </a:rPr>
                          </m:ctrlPr>
                        </m:fPr>
                        <m:num>
                          <m:r>
                            <a:rPr lang="en-US" sz="2200" i="1" dirty="0">
                              <a:solidFill>
                                <a:schemeClr val="bg1"/>
                              </a:solidFill>
                              <a:latin typeface="Cambria Math" panose="02040503050406030204" pitchFamily="18" charset="0"/>
                              <a:cs typeface="Calibri" panose="020F0502020204030204" pitchFamily="34" charset="0"/>
                            </a:rPr>
                            <m:t>𝐸</m:t>
                          </m:r>
                          <m:r>
                            <a:rPr lang="en-US" sz="2200" i="1" dirty="0">
                              <a:solidFill>
                                <a:schemeClr val="bg1"/>
                              </a:solidFill>
                              <a:latin typeface="Cambria Math" panose="02040503050406030204" pitchFamily="18" charset="0"/>
                              <a:cs typeface="Calibri" panose="020F0502020204030204" pitchFamily="34" charset="0"/>
                            </a:rPr>
                            <m:t>(</m:t>
                          </m:r>
                          <m:r>
                            <a:rPr lang="en-US" sz="2200" i="1" dirty="0">
                              <a:solidFill>
                                <a:schemeClr val="bg1"/>
                              </a:solidFill>
                              <a:latin typeface="Cambria Math" panose="02040503050406030204" pitchFamily="18" charset="0"/>
                              <a:cs typeface="Calibri" panose="020F0502020204030204" pitchFamily="34" charset="0"/>
                            </a:rPr>
                            <m:t>𝑦𝑒𝑎𝑟</m:t>
                          </m:r>
                          <m:r>
                            <a:rPr lang="en-US" sz="2200" i="1" dirty="0">
                              <a:solidFill>
                                <a:schemeClr val="bg1"/>
                              </a:solidFill>
                              <a:latin typeface="Cambria Math" panose="02040503050406030204" pitchFamily="18" charset="0"/>
                              <a:cs typeface="Calibri" panose="020F0502020204030204" pitchFamily="34" charset="0"/>
                            </a:rPr>
                            <m:t>, </m:t>
                          </m:r>
                          <m:r>
                            <a:rPr lang="en-US" sz="2200" i="1" dirty="0">
                              <a:solidFill>
                                <a:schemeClr val="bg1"/>
                              </a:solidFill>
                              <a:latin typeface="Cambria Math" panose="02040503050406030204" pitchFamily="18" charset="0"/>
                              <a:cs typeface="Calibri" panose="020F0502020204030204" pitchFamily="34" charset="0"/>
                            </a:rPr>
                            <m:t>𝑔𝑒𝑛𝑑𝑒𝑟</m:t>
                          </m:r>
                          <m:r>
                            <a:rPr lang="en-US" sz="2200" i="1" dirty="0">
                              <a:solidFill>
                                <a:schemeClr val="bg1"/>
                              </a:solidFill>
                              <a:latin typeface="Cambria Math" panose="02040503050406030204" pitchFamily="18" charset="0"/>
                              <a:cs typeface="Calibri" panose="020F0502020204030204" pitchFamily="34" charset="0"/>
                            </a:rPr>
                            <m:t>)−</m:t>
                          </m:r>
                          <m:r>
                            <a:rPr lang="en-US" sz="2200" b="0" i="1" smtClean="0">
                              <a:solidFill>
                                <a:schemeClr val="bg1"/>
                              </a:solidFill>
                              <a:latin typeface="Cambria Math" panose="02040503050406030204" pitchFamily="18" charset="0"/>
                              <a:cs typeface="Calibri" panose="020F0502020204030204" pitchFamily="34" charset="0"/>
                            </a:rPr>
                            <m:t>𝐵𝑒𝑠𝑡</m:t>
                          </m:r>
                          <m:r>
                            <a:rPr lang="en-US" sz="2200" b="0" i="1" smtClean="0">
                              <a:solidFill>
                                <a:schemeClr val="bg1"/>
                              </a:solidFill>
                              <a:latin typeface="Cambria Math" panose="02040503050406030204" pitchFamily="18" charset="0"/>
                              <a:cs typeface="Calibri" panose="020F0502020204030204" pitchFamily="34" charset="0"/>
                            </a:rPr>
                            <m:t> </m:t>
                          </m:r>
                          <m:r>
                            <a:rPr lang="en-US" sz="2200" b="0" i="1" smtClean="0">
                              <a:solidFill>
                                <a:schemeClr val="bg1"/>
                              </a:solidFill>
                              <a:latin typeface="Cambria Math" panose="02040503050406030204" pitchFamily="18" charset="0"/>
                              <a:cs typeface="Calibri" panose="020F0502020204030204" pitchFamily="34" charset="0"/>
                            </a:rPr>
                            <m:t>𝑆𝑐𝑜𝑟𝑒</m:t>
                          </m:r>
                        </m:num>
                        <m:den>
                          <m:r>
                            <a:rPr lang="en-US" sz="2200" b="0" i="1" smtClean="0">
                              <a:solidFill>
                                <a:schemeClr val="bg1"/>
                              </a:solidFill>
                              <a:latin typeface="Cambria Math" panose="02040503050406030204" pitchFamily="18" charset="0"/>
                              <a:cs typeface="Calibri" panose="020F0502020204030204" pitchFamily="34" charset="0"/>
                            </a:rPr>
                            <m:t>𝑊𝑜𝑟𝑠𝑡</m:t>
                          </m:r>
                          <m:r>
                            <a:rPr lang="en-US" sz="2200" b="0" i="1" smtClean="0">
                              <a:solidFill>
                                <a:schemeClr val="bg1"/>
                              </a:solidFill>
                              <a:latin typeface="Cambria Math" panose="02040503050406030204" pitchFamily="18" charset="0"/>
                              <a:cs typeface="Calibri" panose="020F0502020204030204" pitchFamily="34" charset="0"/>
                            </a:rPr>
                            <m:t> </m:t>
                          </m:r>
                          <m:r>
                            <a:rPr lang="en-US" sz="2200" b="0" i="1" smtClean="0">
                              <a:solidFill>
                                <a:schemeClr val="bg1"/>
                              </a:solidFill>
                              <a:latin typeface="Cambria Math" panose="02040503050406030204" pitchFamily="18" charset="0"/>
                              <a:cs typeface="Calibri" panose="020F0502020204030204" pitchFamily="34" charset="0"/>
                            </a:rPr>
                            <m:t>𝑆𝑐𝑜𝑟𝑒</m:t>
                          </m:r>
                          <m:r>
                            <a:rPr lang="en-US" sz="2200" b="0" i="1">
                              <a:solidFill>
                                <a:schemeClr val="bg1"/>
                              </a:solidFill>
                              <a:latin typeface="Cambria Math" panose="02040503050406030204" pitchFamily="18" charset="0"/>
                              <a:cs typeface="Calibri" panose="020F0502020204030204" pitchFamily="34" charset="0"/>
                            </a:rPr>
                            <m:t>−</m:t>
                          </m:r>
                          <m:r>
                            <a:rPr lang="en-US" sz="2200" b="0" i="1" smtClean="0">
                              <a:solidFill>
                                <a:schemeClr val="bg1"/>
                              </a:solidFill>
                              <a:latin typeface="Cambria Math" panose="02040503050406030204" pitchFamily="18" charset="0"/>
                              <a:cs typeface="Calibri" panose="020F0502020204030204" pitchFamily="34" charset="0"/>
                            </a:rPr>
                            <m:t>𝐵𝑒𝑠𝑡</m:t>
                          </m:r>
                          <m:r>
                            <a:rPr lang="en-US" sz="2200" b="0" i="1">
                              <a:solidFill>
                                <a:schemeClr val="bg1"/>
                              </a:solidFill>
                              <a:latin typeface="Cambria Math" panose="02040503050406030204" pitchFamily="18" charset="0"/>
                              <a:cs typeface="Calibri" panose="020F0502020204030204" pitchFamily="34" charset="0"/>
                            </a:rPr>
                            <m:t> </m:t>
                          </m:r>
                          <m:r>
                            <a:rPr lang="en-US" sz="2200" b="0" i="1">
                              <a:solidFill>
                                <a:schemeClr val="bg1"/>
                              </a:solidFill>
                              <a:latin typeface="Cambria Math" panose="02040503050406030204" pitchFamily="18" charset="0"/>
                              <a:cs typeface="Calibri" panose="020F0502020204030204" pitchFamily="34" charset="0"/>
                            </a:rPr>
                            <m:t>𝑆𝑐𝑜𝑟𝑒</m:t>
                          </m:r>
                        </m:den>
                      </m:f>
                    </m:oMath>
                  </m:oMathPara>
                </a14:m>
                <a:endParaRPr lang="en-US" sz="2200">
                  <a:solidFill>
                    <a:schemeClr val="bg1"/>
                  </a:solidFill>
                  <a:latin typeface="Calibri" panose="020F0502020204030204" pitchFamily="34" charset="0"/>
                  <a:cs typeface="Calibri" panose="020F0502020204030204" pitchFamily="34" charset="0"/>
                </a:endParaRPr>
              </a:p>
            </p:txBody>
          </p:sp>
        </mc:Choice>
        <mc:Fallback xmlns="">
          <p:sp>
            <p:nvSpPr>
              <p:cNvPr id="8" name="Content Placeholder 2">
                <a:extLst>
                  <a:ext uri="{FF2B5EF4-FFF2-40B4-BE49-F238E27FC236}">
                    <a16:creationId xmlns:a16="http://schemas.microsoft.com/office/drawing/2014/main" id="{1AE4AEC2-E2EA-46AE-1F94-D6D9866E6E30}"/>
                  </a:ext>
                </a:extLst>
              </p:cNvPr>
              <p:cNvSpPr txBox="1">
                <a:spLocks noRot="1" noChangeAspect="1" noMove="1" noResize="1" noEditPoints="1" noAdjustHandles="1" noChangeArrowheads="1" noChangeShapeType="1" noTextEdit="1"/>
              </p:cNvSpPr>
              <p:nvPr/>
            </p:nvSpPr>
            <p:spPr>
              <a:xfrm>
                <a:off x="594805" y="1053137"/>
                <a:ext cx="11002391" cy="5203201"/>
              </a:xfrm>
              <a:prstGeom prst="rect">
                <a:avLst/>
              </a:prstGeom>
              <a:blipFill>
                <a:blip r:embed="rId3"/>
                <a:stretch>
                  <a:fillRect l="-33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B4B6105-FCED-340B-7F9C-83FBF62FC963}"/>
              </a:ext>
            </a:extLst>
          </p:cNvPr>
          <p:cNvSpPr>
            <a:spLocks noGrp="1"/>
          </p:cNvSpPr>
          <p:nvPr>
            <p:ph type="sldNum" sz="quarter" idx="12"/>
          </p:nvPr>
        </p:nvSpPr>
        <p:spPr/>
        <p:txBody>
          <a:bodyPr/>
          <a:lstStyle/>
          <a:p>
            <a:fld id="{69E57DC2-970A-4B3E-BB1C-7A09969E49DF}" type="slidenum">
              <a:rPr lang="en-US" smtClean="0"/>
              <a:t>7</a:t>
            </a:fld>
            <a:endParaRPr lang="en-US"/>
          </a:p>
        </p:txBody>
      </p:sp>
      <p:sp>
        <p:nvSpPr>
          <p:cNvPr id="5" name="Title 1">
            <a:extLst>
              <a:ext uri="{FF2B5EF4-FFF2-40B4-BE49-F238E27FC236}">
                <a16:creationId xmlns:a16="http://schemas.microsoft.com/office/drawing/2014/main" id="{FD2A3328-8688-2695-9577-A1A0BB77A43C}"/>
              </a:ext>
            </a:extLst>
          </p:cNvPr>
          <p:cNvSpPr txBox="1">
            <a:spLocks/>
          </p:cNvSpPr>
          <p:nvPr/>
        </p:nvSpPr>
        <p:spPr>
          <a:xfrm>
            <a:off x="594804" y="249260"/>
            <a:ext cx="11008311" cy="100050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b="1">
                <a:latin typeface="Calibri" panose="020F0502020204030204" pitchFamily="34" charset="0"/>
                <a:cs typeface="Calibri" panose="020F0502020204030204" pitchFamily="34" charset="0"/>
              </a:rPr>
              <a:t>Proposed Metric</a:t>
            </a:r>
          </a:p>
        </p:txBody>
      </p:sp>
    </p:spTree>
    <p:extLst>
      <p:ext uri="{BB962C8B-B14F-4D97-AF65-F5344CB8AC3E}">
        <p14:creationId xmlns:p14="http://schemas.microsoft.com/office/powerpoint/2010/main" val="3434736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4B6105-FCED-340B-7F9C-83FBF62FC963}"/>
              </a:ext>
            </a:extLst>
          </p:cNvPr>
          <p:cNvSpPr>
            <a:spLocks noGrp="1"/>
          </p:cNvSpPr>
          <p:nvPr>
            <p:ph type="sldNum" sz="quarter" idx="12"/>
          </p:nvPr>
        </p:nvSpPr>
        <p:spPr/>
        <p:txBody>
          <a:bodyPr/>
          <a:lstStyle/>
          <a:p>
            <a:fld id="{69E57DC2-970A-4B3E-BB1C-7A09969E49DF}" type="slidenum">
              <a:rPr lang="en-US" smtClean="0"/>
              <a:t>8</a:t>
            </a:fld>
            <a:endParaRPr lang="en-US"/>
          </a:p>
        </p:txBody>
      </p:sp>
      <p:cxnSp>
        <p:nvCxnSpPr>
          <p:cNvPr id="86" name="Straight Connector 85">
            <a:extLst>
              <a:ext uri="{FF2B5EF4-FFF2-40B4-BE49-F238E27FC236}">
                <a16:creationId xmlns:a16="http://schemas.microsoft.com/office/drawing/2014/main" id="{D426F0D7-FAA8-5DDC-516E-34389E950B6B}"/>
              </a:ext>
            </a:extLst>
          </p:cNvPr>
          <p:cNvCxnSpPr/>
          <p:nvPr/>
        </p:nvCxnSpPr>
        <p:spPr>
          <a:xfrm>
            <a:off x="869693" y="2010246"/>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5A2C000-1496-13BF-D522-56239CFB73AE}"/>
              </a:ext>
            </a:extLst>
          </p:cNvPr>
          <p:cNvCxnSpPr/>
          <p:nvPr/>
        </p:nvCxnSpPr>
        <p:spPr>
          <a:xfrm>
            <a:off x="869693" y="2310409"/>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263B2AA-9788-9097-64AD-A13C50E80E8D}"/>
              </a:ext>
            </a:extLst>
          </p:cNvPr>
          <p:cNvCxnSpPr>
            <a:cxnSpLocks/>
          </p:cNvCxnSpPr>
          <p:nvPr/>
        </p:nvCxnSpPr>
        <p:spPr>
          <a:xfrm flipV="1">
            <a:off x="1605384" y="2010246"/>
            <a:ext cx="0" cy="3001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F3F0FD6B-6F44-30D6-9014-798D34334C63}"/>
              </a:ext>
            </a:extLst>
          </p:cNvPr>
          <p:cNvSpPr txBox="1"/>
          <p:nvPr/>
        </p:nvSpPr>
        <p:spPr>
          <a:xfrm>
            <a:off x="588885" y="2183835"/>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16</a:t>
            </a:r>
          </a:p>
        </p:txBody>
      </p:sp>
      <p:sp>
        <p:nvSpPr>
          <p:cNvPr id="90" name="TextBox 89">
            <a:extLst>
              <a:ext uri="{FF2B5EF4-FFF2-40B4-BE49-F238E27FC236}">
                <a16:creationId xmlns:a16="http://schemas.microsoft.com/office/drawing/2014/main" id="{0C71111D-DFEA-2CE5-04CF-C39220A1D2EA}"/>
              </a:ext>
            </a:extLst>
          </p:cNvPr>
          <p:cNvSpPr txBox="1"/>
          <p:nvPr/>
        </p:nvSpPr>
        <p:spPr>
          <a:xfrm>
            <a:off x="588885" y="1878097"/>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a:t>
            </a:r>
          </a:p>
        </p:txBody>
      </p:sp>
      <p:cxnSp>
        <p:nvCxnSpPr>
          <p:cNvPr id="91" name="Straight Connector 90">
            <a:extLst>
              <a:ext uri="{FF2B5EF4-FFF2-40B4-BE49-F238E27FC236}">
                <a16:creationId xmlns:a16="http://schemas.microsoft.com/office/drawing/2014/main" id="{EE5B6744-6068-F2BC-72F0-059999FB9636}"/>
              </a:ext>
            </a:extLst>
          </p:cNvPr>
          <p:cNvCxnSpPr/>
          <p:nvPr/>
        </p:nvCxnSpPr>
        <p:spPr>
          <a:xfrm>
            <a:off x="869693" y="2583548"/>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00327CE-CCF0-103C-71BA-D9E712FE381B}"/>
              </a:ext>
            </a:extLst>
          </p:cNvPr>
          <p:cNvCxnSpPr/>
          <p:nvPr/>
        </p:nvCxnSpPr>
        <p:spPr>
          <a:xfrm>
            <a:off x="869693" y="2883711"/>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F0FA05C-A5C1-2ACE-56F5-FCCD06CE5255}"/>
              </a:ext>
            </a:extLst>
          </p:cNvPr>
          <p:cNvCxnSpPr>
            <a:cxnSpLocks/>
          </p:cNvCxnSpPr>
          <p:nvPr/>
        </p:nvCxnSpPr>
        <p:spPr>
          <a:xfrm flipV="1">
            <a:off x="1605384" y="2583548"/>
            <a:ext cx="0" cy="3001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FA223C1D-69F9-C177-AFC3-49786D86750D}"/>
              </a:ext>
            </a:extLst>
          </p:cNvPr>
          <p:cNvSpPr txBox="1"/>
          <p:nvPr/>
        </p:nvSpPr>
        <p:spPr>
          <a:xfrm>
            <a:off x="588885" y="2757137"/>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9</a:t>
            </a:r>
          </a:p>
        </p:txBody>
      </p:sp>
      <p:sp>
        <p:nvSpPr>
          <p:cNvPr id="95" name="TextBox 94">
            <a:extLst>
              <a:ext uri="{FF2B5EF4-FFF2-40B4-BE49-F238E27FC236}">
                <a16:creationId xmlns:a16="http://schemas.microsoft.com/office/drawing/2014/main" id="{AD07EFEF-6731-858D-8C40-68B68709508B}"/>
              </a:ext>
            </a:extLst>
          </p:cNvPr>
          <p:cNvSpPr txBox="1"/>
          <p:nvPr/>
        </p:nvSpPr>
        <p:spPr>
          <a:xfrm>
            <a:off x="588885" y="2451399"/>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8</a:t>
            </a:r>
          </a:p>
        </p:txBody>
      </p:sp>
      <p:cxnSp>
        <p:nvCxnSpPr>
          <p:cNvPr id="96" name="Straight Connector 95">
            <a:extLst>
              <a:ext uri="{FF2B5EF4-FFF2-40B4-BE49-F238E27FC236}">
                <a16:creationId xmlns:a16="http://schemas.microsoft.com/office/drawing/2014/main" id="{5EE4D9E3-D22F-8695-AFF6-A642207B434B}"/>
              </a:ext>
            </a:extLst>
          </p:cNvPr>
          <p:cNvCxnSpPr/>
          <p:nvPr/>
        </p:nvCxnSpPr>
        <p:spPr>
          <a:xfrm>
            <a:off x="869693" y="6023359"/>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08B4704-6F2B-A9B5-F6EB-ED8965111967}"/>
              </a:ext>
            </a:extLst>
          </p:cNvPr>
          <p:cNvCxnSpPr/>
          <p:nvPr/>
        </p:nvCxnSpPr>
        <p:spPr>
          <a:xfrm>
            <a:off x="868954" y="6322063"/>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BA0F01C-0697-13CD-4F4E-98FCEFF53EC0}"/>
              </a:ext>
            </a:extLst>
          </p:cNvPr>
          <p:cNvCxnSpPr>
            <a:cxnSpLocks/>
          </p:cNvCxnSpPr>
          <p:nvPr/>
        </p:nvCxnSpPr>
        <p:spPr>
          <a:xfrm flipV="1">
            <a:off x="1605384" y="6037139"/>
            <a:ext cx="0" cy="2773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901D6DF3-1509-5EFE-1C0C-405C92B9AF40}"/>
              </a:ext>
            </a:extLst>
          </p:cNvPr>
          <p:cNvSpPr txBox="1"/>
          <p:nvPr/>
        </p:nvSpPr>
        <p:spPr>
          <a:xfrm>
            <a:off x="588885" y="6196948"/>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15</a:t>
            </a:r>
          </a:p>
        </p:txBody>
      </p:sp>
      <p:sp>
        <p:nvSpPr>
          <p:cNvPr id="100" name="TextBox 99">
            <a:extLst>
              <a:ext uri="{FF2B5EF4-FFF2-40B4-BE49-F238E27FC236}">
                <a16:creationId xmlns:a16="http://schemas.microsoft.com/office/drawing/2014/main" id="{E9EC2A2E-6BA0-51E3-FEF4-745646A86108}"/>
              </a:ext>
            </a:extLst>
          </p:cNvPr>
          <p:cNvSpPr txBox="1"/>
          <p:nvPr/>
        </p:nvSpPr>
        <p:spPr>
          <a:xfrm>
            <a:off x="588885" y="5891210"/>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2</a:t>
            </a:r>
          </a:p>
        </p:txBody>
      </p:sp>
      <p:cxnSp>
        <p:nvCxnSpPr>
          <p:cNvPr id="101" name="Straight Connector 100">
            <a:extLst>
              <a:ext uri="{FF2B5EF4-FFF2-40B4-BE49-F238E27FC236}">
                <a16:creationId xmlns:a16="http://schemas.microsoft.com/office/drawing/2014/main" id="{1FF7B1EC-E9B2-9B38-8F2A-627E2C0BC17F}"/>
              </a:ext>
            </a:extLst>
          </p:cNvPr>
          <p:cNvCxnSpPr/>
          <p:nvPr/>
        </p:nvCxnSpPr>
        <p:spPr>
          <a:xfrm>
            <a:off x="869693" y="5450060"/>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4FC0DC5C-55EF-3681-2426-AC2BD0C17EC9}"/>
              </a:ext>
            </a:extLst>
          </p:cNvPr>
          <p:cNvCxnSpPr/>
          <p:nvPr/>
        </p:nvCxnSpPr>
        <p:spPr>
          <a:xfrm>
            <a:off x="869693" y="5750223"/>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8E7C6EF-78E4-8435-FD62-17C407BC8AB0}"/>
              </a:ext>
            </a:extLst>
          </p:cNvPr>
          <p:cNvCxnSpPr>
            <a:cxnSpLocks/>
          </p:cNvCxnSpPr>
          <p:nvPr/>
        </p:nvCxnSpPr>
        <p:spPr>
          <a:xfrm flipV="1">
            <a:off x="1605384" y="5450060"/>
            <a:ext cx="0" cy="3001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C722735E-606E-4792-6DA4-7C7686A2C3C8}"/>
              </a:ext>
            </a:extLst>
          </p:cNvPr>
          <p:cNvSpPr txBox="1"/>
          <p:nvPr/>
        </p:nvSpPr>
        <p:spPr>
          <a:xfrm>
            <a:off x="588885" y="5623649"/>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10</a:t>
            </a:r>
          </a:p>
        </p:txBody>
      </p:sp>
      <p:sp>
        <p:nvSpPr>
          <p:cNvPr id="105" name="TextBox 104">
            <a:extLst>
              <a:ext uri="{FF2B5EF4-FFF2-40B4-BE49-F238E27FC236}">
                <a16:creationId xmlns:a16="http://schemas.microsoft.com/office/drawing/2014/main" id="{78EA033A-4E8E-1649-8A1E-191A08061057}"/>
              </a:ext>
            </a:extLst>
          </p:cNvPr>
          <p:cNvSpPr txBox="1"/>
          <p:nvPr/>
        </p:nvSpPr>
        <p:spPr>
          <a:xfrm>
            <a:off x="588885" y="5317911"/>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7</a:t>
            </a:r>
          </a:p>
        </p:txBody>
      </p:sp>
      <p:cxnSp>
        <p:nvCxnSpPr>
          <p:cNvPr id="106" name="Straight Connector 105">
            <a:extLst>
              <a:ext uri="{FF2B5EF4-FFF2-40B4-BE49-F238E27FC236}">
                <a16:creationId xmlns:a16="http://schemas.microsoft.com/office/drawing/2014/main" id="{43E72A95-9421-7B1E-AA89-156380C40E17}"/>
              </a:ext>
            </a:extLst>
          </p:cNvPr>
          <p:cNvCxnSpPr/>
          <p:nvPr/>
        </p:nvCxnSpPr>
        <p:spPr>
          <a:xfrm>
            <a:off x="869693" y="3156851"/>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73DB33F-F574-5EC6-41AB-62F7E3478E04}"/>
              </a:ext>
            </a:extLst>
          </p:cNvPr>
          <p:cNvCxnSpPr/>
          <p:nvPr/>
        </p:nvCxnSpPr>
        <p:spPr>
          <a:xfrm>
            <a:off x="869693" y="3457014"/>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39076-4577-2146-AAC3-6DCC16D5BADE}"/>
              </a:ext>
            </a:extLst>
          </p:cNvPr>
          <p:cNvCxnSpPr>
            <a:cxnSpLocks/>
          </p:cNvCxnSpPr>
          <p:nvPr/>
        </p:nvCxnSpPr>
        <p:spPr>
          <a:xfrm flipV="1">
            <a:off x="1605498" y="3156851"/>
            <a:ext cx="0" cy="3001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9966787C-9863-7414-9C4B-205D1BCFD318}"/>
              </a:ext>
            </a:extLst>
          </p:cNvPr>
          <p:cNvSpPr txBox="1"/>
          <p:nvPr/>
        </p:nvSpPr>
        <p:spPr>
          <a:xfrm>
            <a:off x="588885" y="3330440"/>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12</a:t>
            </a:r>
          </a:p>
        </p:txBody>
      </p:sp>
      <p:sp>
        <p:nvSpPr>
          <p:cNvPr id="110" name="TextBox 109">
            <a:extLst>
              <a:ext uri="{FF2B5EF4-FFF2-40B4-BE49-F238E27FC236}">
                <a16:creationId xmlns:a16="http://schemas.microsoft.com/office/drawing/2014/main" id="{5C4471E1-931C-B7D7-B1E4-426D21DFBD8D}"/>
              </a:ext>
            </a:extLst>
          </p:cNvPr>
          <p:cNvSpPr txBox="1"/>
          <p:nvPr/>
        </p:nvSpPr>
        <p:spPr>
          <a:xfrm>
            <a:off x="588885" y="3024702"/>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5</a:t>
            </a:r>
          </a:p>
        </p:txBody>
      </p:sp>
      <p:cxnSp>
        <p:nvCxnSpPr>
          <p:cNvPr id="111" name="Straight Connector 110">
            <a:extLst>
              <a:ext uri="{FF2B5EF4-FFF2-40B4-BE49-F238E27FC236}">
                <a16:creationId xmlns:a16="http://schemas.microsoft.com/office/drawing/2014/main" id="{27528336-4B7D-3B32-74B6-A8F93EB83E6F}"/>
              </a:ext>
            </a:extLst>
          </p:cNvPr>
          <p:cNvCxnSpPr/>
          <p:nvPr/>
        </p:nvCxnSpPr>
        <p:spPr>
          <a:xfrm>
            <a:off x="869693" y="3730153"/>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0F14DC3-D5B7-CC59-247A-97E1618B4DDE}"/>
              </a:ext>
            </a:extLst>
          </p:cNvPr>
          <p:cNvCxnSpPr/>
          <p:nvPr/>
        </p:nvCxnSpPr>
        <p:spPr>
          <a:xfrm>
            <a:off x="869693" y="4030316"/>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60527FDD-8B49-642E-16ED-5F2682F7815D}"/>
              </a:ext>
            </a:extLst>
          </p:cNvPr>
          <p:cNvSpPr txBox="1"/>
          <p:nvPr/>
        </p:nvSpPr>
        <p:spPr>
          <a:xfrm>
            <a:off x="588885" y="3903742"/>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13</a:t>
            </a:r>
          </a:p>
        </p:txBody>
      </p:sp>
      <p:sp>
        <p:nvSpPr>
          <p:cNvPr id="114" name="TextBox 113">
            <a:extLst>
              <a:ext uri="{FF2B5EF4-FFF2-40B4-BE49-F238E27FC236}">
                <a16:creationId xmlns:a16="http://schemas.microsoft.com/office/drawing/2014/main" id="{C80B1F04-B2BC-649A-BAA7-851D6F7BA029}"/>
              </a:ext>
            </a:extLst>
          </p:cNvPr>
          <p:cNvSpPr txBox="1"/>
          <p:nvPr/>
        </p:nvSpPr>
        <p:spPr>
          <a:xfrm>
            <a:off x="588885" y="3598004"/>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4</a:t>
            </a:r>
          </a:p>
        </p:txBody>
      </p:sp>
      <p:cxnSp>
        <p:nvCxnSpPr>
          <p:cNvPr id="115" name="Straight Connector 114">
            <a:extLst>
              <a:ext uri="{FF2B5EF4-FFF2-40B4-BE49-F238E27FC236}">
                <a16:creationId xmlns:a16="http://schemas.microsoft.com/office/drawing/2014/main" id="{1DC915F8-B79D-E082-3678-83EF5EE10B84}"/>
              </a:ext>
            </a:extLst>
          </p:cNvPr>
          <p:cNvCxnSpPr/>
          <p:nvPr/>
        </p:nvCxnSpPr>
        <p:spPr>
          <a:xfrm>
            <a:off x="869693" y="4303455"/>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FDCD792-324D-194B-49F0-96B1C97DC5A3}"/>
              </a:ext>
            </a:extLst>
          </p:cNvPr>
          <p:cNvCxnSpPr/>
          <p:nvPr/>
        </p:nvCxnSpPr>
        <p:spPr>
          <a:xfrm>
            <a:off x="869693" y="4603618"/>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85E9B46E-932C-7C56-C9A2-D5F22EB2DB22}"/>
              </a:ext>
            </a:extLst>
          </p:cNvPr>
          <p:cNvCxnSpPr>
            <a:cxnSpLocks/>
          </p:cNvCxnSpPr>
          <p:nvPr/>
        </p:nvCxnSpPr>
        <p:spPr>
          <a:xfrm flipV="1">
            <a:off x="1605385" y="4303457"/>
            <a:ext cx="0" cy="3001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AEE47B06-064A-87BE-BC5F-0AA197E59373}"/>
              </a:ext>
            </a:extLst>
          </p:cNvPr>
          <p:cNvSpPr txBox="1"/>
          <p:nvPr/>
        </p:nvSpPr>
        <p:spPr>
          <a:xfrm>
            <a:off x="588885" y="4477044"/>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11</a:t>
            </a:r>
          </a:p>
        </p:txBody>
      </p:sp>
      <p:sp>
        <p:nvSpPr>
          <p:cNvPr id="119" name="TextBox 118">
            <a:extLst>
              <a:ext uri="{FF2B5EF4-FFF2-40B4-BE49-F238E27FC236}">
                <a16:creationId xmlns:a16="http://schemas.microsoft.com/office/drawing/2014/main" id="{F21687DD-664E-ED4B-5DCE-22553074C014}"/>
              </a:ext>
            </a:extLst>
          </p:cNvPr>
          <p:cNvSpPr txBox="1"/>
          <p:nvPr/>
        </p:nvSpPr>
        <p:spPr>
          <a:xfrm>
            <a:off x="588885" y="4171306"/>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6</a:t>
            </a:r>
          </a:p>
        </p:txBody>
      </p:sp>
      <p:cxnSp>
        <p:nvCxnSpPr>
          <p:cNvPr id="120" name="Straight Connector 119">
            <a:extLst>
              <a:ext uri="{FF2B5EF4-FFF2-40B4-BE49-F238E27FC236}">
                <a16:creationId xmlns:a16="http://schemas.microsoft.com/office/drawing/2014/main" id="{22064230-AB7E-8481-2072-66B68DE8750F}"/>
              </a:ext>
            </a:extLst>
          </p:cNvPr>
          <p:cNvCxnSpPr/>
          <p:nvPr/>
        </p:nvCxnSpPr>
        <p:spPr>
          <a:xfrm>
            <a:off x="869693" y="4876758"/>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491BC54A-AE03-B583-6406-849C6107B551}"/>
              </a:ext>
            </a:extLst>
          </p:cNvPr>
          <p:cNvCxnSpPr/>
          <p:nvPr/>
        </p:nvCxnSpPr>
        <p:spPr>
          <a:xfrm>
            <a:off x="869693" y="5176921"/>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18B34E87-64E2-345E-E5E3-09A6347B804F}"/>
              </a:ext>
            </a:extLst>
          </p:cNvPr>
          <p:cNvCxnSpPr>
            <a:cxnSpLocks/>
          </p:cNvCxnSpPr>
          <p:nvPr/>
        </p:nvCxnSpPr>
        <p:spPr>
          <a:xfrm flipV="1">
            <a:off x="1605384" y="4876758"/>
            <a:ext cx="0" cy="3001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7F9A1971-EC8E-BB72-44A3-47C4D346D433}"/>
              </a:ext>
            </a:extLst>
          </p:cNvPr>
          <p:cNvSpPr txBox="1"/>
          <p:nvPr/>
        </p:nvSpPr>
        <p:spPr>
          <a:xfrm>
            <a:off x="588885" y="5050347"/>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14</a:t>
            </a:r>
          </a:p>
        </p:txBody>
      </p:sp>
      <p:sp>
        <p:nvSpPr>
          <p:cNvPr id="124" name="TextBox 123">
            <a:extLst>
              <a:ext uri="{FF2B5EF4-FFF2-40B4-BE49-F238E27FC236}">
                <a16:creationId xmlns:a16="http://schemas.microsoft.com/office/drawing/2014/main" id="{C20C0F57-1335-7C95-5843-AA16CDC44FFE}"/>
              </a:ext>
            </a:extLst>
          </p:cNvPr>
          <p:cNvSpPr txBox="1"/>
          <p:nvPr/>
        </p:nvSpPr>
        <p:spPr>
          <a:xfrm>
            <a:off x="588885" y="4744609"/>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3</a:t>
            </a:r>
          </a:p>
        </p:txBody>
      </p:sp>
      <p:cxnSp>
        <p:nvCxnSpPr>
          <p:cNvPr id="125" name="Straight Connector 124">
            <a:extLst>
              <a:ext uri="{FF2B5EF4-FFF2-40B4-BE49-F238E27FC236}">
                <a16:creationId xmlns:a16="http://schemas.microsoft.com/office/drawing/2014/main" id="{853A08D8-3E14-26CE-9ACE-21348C9E6227}"/>
              </a:ext>
            </a:extLst>
          </p:cNvPr>
          <p:cNvCxnSpPr>
            <a:cxnSpLocks/>
          </p:cNvCxnSpPr>
          <p:nvPr/>
        </p:nvCxnSpPr>
        <p:spPr>
          <a:xfrm>
            <a:off x="1623781" y="2156636"/>
            <a:ext cx="713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64AF9A2-4E12-BFA2-D5FE-AC4BE14A1418}"/>
              </a:ext>
            </a:extLst>
          </p:cNvPr>
          <p:cNvCxnSpPr>
            <a:cxnSpLocks/>
          </p:cNvCxnSpPr>
          <p:nvPr/>
        </p:nvCxnSpPr>
        <p:spPr>
          <a:xfrm>
            <a:off x="1623781" y="2736180"/>
            <a:ext cx="713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7F57685-EDF3-5D01-502E-357D1831E1C2}"/>
              </a:ext>
            </a:extLst>
          </p:cNvPr>
          <p:cNvCxnSpPr>
            <a:cxnSpLocks/>
          </p:cNvCxnSpPr>
          <p:nvPr/>
        </p:nvCxnSpPr>
        <p:spPr>
          <a:xfrm flipV="1">
            <a:off x="2337055" y="2156636"/>
            <a:ext cx="0" cy="5719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C8787598-8DD2-1DD9-A561-8FBAE02FE283}"/>
              </a:ext>
            </a:extLst>
          </p:cNvPr>
          <p:cNvCxnSpPr>
            <a:cxnSpLocks/>
          </p:cNvCxnSpPr>
          <p:nvPr/>
        </p:nvCxnSpPr>
        <p:spPr>
          <a:xfrm>
            <a:off x="1623781" y="3312307"/>
            <a:ext cx="713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F07A9D0-8084-67F9-CF44-3158D692BB07}"/>
              </a:ext>
            </a:extLst>
          </p:cNvPr>
          <p:cNvCxnSpPr>
            <a:cxnSpLocks/>
          </p:cNvCxnSpPr>
          <p:nvPr/>
        </p:nvCxnSpPr>
        <p:spPr>
          <a:xfrm>
            <a:off x="1623781" y="3891851"/>
            <a:ext cx="713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20B93EB-1C80-9D00-B6DE-0ADA6D6874CA}"/>
              </a:ext>
            </a:extLst>
          </p:cNvPr>
          <p:cNvCxnSpPr>
            <a:cxnSpLocks/>
          </p:cNvCxnSpPr>
          <p:nvPr/>
        </p:nvCxnSpPr>
        <p:spPr>
          <a:xfrm flipV="1">
            <a:off x="2337055" y="3312307"/>
            <a:ext cx="0" cy="5719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E13C99FF-1529-7D02-93C2-8482E7A744E6}"/>
              </a:ext>
            </a:extLst>
          </p:cNvPr>
          <p:cNvCxnSpPr>
            <a:cxnSpLocks/>
          </p:cNvCxnSpPr>
          <p:nvPr/>
        </p:nvCxnSpPr>
        <p:spPr>
          <a:xfrm>
            <a:off x="1623781" y="4467978"/>
            <a:ext cx="713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B312173D-9DF1-0647-3271-485CDC80AF5A}"/>
              </a:ext>
            </a:extLst>
          </p:cNvPr>
          <p:cNvCxnSpPr>
            <a:cxnSpLocks/>
          </p:cNvCxnSpPr>
          <p:nvPr/>
        </p:nvCxnSpPr>
        <p:spPr>
          <a:xfrm flipV="1">
            <a:off x="1623781" y="5047522"/>
            <a:ext cx="713169" cy="28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78DD7009-A8D0-7C46-4D45-2A7FBB206527}"/>
              </a:ext>
            </a:extLst>
          </p:cNvPr>
          <p:cNvCxnSpPr>
            <a:cxnSpLocks/>
          </p:cNvCxnSpPr>
          <p:nvPr/>
        </p:nvCxnSpPr>
        <p:spPr>
          <a:xfrm flipV="1">
            <a:off x="2337055" y="4467978"/>
            <a:ext cx="0" cy="5719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D5CC7B0-8576-5D4A-3C68-0AAD774098C4}"/>
              </a:ext>
            </a:extLst>
          </p:cNvPr>
          <p:cNvCxnSpPr>
            <a:cxnSpLocks/>
          </p:cNvCxnSpPr>
          <p:nvPr/>
        </p:nvCxnSpPr>
        <p:spPr>
          <a:xfrm>
            <a:off x="1623781" y="5623648"/>
            <a:ext cx="713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D0B0AE65-269C-6064-9C3D-33CF54117494}"/>
              </a:ext>
            </a:extLst>
          </p:cNvPr>
          <p:cNvCxnSpPr>
            <a:cxnSpLocks/>
          </p:cNvCxnSpPr>
          <p:nvPr/>
        </p:nvCxnSpPr>
        <p:spPr>
          <a:xfrm>
            <a:off x="1623781" y="6203192"/>
            <a:ext cx="713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0F9ED592-A1A5-17B2-602E-F109AE3C753D}"/>
              </a:ext>
            </a:extLst>
          </p:cNvPr>
          <p:cNvCxnSpPr>
            <a:cxnSpLocks/>
          </p:cNvCxnSpPr>
          <p:nvPr/>
        </p:nvCxnSpPr>
        <p:spPr>
          <a:xfrm flipV="1">
            <a:off x="2337055" y="5623648"/>
            <a:ext cx="0" cy="5719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2FDC282A-5C23-4A38-4D53-149CBB47F258}"/>
              </a:ext>
            </a:extLst>
          </p:cNvPr>
          <p:cNvGrpSpPr/>
          <p:nvPr/>
        </p:nvGrpSpPr>
        <p:grpSpPr>
          <a:xfrm>
            <a:off x="2035771" y="2316977"/>
            <a:ext cx="230007" cy="3720162"/>
            <a:chOff x="2035771" y="2316977"/>
            <a:chExt cx="230007" cy="3720162"/>
          </a:xfrm>
        </p:grpSpPr>
        <p:sp>
          <p:nvSpPr>
            <p:cNvPr id="128" name="TextBox 127">
              <a:extLst>
                <a:ext uri="{FF2B5EF4-FFF2-40B4-BE49-F238E27FC236}">
                  <a16:creationId xmlns:a16="http://schemas.microsoft.com/office/drawing/2014/main" id="{BA83C97D-F3E4-4D64-63BC-2CA01B4862BD}"/>
                </a:ext>
              </a:extLst>
            </p:cNvPr>
            <p:cNvSpPr txBox="1"/>
            <p:nvPr/>
          </p:nvSpPr>
          <p:spPr>
            <a:xfrm>
              <a:off x="2035771" y="2316977"/>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a:t>
              </a:r>
            </a:p>
          </p:txBody>
        </p:sp>
        <p:sp>
          <p:nvSpPr>
            <p:cNvPr id="132" name="TextBox 131">
              <a:extLst>
                <a:ext uri="{FF2B5EF4-FFF2-40B4-BE49-F238E27FC236}">
                  <a16:creationId xmlns:a16="http://schemas.microsoft.com/office/drawing/2014/main" id="{5F6A01FA-BDE5-4523-467C-F66A0C6F6AD0}"/>
                </a:ext>
              </a:extLst>
            </p:cNvPr>
            <p:cNvSpPr txBox="1"/>
            <p:nvPr/>
          </p:nvSpPr>
          <p:spPr>
            <a:xfrm>
              <a:off x="2035771" y="3472648"/>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4</a:t>
              </a:r>
            </a:p>
          </p:txBody>
        </p:sp>
        <p:sp>
          <p:nvSpPr>
            <p:cNvPr id="136" name="TextBox 135">
              <a:extLst>
                <a:ext uri="{FF2B5EF4-FFF2-40B4-BE49-F238E27FC236}">
                  <a16:creationId xmlns:a16="http://schemas.microsoft.com/office/drawing/2014/main" id="{A7871D90-EA19-03AD-4D66-ED658194123E}"/>
                </a:ext>
              </a:extLst>
            </p:cNvPr>
            <p:cNvSpPr txBox="1"/>
            <p:nvPr/>
          </p:nvSpPr>
          <p:spPr>
            <a:xfrm>
              <a:off x="2035771" y="4628319"/>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3</a:t>
              </a:r>
            </a:p>
          </p:txBody>
        </p:sp>
        <p:sp>
          <p:nvSpPr>
            <p:cNvPr id="140" name="TextBox 139">
              <a:extLst>
                <a:ext uri="{FF2B5EF4-FFF2-40B4-BE49-F238E27FC236}">
                  <a16:creationId xmlns:a16="http://schemas.microsoft.com/office/drawing/2014/main" id="{A6B3916B-2E73-9582-F82E-AA0201A822F8}"/>
                </a:ext>
              </a:extLst>
            </p:cNvPr>
            <p:cNvSpPr txBox="1"/>
            <p:nvPr/>
          </p:nvSpPr>
          <p:spPr>
            <a:xfrm>
              <a:off x="2035771" y="5783990"/>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2</a:t>
              </a:r>
            </a:p>
          </p:txBody>
        </p:sp>
      </p:grpSp>
      <p:grpSp>
        <p:nvGrpSpPr>
          <p:cNvPr id="32" name="Group 31">
            <a:extLst>
              <a:ext uri="{FF2B5EF4-FFF2-40B4-BE49-F238E27FC236}">
                <a16:creationId xmlns:a16="http://schemas.microsoft.com/office/drawing/2014/main" id="{68A7B194-24F6-F3D3-A6E4-AE4E09F81107}"/>
              </a:ext>
            </a:extLst>
          </p:cNvPr>
          <p:cNvGrpSpPr/>
          <p:nvPr/>
        </p:nvGrpSpPr>
        <p:grpSpPr>
          <a:xfrm>
            <a:off x="1319641" y="2028378"/>
            <a:ext cx="230746" cy="4247552"/>
            <a:chOff x="1319641" y="2028378"/>
            <a:chExt cx="230746" cy="4247552"/>
          </a:xfrm>
        </p:grpSpPr>
        <p:sp>
          <p:nvSpPr>
            <p:cNvPr id="141" name="TextBox 140">
              <a:extLst>
                <a:ext uri="{FF2B5EF4-FFF2-40B4-BE49-F238E27FC236}">
                  <a16:creationId xmlns:a16="http://schemas.microsoft.com/office/drawing/2014/main" id="{4FD83AD1-CFDA-C47A-67F1-1D737ECBF120}"/>
                </a:ext>
              </a:extLst>
            </p:cNvPr>
            <p:cNvSpPr txBox="1"/>
            <p:nvPr/>
          </p:nvSpPr>
          <p:spPr>
            <a:xfrm>
              <a:off x="1320380" y="2028378"/>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a:t>
              </a:r>
            </a:p>
          </p:txBody>
        </p:sp>
        <p:sp>
          <p:nvSpPr>
            <p:cNvPr id="142" name="TextBox 141">
              <a:extLst>
                <a:ext uri="{FF2B5EF4-FFF2-40B4-BE49-F238E27FC236}">
                  <a16:creationId xmlns:a16="http://schemas.microsoft.com/office/drawing/2014/main" id="{BAC7289B-1004-D929-1CC9-235FF799FAED}"/>
                </a:ext>
              </a:extLst>
            </p:cNvPr>
            <p:cNvSpPr txBox="1"/>
            <p:nvPr/>
          </p:nvSpPr>
          <p:spPr>
            <a:xfrm>
              <a:off x="1320380" y="2604515"/>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8</a:t>
              </a:r>
            </a:p>
          </p:txBody>
        </p:sp>
        <p:sp>
          <p:nvSpPr>
            <p:cNvPr id="143" name="TextBox 142">
              <a:extLst>
                <a:ext uri="{FF2B5EF4-FFF2-40B4-BE49-F238E27FC236}">
                  <a16:creationId xmlns:a16="http://schemas.microsoft.com/office/drawing/2014/main" id="{43B5E568-D03F-7244-486F-8162A2152A48}"/>
                </a:ext>
              </a:extLst>
            </p:cNvPr>
            <p:cNvSpPr txBox="1"/>
            <p:nvPr/>
          </p:nvSpPr>
          <p:spPr>
            <a:xfrm>
              <a:off x="1320380" y="3180652"/>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5</a:t>
              </a:r>
            </a:p>
          </p:txBody>
        </p:sp>
        <p:sp>
          <p:nvSpPr>
            <p:cNvPr id="144" name="TextBox 143">
              <a:extLst>
                <a:ext uri="{FF2B5EF4-FFF2-40B4-BE49-F238E27FC236}">
                  <a16:creationId xmlns:a16="http://schemas.microsoft.com/office/drawing/2014/main" id="{E3798FF8-1F32-567A-A8C6-172A9DF95491}"/>
                </a:ext>
              </a:extLst>
            </p:cNvPr>
            <p:cNvSpPr txBox="1"/>
            <p:nvPr/>
          </p:nvSpPr>
          <p:spPr>
            <a:xfrm>
              <a:off x="1320380" y="3756789"/>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4</a:t>
              </a:r>
            </a:p>
          </p:txBody>
        </p:sp>
        <p:sp>
          <p:nvSpPr>
            <p:cNvPr id="145" name="TextBox 144">
              <a:extLst>
                <a:ext uri="{FF2B5EF4-FFF2-40B4-BE49-F238E27FC236}">
                  <a16:creationId xmlns:a16="http://schemas.microsoft.com/office/drawing/2014/main" id="{BD7FB3B4-D743-795A-90BD-04BAFC742A02}"/>
                </a:ext>
              </a:extLst>
            </p:cNvPr>
            <p:cNvSpPr txBox="1"/>
            <p:nvPr/>
          </p:nvSpPr>
          <p:spPr>
            <a:xfrm>
              <a:off x="1320380" y="4332926"/>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6</a:t>
              </a:r>
            </a:p>
          </p:txBody>
        </p:sp>
        <p:sp>
          <p:nvSpPr>
            <p:cNvPr id="146" name="TextBox 145">
              <a:extLst>
                <a:ext uri="{FF2B5EF4-FFF2-40B4-BE49-F238E27FC236}">
                  <a16:creationId xmlns:a16="http://schemas.microsoft.com/office/drawing/2014/main" id="{DDA5ABCD-6247-5382-32D3-9C4A427B1186}"/>
                </a:ext>
              </a:extLst>
            </p:cNvPr>
            <p:cNvSpPr txBox="1"/>
            <p:nvPr/>
          </p:nvSpPr>
          <p:spPr>
            <a:xfrm>
              <a:off x="1320380" y="4909062"/>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3</a:t>
              </a:r>
            </a:p>
          </p:txBody>
        </p:sp>
        <p:sp>
          <p:nvSpPr>
            <p:cNvPr id="147" name="TextBox 146">
              <a:extLst>
                <a:ext uri="{FF2B5EF4-FFF2-40B4-BE49-F238E27FC236}">
                  <a16:creationId xmlns:a16="http://schemas.microsoft.com/office/drawing/2014/main" id="{0BC7CABD-3114-F76C-4532-A3CCE637202F}"/>
                </a:ext>
              </a:extLst>
            </p:cNvPr>
            <p:cNvSpPr txBox="1"/>
            <p:nvPr/>
          </p:nvSpPr>
          <p:spPr>
            <a:xfrm>
              <a:off x="1319641" y="5483740"/>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7</a:t>
              </a:r>
            </a:p>
          </p:txBody>
        </p:sp>
        <p:sp>
          <p:nvSpPr>
            <p:cNvPr id="148" name="TextBox 147">
              <a:extLst>
                <a:ext uri="{FF2B5EF4-FFF2-40B4-BE49-F238E27FC236}">
                  <a16:creationId xmlns:a16="http://schemas.microsoft.com/office/drawing/2014/main" id="{CB730AAC-A516-ED52-0863-6E8C339C053C}"/>
                </a:ext>
              </a:extLst>
            </p:cNvPr>
            <p:cNvSpPr txBox="1"/>
            <p:nvPr/>
          </p:nvSpPr>
          <p:spPr>
            <a:xfrm>
              <a:off x="1375562" y="6029709"/>
              <a:ext cx="119644" cy="246221"/>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2</a:t>
              </a:r>
            </a:p>
          </p:txBody>
        </p:sp>
      </p:grpSp>
      <p:cxnSp>
        <p:nvCxnSpPr>
          <p:cNvPr id="149" name="Straight Connector 148">
            <a:extLst>
              <a:ext uri="{FF2B5EF4-FFF2-40B4-BE49-F238E27FC236}">
                <a16:creationId xmlns:a16="http://schemas.microsoft.com/office/drawing/2014/main" id="{EFAFCE35-D12B-887E-B01A-C4CE6C6A45F7}"/>
              </a:ext>
            </a:extLst>
          </p:cNvPr>
          <p:cNvCxnSpPr>
            <a:cxnSpLocks/>
          </p:cNvCxnSpPr>
          <p:nvPr/>
        </p:nvCxnSpPr>
        <p:spPr>
          <a:xfrm>
            <a:off x="2357206" y="2436984"/>
            <a:ext cx="702592" cy="6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D6194CCF-BC5D-2708-7A12-3A68E71834CC}"/>
              </a:ext>
            </a:extLst>
          </p:cNvPr>
          <p:cNvCxnSpPr>
            <a:cxnSpLocks/>
          </p:cNvCxnSpPr>
          <p:nvPr/>
        </p:nvCxnSpPr>
        <p:spPr>
          <a:xfrm>
            <a:off x="2357206" y="3598004"/>
            <a:ext cx="7025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FCD6D6E5-2235-82EF-E066-9A42D55B26AB}"/>
              </a:ext>
            </a:extLst>
          </p:cNvPr>
          <p:cNvCxnSpPr>
            <a:cxnSpLocks/>
          </p:cNvCxnSpPr>
          <p:nvPr/>
        </p:nvCxnSpPr>
        <p:spPr>
          <a:xfrm flipV="1">
            <a:off x="3059798" y="2443552"/>
            <a:ext cx="0" cy="11544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67756E11-AFD7-1EAD-4B78-B7B88A80E7FD}"/>
              </a:ext>
            </a:extLst>
          </p:cNvPr>
          <p:cNvCxnSpPr>
            <a:cxnSpLocks/>
          </p:cNvCxnSpPr>
          <p:nvPr/>
        </p:nvCxnSpPr>
        <p:spPr>
          <a:xfrm>
            <a:off x="2357206" y="4751011"/>
            <a:ext cx="7025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21BB6C72-7826-BC61-7A85-0F9744C74E30}"/>
              </a:ext>
            </a:extLst>
          </p:cNvPr>
          <p:cNvCxnSpPr>
            <a:cxnSpLocks/>
          </p:cNvCxnSpPr>
          <p:nvPr/>
        </p:nvCxnSpPr>
        <p:spPr>
          <a:xfrm>
            <a:off x="2357206" y="5905463"/>
            <a:ext cx="7025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AC9D75EB-4F8A-F799-9818-E651BDB7A286}"/>
              </a:ext>
            </a:extLst>
          </p:cNvPr>
          <p:cNvCxnSpPr>
            <a:cxnSpLocks/>
          </p:cNvCxnSpPr>
          <p:nvPr/>
        </p:nvCxnSpPr>
        <p:spPr>
          <a:xfrm flipV="1">
            <a:off x="3059798" y="4751011"/>
            <a:ext cx="0" cy="11544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565B54CF-9EEE-973A-9572-C115D4B8864A}"/>
              </a:ext>
            </a:extLst>
          </p:cNvPr>
          <p:cNvGrpSpPr/>
          <p:nvPr/>
        </p:nvGrpSpPr>
        <p:grpSpPr>
          <a:xfrm>
            <a:off x="2770220" y="2894202"/>
            <a:ext cx="230007" cy="2560609"/>
            <a:chOff x="2770220" y="2894202"/>
            <a:chExt cx="230007" cy="2560609"/>
          </a:xfrm>
        </p:grpSpPr>
        <p:sp>
          <p:nvSpPr>
            <p:cNvPr id="155" name="TextBox 154">
              <a:extLst>
                <a:ext uri="{FF2B5EF4-FFF2-40B4-BE49-F238E27FC236}">
                  <a16:creationId xmlns:a16="http://schemas.microsoft.com/office/drawing/2014/main" id="{BBF775CD-A31E-5C56-19A7-F3ED4F31BF7B}"/>
                </a:ext>
              </a:extLst>
            </p:cNvPr>
            <p:cNvSpPr txBox="1"/>
            <p:nvPr/>
          </p:nvSpPr>
          <p:spPr>
            <a:xfrm>
              <a:off x="2770220" y="2894202"/>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a:t>
              </a:r>
            </a:p>
          </p:txBody>
        </p:sp>
        <p:sp>
          <p:nvSpPr>
            <p:cNvPr id="156" name="TextBox 155">
              <a:extLst>
                <a:ext uri="{FF2B5EF4-FFF2-40B4-BE49-F238E27FC236}">
                  <a16:creationId xmlns:a16="http://schemas.microsoft.com/office/drawing/2014/main" id="{74301B5A-892D-48DD-BC77-CE2E73787EA0}"/>
                </a:ext>
              </a:extLst>
            </p:cNvPr>
            <p:cNvSpPr txBox="1"/>
            <p:nvPr/>
          </p:nvSpPr>
          <p:spPr>
            <a:xfrm>
              <a:off x="2770220" y="5201662"/>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2</a:t>
              </a:r>
            </a:p>
          </p:txBody>
        </p:sp>
      </p:grpSp>
      <p:cxnSp>
        <p:nvCxnSpPr>
          <p:cNvPr id="157" name="Straight Connector 156">
            <a:extLst>
              <a:ext uri="{FF2B5EF4-FFF2-40B4-BE49-F238E27FC236}">
                <a16:creationId xmlns:a16="http://schemas.microsoft.com/office/drawing/2014/main" id="{C8B60BD4-EC5C-0960-9559-3F5AB8C1A42C}"/>
              </a:ext>
            </a:extLst>
          </p:cNvPr>
          <p:cNvCxnSpPr>
            <a:cxnSpLocks/>
          </p:cNvCxnSpPr>
          <p:nvPr/>
        </p:nvCxnSpPr>
        <p:spPr>
          <a:xfrm>
            <a:off x="3059798" y="3020776"/>
            <a:ext cx="72192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51D8FB29-05FF-2109-0AEF-AC722FF0BC3F}"/>
              </a:ext>
            </a:extLst>
          </p:cNvPr>
          <p:cNvCxnSpPr>
            <a:cxnSpLocks/>
          </p:cNvCxnSpPr>
          <p:nvPr/>
        </p:nvCxnSpPr>
        <p:spPr>
          <a:xfrm>
            <a:off x="3059798" y="5328236"/>
            <a:ext cx="70764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ABC7B43-F276-0AC2-C5FE-3AC3A70D0C30}"/>
              </a:ext>
            </a:extLst>
          </p:cNvPr>
          <p:cNvCxnSpPr>
            <a:cxnSpLocks/>
          </p:cNvCxnSpPr>
          <p:nvPr/>
        </p:nvCxnSpPr>
        <p:spPr>
          <a:xfrm flipV="1">
            <a:off x="3767440" y="3020776"/>
            <a:ext cx="14286" cy="23074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BCA1E35B-7DA3-99BD-08F9-AFFAAFF8AB09}"/>
              </a:ext>
            </a:extLst>
          </p:cNvPr>
          <p:cNvCxnSpPr>
            <a:cxnSpLocks/>
          </p:cNvCxnSpPr>
          <p:nvPr/>
        </p:nvCxnSpPr>
        <p:spPr>
          <a:xfrm>
            <a:off x="3781726" y="4174506"/>
            <a:ext cx="1255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08E282DC-DEDD-82D2-C815-7EDDB7A67E4F}"/>
              </a:ext>
            </a:extLst>
          </p:cNvPr>
          <p:cNvSpPr txBox="1"/>
          <p:nvPr/>
        </p:nvSpPr>
        <p:spPr>
          <a:xfrm>
            <a:off x="3480053" y="4051001"/>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a:t>
            </a:r>
          </a:p>
        </p:txBody>
      </p:sp>
      <p:cxnSp>
        <p:nvCxnSpPr>
          <p:cNvPr id="162" name="Straight Connector 161">
            <a:extLst>
              <a:ext uri="{FF2B5EF4-FFF2-40B4-BE49-F238E27FC236}">
                <a16:creationId xmlns:a16="http://schemas.microsoft.com/office/drawing/2014/main" id="{5607FFFB-82C2-478B-B96C-98C7D1704026}"/>
              </a:ext>
            </a:extLst>
          </p:cNvPr>
          <p:cNvCxnSpPr>
            <a:cxnSpLocks/>
          </p:cNvCxnSpPr>
          <p:nvPr/>
        </p:nvCxnSpPr>
        <p:spPr>
          <a:xfrm flipV="1">
            <a:off x="1608646" y="3734133"/>
            <a:ext cx="0" cy="3001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AF381F8-C9F8-9879-2290-26CDC01ACE0A}"/>
              </a:ext>
            </a:extLst>
          </p:cNvPr>
          <p:cNvSpPr txBox="1"/>
          <p:nvPr/>
        </p:nvSpPr>
        <p:spPr>
          <a:xfrm>
            <a:off x="1388608" y="2324036"/>
            <a:ext cx="230007" cy="253149"/>
          </a:xfrm>
          <a:prstGeom prst="rect">
            <a:avLst/>
          </a:prstGeom>
          <a:noFill/>
        </p:spPr>
        <p:txBody>
          <a:bodyPr wrap="square" lIns="0" tIns="0" rIns="0" bIns="0" rtlCol="0">
            <a:spAutoFit/>
          </a:bodyPr>
          <a:lstStyle/>
          <a:p>
            <a:pPr algn="ctr"/>
            <a:r>
              <a:rPr lang="en-US" sz="1600" b="1">
                <a:solidFill>
                  <a:srgbClr val="CC9900"/>
                </a:solidFill>
                <a:latin typeface="Calibri" panose="020F0502020204030204" pitchFamily="34" charset="0"/>
                <a:cs typeface="Calibri" panose="020F0502020204030204" pitchFamily="34" charset="0"/>
              </a:rPr>
              <a:t>+</a:t>
            </a:r>
          </a:p>
        </p:txBody>
      </p:sp>
      <p:cxnSp>
        <p:nvCxnSpPr>
          <p:cNvPr id="174" name="Straight Connector 173">
            <a:extLst>
              <a:ext uri="{FF2B5EF4-FFF2-40B4-BE49-F238E27FC236}">
                <a16:creationId xmlns:a16="http://schemas.microsoft.com/office/drawing/2014/main" id="{6B7E4D7B-A4F5-2D5D-3A73-8F9B0DEA88E1}"/>
              </a:ext>
            </a:extLst>
          </p:cNvPr>
          <p:cNvCxnSpPr>
            <a:cxnSpLocks/>
          </p:cNvCxnSpPr>
          <p:nvPr/>
        </p:nvCxnSpPr>
        <p:spPr>
          <a:xfrm>
            <a:off x="1149023" y="1918366"/>
            <a:ext cx="0" cy="4599432"/>
          </a:xfrm>
          <a:prstGeom prst="line">
            <a:avLst/>
          </a:prstGeom>
          <a:ln w="38100">
            <a:solidFill>
              <a:schemeClr val="bg1">
                <a:lumMod val="50000"/>
                <a:lumOff val="50000"/>
                <a:alpha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242397C-6B06-D691-9DE0-F35740A2107B}"/>
              </a:ext>
            </a:extLst>
          </p:cNvPr>
          <p:cNvSpPr txBox="1"/>
          <p:nvPr/>
        </p:nvSpPr>
        <p:spPr>
          <a:xfrm>
            <a:off x="1388608" y="5760637"/>
            <a:ext cx="230007" cy="253149"/>
          </a:xfrm>
          <a:prstGeom prst="rect">
            <a:avLst/>
          </a:prstGeom>
          <a:noFill/>
        </p:spPr>
        <p:txBody>
          <a:bodyPr wrap="square" lIns="0" tIns="0" rIns="0" bIns="0" rtlCol="0">
            <a:spAutoFit/>
          </a:bodyPr>
          <a:lstStyle/>
          <a:p>
            <a:pPr algn="ctr"/>
            <a:r>
              <a:rPr lang="en-US" sz="1600" b="1">
                <a:solidFill>
                  <a:srgbClr val="CC9900"/>
                </a:solidFill>
                <a:latin typeface="Calibri" panose="020F0502020204030204" pitchFamily="34" charset="0"/>
                <a:cs typeface="Calibri" panose="020F0502020204030204" pitchFamily="34" charset="0"/>
              </a:rPr>
              <a:t>+</a:t>
            </a:r>
          </a:p>
        </p:txBody>
      </p:sp>
      <p:sp>
        <p:nvSpPr>
          <p:cNvPr id="6" name="TextBox 5">
            <a:extLst>
              <a:ext uri="{FF2B5EF4-FFF2-40B4-BE49-F238E27FC236}">
                <a16:creationId xmlns:a16="http://schemas.microsoft.com/office/drawing/2014/main" id="{277B3FF9-C939-096B-A95C-971DBBC93830}"/>
              </a:ext>
            </a:extLst>
          </p:cNvPr>
          <p:cNvSpPr txBox="1"/>
          <p:nvPr/>
        </p:nvSpPr>
        <p:spPr>
          <a:xfrm>
            <a:off x="1388608" y="2896803"/>
            <a:ext cx="230007" cy="253149"/>
          </a:xfrm>
          <a:prstGeom prst="rect">
            <a:avLst/>
          </a:prstGeom>
          <a:noFill/>
        </p:spPr>
        <p:txBody>
          <a:bodyPr wrap="square" lIns="0" tIns="0" rIns="0" bIns="0" rtlCol="0">
            <a:spAutoFit/>
          </a:bodyPr>
          <a:lstStyle/>
          <a:p>
            <a:pPr algn="ctr"/>
            <a:r>
              <a:rPr lang="en-US" sz="1600" b="1">
                <a:solidFill>
                  <a:srgbClr val="CC9900"/>
                </a:solidFill>
                <a:latin typeface="Calibri" panose="020F0502020204030204" pitchFamily="34" charset="0"/>
                <a:cs typeface="Calibri" panose="020F0502020204030204" pitchFamily="34" charset="0"/>
              </a:rPr>
              <a:t>+</a:t>
            </a:r>
          </a:p>
        </p:txBody>
      </p:sp>
      <p:sp>
        <p:nvSpPr>
          <p:cNvPr id="7" name="TextBox 6">
            <a:extLst>
              <a:ext uri="{FF2B5EF4-FFF2-40B4-BE49-F238E27FC236}">
                <a16:creationId xmlns:a16="http://schemas.microsoft.com/office/drawing/2014/main" id="{97D75BDC-C270-CD4E-0193-9FB40C630ED9}"/>
              </a:ext>
            </a:extLst>
          </p:cNvPr>
          <p:cNvSpPr txBox="1"/>
          <p:nvPr/>
        </p:nvSpPr>
        <p:spPr>
          <a:xfrm>
            <a:off x="1388608" y="4615104"/>
            <a:ext cx="230007" cy="253149"/>
          </a:xfrm>
          <a:prstGeom prst="rect">
            <a:avLst/>
          </a:prstGeom>
          <a:noFill/>
        </p:spPr>
        <p:txBody>
          <a:bodyPr wrap="square" lIns="0" tIns="0" rIns="0" bIns="0" rtlCol="0">
            <a:spAutoFit/>
          </a:bodyPr>
          <a:lstStyle/>
          <a:p>
            <a:pPr algn="ctr"/>
            <a:r>
              <a:rPr lang="en-US" sz="1600" b="1">
                <a:solidFill>
                  <a:srgbClr val="CC9900"/>
                </a:solidFill>
                <a:latin typeface="Calibri" panose="020F0502020204030204" pitchFamily="34" charset="0"/>
                <a:cs typeface="Calibri" panose="020F0502020204030204" pitchFamily="34" charset="0"/>
              </a:rPr>
              <a:t>+</a:t>
            </a:r>
          </a:p>
        </p:txBody>
      </p:sp>
      <p:sp>
        <p:nvSpPr>
          <p:cNvPr id="8" name="TextBox 7">
            <a:extLst>
              <a:ext uri="{FF2B5EF4-FFF2-40B4-BE49-F238E27FC236}">
                <a16:creationId xmlns:a16="http://schemas.microsoft.com/office/drawing/2014/main" id="{93EDBBA8-61E0-2CCC-7B9F-B1DFD4FF8F6C}"/>
              </a:ext>
            </a:extLst>
          </p:cNvPr>
          <p:cNvSpPr txBox="1"/>
          <p:nvPr/>
        </p:nvSpPr>
        <p:spPr>
          <a:xfrm>
            <a:off x="1388608" y="3469570"/>
            <a:ext cx="230007" cy="253149"/>
          </a:xfrm>
          <a:prstGeom prst="rect">
            <a:avLst/>
          </a:prstGeom>
          <a:noFill/>
        </p:spPr>
        <p:txBody>
          <a:bodyPr wrap="square" lIns="0" tIns="0" rIns="0" bIns="0" rtlCol="0">
            <a:spAutoFit/>
          </a:bodyPr>
          <a:lstStyle/>
          <a:p>
            <a:pPr algn="ctr"/>
            <a:r>
              <a:rPr lang="en-US" sz="1600" b="1">
                <a:solidFill>
                  <a:srgbClr val="CC9900"/>
                </a:solidFill>
                <a:latin typeface="Calibri" panose="020F0502020204030204" pitchFamily="34" charset="0"/>
                <a:cs typeface="Calibri" panose="020F0502020204030204" pitchFamily="34" charset="0"/>
              </a:rPr>
              <a:t>+</a:t>
            </a:r>
          </a:p>
        </p:txBody>
      </p:sp>
      <p:sp>
        <p:nvSpPr>
          <p:cNvPr id="10" name="TextBox 9">
            <a:extLst>
              <a:ext uri="{FF2B5EF4-FFF2-40B4-BE49-F238E27FC236}">
                <a16:creationId xmlns:a16="http://schemas.microsoft.com/office/drawing/2014/main" id="{C87F8DF6-A091-5DB0-0AC4-FA48E5A3D34C}"/>
              </a:ext>
            </a:extLst>
          </p:cNvPr>
          <p:cNvSpPr txBox="1"/>
          <p:nvPr/>
        </p:nvSpPr>
        <p:spPr>
          <a:xfrm>
            <a:off x="1388608" y="4042337"/>
            <a:ext cx="230007" cy="253149"/>
          </a:xfrm>
          <a:prstGeom prst="rect">
            <a:avLst/>
          </a:prstGeom>
          <a:noFill/>
        </p:spPr>
        <p:txBody>
          <a:bodyPr wrap="square" lIns="0" tIns="0" rIns="0" bIns="0" rtlCol="0">
            <a:spAutoFit/>
          </a:bodyPr>
          <a:lstStyle/>
          <a:p>
            <a:pPr algn="ctr"/>
            <a:r>
              <a:rPr lang="en-US" sz="1600" b="1">
                <a:solidFill>
                  <a:srgbClr val="CC9900"/>
                </a:solidFill>
                <a:latin typeface="Calibri" panose="020F0502020204030204" pitchFamily="34" charset="0"/>
                <a:cs typeface="Calibri" panose="020F0502020204030204" pitchFamily="34" charset="0"/>
              </a:rPr>
              <a:t>+</a:t>
            </a:r>
          </a:p>
        </p:txBody>
      </p:sp>
      <p:sp>
        <p:nvSpPr>
          <p:cNvPr id="11" name="TextBox 10">
            <a:extLst>
              <a:ext uri="{FF2B5EF4-FFF2-40B4-BE49-F238E27FC236}">
                <a16:creationId xmlns:a16="http://schemas.microsoft.com/office/drawing/2014/main" id="{AD2C2AAA-02BB-11CE-6ED2-1406F3C2501D}"/>
              </a:ext>
            </a:extLst>
          </p:cNvPr>
          <p:cNvSpPr txBox="1"/>
          <p:nvPr/>
        </p:nvSpPr>
        <p:spPr>
          <a:xfrm>
            <a:off x="1443790" y="5156241"/>
            <a:ext cx="119644" cy="246221"/>
          </a:xfrm>
          <a:prstGeom prst="rect">
            <a:avLst/>
          </a:prstGeom>
          <a:noFill/>
        </p:spPr>
        <p:txBody>
          <a:bodyPr wrap="square" lIns="0" tIns="0" rIns="0" bIns="0" rtlCol="0">
            <a:spAutoFit/>
          </a:bodyPr>
          <a:lstStyle/>
          <a:p>
            <a:pPr algn="ctr"/>
            <a:r>
              <a:rPr lang="en-US" sz="1600" b="1">
                <a:solidFill>
                  <a:srgbClr val="CC9900"/>
                </a:solidFill>
                <a:latin typeface="Calibri" panose="020F0502020204030204" pitchFamily="34" charset="0"/>
                <a:cs typeface="Calibri" panose="020F0502020204030204" pitchFamily="34" charset="0"/>
              </a:rPr>
              <a:t>+</a:t>
            </a:r>
          </a:p>
        </p:txBody>
      </p:sp>
      <p:cxnSp>
        <p:nvCxnSpPr>
          <p:cNvPr id="175" name="Straight Connector 174">
            <a:extLst>
              <a:ext uri="{FF2B5EF4-FFF2-40B4-BE49-F238E27FC236}">
                <a16:creationId xmlns:a16="http://schemas.microsoft.com/office/drawing/2014/main" id="{E374C61F-8B33-E175-5553-0695A1FD04C3}"/>
              </a:ext>
            </a:extLst>
          </p:cNvPr>
          <p:cNvCxnSpPr>
            <a:cxnSpLocks/>
          </p:cNvCxnSpPr>
          <p:nvPr/>
        </p:nvCxnSpPr>
        <p:spPr>
          <a:xfrm>
            <a:off x="1860302" y="1918366"/>
            <a:ext cx="0" cy="4599432"/>
          </a:xfrm>
          <a:prstGeom prst="line">
            <a:avLst/>
          </a:prstGeom>
          <a:ln w="38100">
            <a:solidFill>
              <a:schemeClr val="bg1">
                <a:lumMod val="50000"/>
                <a:lumOff val="50000"/>
                <a:alpha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1B067390-3714-9060-B251-8BEF9F688645}"/>
              </a:ext>
            </a:extLst>
          </p:cNvPr>
          <p:cNvCxnSpPr>
            <a:cxnSpLocks/>
          </p:cNvCxnSpPr>
          <p:nvPr/>
        </p:nvCxnSpPr>
        <p:spPr>
          <a:xfrm>
            <a:off x="2571581" y="1918366"/>
            <a:ext cx="0" cy="4599432"/>
          </a:xfrm>
          <a:prstGeom prst="line">
            <a:avLst/>
          </a:prstGeom>
          <a:ln w="38100">
            <a:solidFill>
              <a:schemeClr val="bg1">
                <a:lumMod val="50000"/>
                <a:lumOff val="50000"/>
                <a:alpha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CFF1703C-3210-AF51-806E-240B0F6CC11E}"/>
              </a:ext>
            </a:extLst>
          </p:cNvPr>
          <p:cNvCxnSpPr>
            <a:cxnSpLocks/>
          </p:cNvCxnSpPr>
          <p:nvPr/>
        </p:nvCxnSpPr>
        <p:spPr>
          <a:xfrm>
            <a:off x="3282861" y="1920630"/>
            <a:ext cx="0" cy="4594904"/>
          </a:xfrm>
          <a:prstGeom prst="line">
            <a:avLst/>
          </a:prstGeom>
          <a:ln w="38100">
            <a:solidFill>
              <a:schemeClr val="bg1">
                <a:lumMod val="50000"/>
                <a:lumOff val="50000"/>
                <a:alpha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188AADB-DFEF-517F-430A-0162302CFEAC}"/>
              </a:ext>
            </a:extLst>
          </p:cNvPr>
          <p:cNvSpPr txBox="1"/>
          <p:nvPr/>
        </p:nvSpPr>
        <p:spPr>
          <a:xfrm>
            <a:off x="2125882" y="5220475"/>
            <a:ext cx="230007" cy="253149"/>
          </a:xfrm>
          <a:prstGeom prst="rect">
            <a:avLst/>
          </a:prstGeom>
          <a:noFill/>
        </p:spPr>
        <p:txBody>
          <a:bodyPr wrap="square" lIns="0" tIns="0" rIns="0" bIns="0" rtlCol="0">
            <a:spAutoFit/>
          </a:bodyPr>
          <a:lstStyle/>
          <a:p>
            <a:pPr algn="ctr"/>
            <a:r>
              <a:rPr lang="en-US" sz="1600" b="1">
                <a:solidFill>
                  <a:srgbClr val="CC9900"/>
                </a:solidFill>
                <a:latin typeface="Calibri" panose="020F0502020204030204" pitchFamily="34" charset="0"/>
                <a:cs typeface="Calibri" panose="020F0502020204030204" pitchFamily="34" charset="0"/>
              </a:rPr>
              <a:t>+</a:t>
            </a:r>
          </a:p>
        </p:txBody>
      </p:sp>
      <p:sp>
        <p:nvSpPr>
          <p:cNvPr id="14" name="TextBox 13">
            <a:extLst>
              <a:ext uri="{FF2B5EF4-FFF2-40B4-BE49-F238E27FC236}">
                <a16:creationId xmlns:a16="http://schemas.microsoft.com/office/drawing/2014/main" id="{DA30C709-BEF6-25D7-E3FD-3AF2CFF854C4}"/>
              </a:ext>
            </a:extLst>
          </p:cNvPr>
          <p:cNvSpPr txBox="1"/>
          <p:nvPr/>
        </p:nvSpPr>
        <p:spPr>
          <a:xfrm>
            <a:off x="2125882" y="4054960"/>
            <a:ext cx="230007" cy="253149"/>
          </a:xfrm>
          <a:prstGeom prst="rect">
            <a:avLst/>
          </a:prstGeom>
          <a:noFill/>
        </p:spPr>
        <p:txBody>
          <a:bodyPr wrap="square" lIns="0" tIns="0" rIns="0" bIns="0" rtlCol="0">
            <a:spAutoFit/>
          </a:bodyPr>
          <a:lstStyle/>
          <a:p>
            <a:pPr algn="ctr"/>
            <a:r>
              <a:rPr lang="en-US" sz="1600" b="1">
                <a:solidFill>
                  <a:srgbClr val="CC9900"/>
                </a:solidFill>
                <a:latin typeface="Calibri" panose="020F0502020204030204" pitchFamily="34" charset="0"/>
                <a:cs typeface="Calibri" panose="020F0502020204030204" pitchFamily="34" charset="0"/>
              </a:rPr>
              <a:t>+</a:t>
            </a:r>
          </a:p>
        </p:txBody>
      </p:sp>
      <p:sp>
        <p:nvSpPr>
          <p:cNvPr id="15" name="TextBox 14">
            <a:extLst>
              <a:ext uri="{FF2B5EF4-FFF2-40B4-BE49-F238E27FC236}">
                <a16:creationId xmlns:a16="http://schemas.microsoft.com/office/drawing/2014/main" id="{39295D77-8862-1681-A243-3BD35FADEF68}"/>
              </a:ext>
            </a:extLst>
          </p:cNvPr>
          <p:cNvSpPr txBox="1"/>
          <p:nvPr/>
        </p:nvSpPr>
        <p:spPr>
          <a:xfrm>
            <a:off x="2125882" y="2889446"/>
            <a:ext cx="230007" cy="253149"/>
          </a:xfrm>
          <a:prstGeom prst="rect">
            <a:avLst/>
          </a:prstGeom>
          <a:noFill/>
        </p:spPr>
        <p:txBody>
          <a:bodyPr wrap="square" lIns="0" tIns="0" rIns="0" bIns="0" rtlCol="0">
            <a:spAutoFit/>
          </a:bodyPr>
          <a:lstStyle/>
          <a:p>
            <a:pPr algn="ctr"/>
            <a:r>
              <a:rPr lang="en-US" sz="1600" b="1">
                <a:solidFill>
                  <a:srgbClr val="CC9900"/>
                </a:solidFill>
                <a:latin typeface="Calibri" panose="020F0502020204030204" pitchFamily="34" charset="0"/>
                <a:cs typeface="Calibri" panose="020F0502020204030204" pitchFamily="34" charset="0"/>
              </a:rPr>
              <a:t>+</a:t>
            </a:r>
          </a:p>
        </p:txBody>
      </p:sp>
      <p:sp>
        <p:nvSpPr>
          <p:cNvPr id="16" name="TextBox 15">
            <a:extLst>
              <a:ext uri="{FF2B5EF4-FFF2-40B4-BE49-F238E27FC236}">
                <a16:creationId xmlns:a16="http://schemas.microsoft.com/office/drawing/2014/main" id="{962634F0-AF66-CFC1-A3D1-E150EA1721DB}"/>
              </a:ext>
            </a:extLst>
          </p:cNvPr>
          <p:cNvSpPr txBox="1"/>
          <p:nvPr/>
        </p:nvSpPr>
        <p:spPr>
          <a:xfrm>
            <a:off x="2829917" y="4058004"/>
            <a:ext cx="230007" cy="253149"/>
          </a:xfrm>
          <a:prstGeom prst="rect">
            <a:avLst/>
          </a:prstGeom>
          <a:noFill/>
        </p:spPr>
        <p:txBody>
          <a:bodyPr wrap="square" lIns="0" tIns="0" rIns="0" bIns="0" rtlCol="0">
            <a:spAutoFit/>
          </a:bodyPr>
          <a:lstStyle/>
          <a:p>
            <a:pPr algn="ctr"/>
            <a:r>
              <a:rPr lang="en-US" sz="1600" b="1">
                <a:solidFill>
                  <a:srgbClr val="CC9900"/>
                </a:solidFill>
                <a:latin typeface="Calibri" panose="020F0502020204030204" pitchFamily="34" charset="0"/>
                <a:cs typeface="Calibri" panose="020F0502020204030204" pitchFamily="34" charset="0"/>
              </a:rPr>
              <a:t>+</a:t>
            </a:r>
          </a:p>
        </p:txBody>
      </p:sp>
      <p:cxnSp>
        <p:nvCxnSpPr>
          <p:cNvPr id="169" name="Straight Connector 168">
            <a:extLst>
              <a:ext uri="{FF2B5EF4-FFF2-40B4-BE49-F238E27FC236}">
                <a16:creationId xmlns:a16="http://schemas.microsoft.com/office/drawing/2014/main" id="{5449D63E-7B31-BF66-FB87-C59ADE844976}"/>
              </a:ext>
            </a:extLst>
          </p:cNvPr>
          <p:cNvCxnSpPr>
            <a:cxnSpLocks/>
          </p:cNvCxnSpPr>
          <p:nvPr/>
        </p:nvCxnSpPr>
        <p:spPr>
          <a:xfrm flipV="1">
            <a:off x="588885" y="1784713"/>
            <a:ext cx="7225651" cy="31982"/>
          </a:xfrm>
          <a:prstGeom prst="line">
            <a:avLst/>
          </a:prstGeom>
          <a:ln w="3810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DFB58A92-86CB-240D-5AA3-59C85ED66E12}"/>
              </a:ext>
            </a:extLst>
          </p:cNvPr>
          <p:cNvGrpSpPr/>
          <p:nvPr/>
        </p:nvGrpSpPr>
        <p:grpSpPr>
          <a:xfrm>
            <a:off x="4155065" y="2950994"/>
            <a:ext cx="3082737" cy="2109364"/>
            <a:chOff x="4155065" y="2522176"/>
            <a:chExt cx="3082737" cy="2109364"/>
          </a:xfrm>
        </p:grpSpPr>
        <p:cxnSp>
          <p:nvCxnSpPr>
            <p:cNvPr id="28" name="Straight Arrow Connector 27">
              <a:extLst>
                <a:ext uri="{FF2B5EF4-FFF2-40B4-BE49-F238E27FC236}">
                  <a16:creationId xmlns:a16="http://schemas.microsoft.com/office/drawing/2014/main" id="{B536CFC3-C190-72A6-3342-D07C710BDAD3}"/>
                </a:ext>
              </a:extLst>
            </p:cNvPr>
            <p:cNvCxnSpPr>
              <a:cxnSpLocks/>
            </p:cNvCxnSpPr>
            <p:nvPr/>
          </p:nvCxnSpPr>
          <p:spPr>
            <a:xfrm>
              <a:off x="4155065" y="3746992"/>
              <a:ext cx="918585" cy="0"/>
            </a:xfrm>
            <a:prstGeom prst="straightConnector1">
              <a:avLst/>
            </a:prstGeom>
            <a:ln w="76200">
              <a:solidFill>
                <a:srgbClr val="052F6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B00D2F71-8EF2-BBEF-F36D-CC7DEE7D3A58}"/>
                </a:ext>
              </a:extLst>
            </p:cNvPr>
            <p:cNvSpPr txBox="1"/>
            <p:nvPr/>
          </p:nvSpPr>
          <p:spPr>
            <a:xfrm>
              <a:off x="6288229" y="3629521"/>
              <a:ext cx="105952" cy="24622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Calibri" panose="020F0502020204030204"/>
                </a:rPr>
                <a:t>1</a:t>
              </a:r>
            </a:p>
          </p:txBody>
        </p:sp>
        <p:sp>
          <p:nvSpPr>
            <p:cNvPr id="83" name="TextBox 82">
              <a:extLst>
                <a:ext uri="{FF2B5EF4-FFF2-40B4-BE49-F238E27FC236}">
                  <a16:creationId xmlns:a16="http://schemas.microsoft.com/office/drawing/2014/main" id="{8B8CFAE1-E9F8-6A8D-E127-77533FDBFBA8}"/>
                </a:ext>
              </a:extLst>
            </p:cNvPr>
            <p:cNvSpPr txBox="1"/>
            <p:nvPr/>
          </p:nvSpPr>
          <p:spPr>
            <a:xfrm flipH="1">
              <a:off x="6843646" y="3629522"/>
              <a:ext cx="158214" cy="24622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Calibri" panose="020F0502020204030204"/>
                </a:rPr>
                <a:t>1</a:t>
              </a:r>
            </a:p>
          </p:txBody>
        </p:sp>
        <p:sp>
          <p:nvSpPr>
            <p:cNvPr id="73" name="TextBox 72">
              <a:extLst>
                <a:ext uri="{FF2B5EF4-FFF2-40B4-BE49-F238E27FC236}">
                  <a16:creationId xmlns:a16="http://schemas.microsoft.com/office/drawing/2014/main" id="{5EF892FC-4B01-0208-A749-72CA4E30DF78}"/>
                </a:ext>
              </a:extLst>
            </p:cNvPr>
            <p:cNvSpPr txBox="1"/>
            <p:nvPr/>
          </p:nvSpPr>
          <p:spPr>
            <a:xfrm>
              <a:off x="5680550" y="3629522"/>
              <a:ext cx="158214" cy="24622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Calibri" panose="020F0502020204030204"/>
                </a:rPr>
                <a:t>1</a:t>
              </a:r>
            </a:p>
          </p:txBody>
        </p:sp>
        <p:grpSp>
          <p:nvGrpSpPr>
            <p:cNvPr id="40" name="Group 39">
              <a:extLst>
                <a:ext uri="{FF2B5EF4-FFF2-40B4-BE49-F238E27FC236}">
                  <a16:creationId xmlns:a16="http://schemas.microsoft.com/office/drawing/2014/main" id="{1AF1B3FB-8D94-1BA2-DB7A-3D1DA9FF0C38}"/>
                </a:ext>
              </a:extLst>
            </p:cNvPr>
            <p:cNvGrpSpPr/>
            <p:nvPr/>
          </p:nvGrpSpPr>
          <p:grpSpPr>
            <a:xfrm>
              <a:off x="5446989" y="2522176"/>
              <a:ext cx="1790813" cy="2109364"/>
              <a:chOff x="5446989" y="2522176"/>
              <a:chExt cx="1790813" cy="2109364"/>
            </a:xfrm>
          </p:grpSpPr>
          <p:grpSp>
            <p:nvGrpSpPr>
              <p:cNvPr id="82" name="Group 81">
                <a:extLst>
                  <a:ext uri="{FF2B5EF4-FFF2-40B4-BE49-F238E27FC236}">
                    <a16:creationId xmlns:a16="http://schemas.microsoft.com/office/drawing/2014/main" id="{80BCD745-C39F-5586-9945-7923B3B9239F}"/>
                  </a:ext>
                </a:extLst>
              </p:cNvPr>
              <p:cNvGrpSpPr/>
              <p:nvPr/>
            </p:nvGrpSpPr>
            <p:grpSpPr>
              <a:xfrm flipH="1">
                <a:off x="6536609" y="3124711"/>
                <a:ext cx="651385" cy="1265371"/>
                <a:chOff x="1629853" y="3167062"/>
                <a:chExt cx="651385" cy="1265371"/>
              </a:xfrm>
            </p:grpSpPr>
            <p:grpSp>
              <p:nvGrpSpPr>
                <p:cNvPr id="84" name="Group 83">
                  <a:extLst>
                    <a:ext uri="{FF2B5EF4-FFF2-40B4-BE49-F238E27FC236}">
                      <a16:creationId xmlns:a16="http://schemas.microsoft.com/office/drawing/2014/main" id="{DAA6D339-6465-25EF-81B9-A359FB9180BE}"/>
                    </a:ext>
                  </a:extLst>
                </p:cNvPr>
                <p:cNvGrpSpPr/>
                <p:nvPr/>
              </p:nvGrpSpPr>
              <p:grpSpPr>
                <a:xfrm>
                  <a:off x="1629853" y="3167062"/>
                  <a:ext cx="372268" cy="1265371"/>
                  <a:chOff x="1629853" y="3167062"/>
                  <a:chExt cx="372268" cy="1265371"/>
                </a:xfrm>
              </p:grpSpPr>
              <p:cxnSp>
                <p:nvCxnSpPr>
                  <p:cNvPr id="164" name="Straight Connector 163">
                    <a:extLst>
                      <a:ext uri="{FF2B5EF4-FFF2-40B4-BE49-F238E27FC236}">
                        <a16:creationId xmlns:a16="http://schemas.microsoft.com/office/drawing/2014/main" id="{E6C3A3C8-C69F-557B-C5AF-3EF131671398}"/>
                      </a:ext>
                    </a:extLst>
                  </p:cNvPr>
                  <p:cNvCxnSpPr>
                    <a:cxnSpLocks/>
                  </p:cNvCxnSpPr>
                  <p:nvPr/>
                </p:nvCxnSpPr>
                <p:spPr>
                  <a:xfrm>
                    <a:off x="1629853" y="3177541"/>
                    <a:ext cx="372268" cy="0"/>
                  </a:xfrm>
                  <a:prstGeom prst="line">
                    <a:avLst/>
                  </a:prstGeom>
                  <a:noFill/>
                  <a:ln w="28575" cap="flat" cmpd="sng" algn="ctr">
                    <a:solidFill>
                      <a:srgbClr val="FFFFFF"/>
                    </a:solidFill>
                    <a:prstDash val="solid"/>
                    <a:miter lim="800000"/>
                  </a:ln>
                  <a:effectLst/>
                </p:spPr>
              </p:cxnSp>
              <p:cxnSp>
                <p:nvCxnSpPr>
                  <p:cNvPr id="165" name="Straight Connector 164">
                    <a:extLst>
                      <a:ext uri="{FF2B5EF4-FFF2-40B4-BE49-F238E27FC236}">
                        <a16:creationId xmlns:a16="http://schemas.microsoft.com/office/drawing/2014/main" id="{9A66AC2E-71C5-223B-B77C-1C70CD4DD5B1}"/>
                      </a:ext>
                    </a:extLst>
                  </p:cNvPr>
                  <p:cNvCxnSpPr>
                    <a:cxnSpLocks/>
                  </p:cNvCxnSpPr>
                  <p:nvPr/>
                </p:nvCxnSpPr>
                <p:spPr>
                  <a:xfrm>
                    <a:off x="1629853" y="4420529"/>
                    <a:ext cx="372268" cy="0"/>
                  </a:xfrm>
                  <a:prstGeom prst="line">
                    <a:avLst/>
                  </a:prstGeom>
                  <a:noFill/>
                  <a:ln w="28575" cap="flat" cmpd="sng" algn="ctr">
                    <a:solidFill>
                      <a:srgbClr val="FFFFFF"/>
                    </a:solidFill>
                    <a:prstDash val="solid"/>
                    <a:miter lim="800000"/>
                  </a:ln>
                  <a:effectLst/>
                </p:spPr>
              </p:cxnSp>
              <p:cxnSp>
                <p:nvCxnSpPr>
                  <p:cNvPr id="166" name="Straight Connector 165">
                    <a:extLst>
                      <a:ext uri="{FF2B5EF4-FFF2-40B4-BE49-F238E27FC236}">
                        <a16:creationId xmlns:a16="http://schemas.microsoft.com/office/drawing/2014/main" id="{10ADC61D-6BEF-0C86-7FAC-722D4220802C}"/>
                      </a:ext>
                    </a:extLst>
                  </p:cNvPr>
                  <p:cNvCxnSpPr>
                    <a:cxnSpLocks/>
                  </p:cNvCxnSpPr>
                  <p:nvPr/>
                </p:nvCxnSpPr>
                <p:spPr>
                  <a:xfrm flipV="1">
                    <a:off x="1987755" y="3167062"/>
                    <a:ext cx="0" cy="1265371"/>
                  </a:xfrm>
                  <a:prstGeom prst="line">
                    <a:avLst/>
                  </a:prstGeom>
                  <a:noFill/>
                  <a:ln w="28575" cap="flat" cmpd="sng" algn="ctr">
                    <a:solidFill>
                      <a:srgbClr val="FFFFFF"/>
                    </a:solidFill>
                    <a:prstDash val="solid"/>
                    <a:miter lim="800000"/>
                  </a:ln>
                  <a:effectLst/>
                </p:spPr>
              </p:cxnSp>
            </p:grpSp>
            <p:cxnSp>
              <p:nvCxnSpPr>
                <p:cNvPr id="85" name="Straight Connector 84">
                  <a:extLst>
                    <a:ext uri="{FF2B5EF4-FFF2-40B4-BE49-F238E27FC236}">
                      <a16:creationId xmlns:a16="http://schemas.microsoft.com/office/drawing/2014/main" id="{EF0E8378-018E-C687-3110-865C9539654C}"/>
                    </a:ext>
                  </a:extLst>
                </p:cNvPr>
                <p:cNvCxnSpPr>
                  <a:cxnSpLocks/>
                </p:cNvCxnSpPr>
                <p:nvPr/>
              </p:nvCxnSpPr>
              <p:spPr>
                <a:xfrm>
                  <a:off x="1998407" y="3794984"/>
                  <a:ext cx="282831" cy="0"/>
                </a:xfrm>
                <a:prstGeom prst="line">
                  <a:avLst/>
                </a:prstGeom>
                <a:noFill/>
                <a:ln w="28575" cap="flat" cmpd="sng" algn="ctr">
                  <a:solidFill>
                    <a:srgbClr val="FFFFFF"/>
                  </a:solidFill>
                  <a:prstDash val="solid"/>
                  <a:miter lim="800000"/>
                </a:ln>
                <a:effectLst/>
              </p:spPr>
            </p:cxnSp>
          </p:grpSp>
          <p:sp>
            <p:nvSpPr>
              <p:cNvPr id="80" name="TextBox 79">
                <a:extLst>
                  <a:ext uri="{FF2B5EF4-FFF2-40B4-BE49-F238E27FC236}">
                    <a16:creationId xmlns:a16="http://schemas.microsoft.com/office/drawing/2014/main" id="{9638311D-7FE2-FC35-3EE5-86C0CC4F3717}"/>
                  </a:ext>
                </a:extLst>
              </p:cNvPr>
              <p:cNvSpPr txBox="1"/>
              <p:nvPr/>
            </p:nvSpPr>
            <p:spPr>
              <a:xfrm>
                <a:off x="6486801" y="2872543"/>
                <a:ext cx="751001" cy="246221"/>
              </a:xfrm>
              <a:prstGeom prst="rect">
                <a:avLst/>
              </a:prstGeom>
              <a:noFill/>
              <a:ln>
                <a:noFill/>
              </a:ln>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FFFF"/>
                    </a:solidFill>
                    <a:effectLst/>
                    <a:uLnTx/>
                    <a:uFillTx/>
                    <a:latin typeface="Calibri" panose="020F0502020204030204"/>
                  </a:rPr>
                  <a:t>South</a:t>
                </a:r>
              </a:p>
            </p:txBody>
          </p:sp>
          <p:sp>
            <p:nvSpPr>
              <p:cNvPr id="81" name="TextBox 80">
                <a:extLst>
                  <a:ext uri="{FF2B5EF4-FFF2-40B4-BE49-F238E27FC236}">
                    <a16:creationId xmlns:a16="http://schemas.microsoft.com/office/drawing/2014/main" id="{F5507C80-2F77-BCE5-28B9-6FEA25AB7525}"/>
                  </a:ext>
                </a:extLst>
              </p:cNvPr>
              <p:cNvSpPr txBox="1"/>
              <p:nvPr/>
            </p:nvSpPr>
            <p:spPr>
              <a:xfrm>
                <a:off x="6486801" y="4385319"/>
                <a:ext cx="751001" cy="24622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FFFF"/>
                    </a:solidFill>
                    <a:effectLst/>
                    <a:uLnTx/>
                    <a:uFillTx/>
                    <a:latin typeface="Calibri" panose="020F0502020204030204"/>
                  </a:rPr>
                  <a:t>Midwest</a:t>
                </a:r>
              </a:p>
            </p:txBody>
          </p:sp>
          <p:grpSp>
            <p:nvGrpSpPr>
              <p:cNvPr id="67" name="Group 66">
                <a:extLst>
                  <a:ext uri="{FF2B5EF4-FFF2-40B4-BE49-F238E27FC236}">
                    <a16:creationId xmlns:a16="http://schemas.microsoft.com/office/drawing/2014/main" id="{3BD46B57-33FC-8920-BB4E-C90563A1BF5B}"/>
                  </a:ext>
                </a:extLst>
              </p:cNvPr>
              <p:cNvGrpSpPr/>
              <p:nvPr/>
            </p:nvGrpSpPr>
            <p:grpSpPr>
              <a:xfrm>
                <a:off x="5494416" y="3124711"/>
                <a:ext cx="653766" cy="1265371"/>
                <a:chOff x="1629853" y="3167062"/>
                <a:chExt cx="653766" cy="1265371"/>
              </a:xfrm>
            </p:grpSpPr>
            <p:grpSp>
              <p:nvGrpSpPr>
                <p:cNvPr id="74" name="Group 73">
                  <a:extLst>
                    <a:ext uri="{FF2B5EF4-FFF2-40B4-BE49-F238E27FC236}">
                      <a16:creationId xmlns:a16="http://schemas.microsoft.com/office/drawing/2014/main" id="{4294BD7F-8454-CA52-EEA5-0312CB90900C}"/>
                    </a:ext>
                  </a:extLst>
                </p:cNvPr>
                <p:cNvGrpSpPr/>
                <p:nvPr/>
              </p:nvGrpSpPr>
              <p:grpSpPr>
                <a:xfrm>
                  <a:off x="1629853" y="3167062"/>
                  <a:ext cx="372268" cy="1265371"/>
                  <a:chOff x="1629853" y="3167062"/>
                  <a:chExt cx="372268" cy="1265371"/>
                </a:xfrm>
              </p:grpSpPr>
              <p:cxnSp>
                <p:nvCxnSpPr>
                  <p:cNvPr id="76" name="Straight Connector 75">
                    <a:extLst>
                      <a:ext uri="{FF2B5EF4-FFF2-40B4-BE49-F238E27FC236}">
                        <a16:creationId xmlns:a16="http://schemas.microsoft.com/office/drawing/2014/main" id="{F961D244-C6FE-D711-A552-731E54A0BD8C}"/>
                      </a:ext>
                    </a:extLst>
                  </p:cNvPr>
                  <p:cNvCxnSpPr>
                    <a:cxnSpLocks/>
                  </p:cNvCxnSpPr>
                  <p:nvPr/>
                </p:nvCxnSpPr>
                <p:spPr>
                  <a:xfrm>
                    <a:off x="1629853" y="3177541"/>
                    <a:ext cx="372268" cy="0"/>
                  </a:xfrm>
                  <a:prstGeom prst="line">
                    <a:avLst/>
                  </a:prstGeom>
                  <a:noFill/>
                  <a:ln w="28575" cap="flat" cmpd="sng" algn="ctr">
                    <a:solidFill>
                      <a:srgbClr val="FFFFFF"/>
                    </a:solidFill>
                    <a:prstDash val="solid"/>
                    <a:miter lim="800000"/>
                  </a:ln>
                  <a:effectLst/>
                </p:spPr>
              </p:cxnSp>
              <p:cxnSp>
                <p:nvCxnSpPr>
                  <p:cNvPr id="77" name="Straight Connector 76">
                    <a:extLst>
                      <a:ext uri="{FF2B5EF4-FFF2-40B4-BE49-F238E27FC236}">
                        <a16:creationId xmlns:a16="http://schemas.microsoft.com/office/drawing/2014/main" id="{2D8425D5-A157-092F-8A45-D7C529EFD921}"/>
                      </a:ext>
                    </a:extLst>
                  </p:cNvPr>
                  <p:cNvCxnSpPr>
                    <a:cxnSpLocks/>
                  </p:cNvCxnSpPr>
                  <p:nvPr/>
                </p:nvCxnSpPr>
                <p:spPr>
                  <a:xfrm>
                    <a:off x="1629853" y="4420529"/>
                    <a:ext cx="372268" cy="0"/>
                  </a:xfrm>
                  <a:prstGeom prst="line">
                    <a:avLst/>
                  </a:prstGeom>
                  <a:noFill/>
                  <a:ln w="28575" cap="flat" cmpd="sng" algn="ctr">
                    <a:solidFill>
                      <a:srgbClr val="FFFFFF"/>
                    </a:solidFill>
                    <a:prstDash val="solid"/>
                    <a:miter lim="800000"/>
                  </a:ln>
                  <a:effectLst/>
                </p:spPr>
              </p:cxnSp>
              <p:cxnSp>
                <p:nvCxnSpPr>
                  <p:cNvPr id="78" name="Straight Connector 77">
                    <a:extLst>
                      <a:ext uri="{FF2B5EF4-FFF2-40B4-BE49-F238E27FC236}">
                        <a16:creationId xmlns:a16="http://schemas.microsoft.com/office/drawing/2014/main" id="{9731C9C4-F242-1261-31BD-EA119E656130}"/>
                      </a:ext>
                    </a:extLst>
                  </p:cNvPr>
                  <p:cNvCxnSpPr>
                    <a:cxnSpLocks/>
                  </p:cNvCxnSpPr>
                  <p:nvPr/>
                </p:nvCxnSpPr>
                <p:spPr>
                  <a:xfrm flipV="1">
                    <a:off x="1992517" y="3167062"/>
                    <a:ext cx="0" cy="1265371"/>
                  </a:xfrm>
                  <a:prstGeom prst="line">
                    <a:avLst/>
                  </a:prstGeom>
                  <a:noFill/>
                  <a:ln w="28575" cap="flat" cmpd="sng" algn="ctr">
                    <a:solidFill>
                      <a:srgbClr val="FFFFFF"/>
                    </a:solidFill>
                    <a:prstDash val="solid"/>
                    <a:miter lim="800000"/>
                  </a:ln>
                  <a:effectLst/>
                </p:spPr>
              </p:cxnSp>
            </p:grpSp>
            <p:cxnSp>
              <p:nvCxnSpPr>
                <p:cNvPr id="75" name="Straight Connector 74">
                  <a:extLst>
                    <a:ext uri="{FF2B5EF4-FFF2-40B4-BE49-F238E27FC236}">
                      <a16:creationId xmlns:a16="http://schemas.microsoft.com/office/drawing/2014/main" id="{932FA680-894B-C992-7ACA-6AABE0236069}"/>
                    </a:ext>
                  </a:extLst>
                </p:cNvPr>
                <p:cNvCxnSpPr>
                  <a:cxnSpLocks/>
                </p:cNvCxnSpPr>
                <p:nvPr/>
              </p:nvCxnSpPr>
              <p:spPr>
                <a:xfrm>
                  <a:off x="2000788" y="3794984"/>
                  <a:ext cx="282831" cy="0"/>
                </a:xfrm>
                <a:prstGeom prst="line">
                  <a:avLst/>
                </a:prstGeom>
                <a:noFill/>
                <a:ln w="28575" cap="flat" cmpd="sng" algn="ctr">
                  <a:solidFill>
                    <a:srgbClr val="FFFFFF"/>
                  </a:solidFill>
                  <a:prstDash val="solid"/>
                  <a:miter lim="800000"/>
                </a:ln>
                <a:effectLst/>
              </p:spPr>
            </p:cxnSp>
          </p:grpSp>
          <p:sp>
            <p:nvSpPr>
              <p:cNvPr id="65" name="TextBox 64">
                <a:extLst>
                  <a:ext uri="{FF2B5EF4-FFF2-40B4-BE49-F238E27FC236}">
                    <a16:creationId xmlns:a16="http://schemas.microsoft.com/office/drawing/2014/main" id="{B5EC0049-38D8-B0CE-CFEC-A61DD342817B}"/>
                  </a:ext>
                </a:extLst>
              </p:cNvPr>
              <p:cNvSpPr txBox="1"/>
              <p:nvPr/>
            </p:nvSpPr>
            <p:spPr>
              <a:xfrm>
                <a:off x="5446989" y="2872543"/>
                <a:ext cx="751001" cy="24622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FFFF"/>
                    </a:solidFill>
                    <a:effectLst/>
                    <a:uLnTx/>
                    <a:uFillTx/>
                    <a:latin typeface="Calibri" panose="020F0502020204030204"/>
                  </a:rPr>
                  <a:t>West</a:t>
                </a:r>
              </a:p>
            </p:txBody>
          </p:sp>
          <p:sp>
            <p:nvSpPr>
              <p:cNvPr id="66" name="TextBox 65">
                <a:extLst>
                  <a:ext uri="{FF2B5EF4-FFF2-40B4-BE49-F238E27FC236}">
                    <a16:creationId xmlns:a16="http://schemas.microsoft.com/office/drawing/2014/main" id="{A3FF772B-B1ED-5017-A63A-AE07EB7A035A}"/>
                  </a:ext>
                </a:extLst>
              </p:cNvPr>
              <p:cNvSpPr txBox="1"/>
              <p:nvPr/>
            </p:nvSpPr>
            <p:spPr>
              <a:xfrm>
                <a:off x="5446989" y="4385319"/>
                <a:ext cx="751001" cy="24622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FFFF"/>
                    </a:solidFill>
                    <a:effectLst/>
                    <a:uLnTx/>
                    <a:uFillTx/>
                    <a:latin typeface="Calibri" panose="020F0502020204030204"/>
                  </a:rPr>
                  <a:t>East</a:t>
                </a:r>
              </a:p>
            </p:txBody>
          </p:sp>
          <p:sp>
            <p:nvSpPr>
              <p:cNvPr id="167" name="TextBox 166">
                <a:extLst>
                  <a:ext uri="{FF2B5EF4-FFF2-40B4-BE49-F238E27FC236}">
                    <a16:creationId xmlns:a16="http://schemas.microsoft.com/office/drawing/2014/main" id="{01F26C90-8007-2E24-C3FC-408B8E0D290E}"/>
                  </a:ext>
                </a:extLst>
              </p:cNvPr>
              <p:cNvSpPr txBox="1"/>
              <p:nvPr/>
            </p:nvSpPr>
            <p:spPr>
              <a:xfrm>
                <a:off x="5866726" y="2522176"/>
                <a:ext cx="951338" cy="24622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FFFF"/>
                    </a:solidFill>
                    <a:effectLst/>
                    <a:uLnTx/>
                    <a:uFillTx/>
                    <a:latin typeface="Calibri" panose="020F0502020204030204"/>
                  </a:rPr>
                  <a:t>Final Four</a:t>
                </a:r>
              </a:p>
            </p:txBody>
          </p:sp>
          <p:cxnSp>
            <p:nvCxnSpPr>
              <p:cNvPr id="30" name="Straight Connector 29">
                <a:extLst>
                  <a:ext uri="{FF2B5EF4-FFF2-40B4-BE49-F238E27FC236}">
                    <a16:creationId xmlns:a16="http://schemas.microsoft.com/office/drawing/2014/main" id="{31B6F5D6-94D9-469C-927F-EEBC8A211477}"/>
                  </a:ext>
                </a:extLst>
              </p:cNvPr>
              <p:cNvCxnSpPr>
                <a:cxnSpLocks/>
              </p:cNvCxnSpPr>
              <p:nvPr/>
            </p:nvCxnSpPr>
            <p:spPr>
              <a:xfrm>
                <a:off x="5865351" y="2768397"/>
                <a:ext cx="978295" cy="0"/>
              </a:xfrm>
              <a:prstGeom prst="line">
                <a:avLst/>
              </a:prstGeom>
              <a:noFill/>
              <a:ln w="28575" cap="flat" cmpd="sng" algn="ctr">
                <a:solidFill>
                  <a:srgbClr val="FFFFFF"/>
                </a:solidFill>
                <a:prstDash val="sysDash"/>
                <a:miter lim="800000"/>
              </a:ln>
              <a:effectLst/>
            </p:spPr>
          </p:cxnSp>
        </p:grpSp>
      </p:grpSp>
      <p:grpSp>
        <p:nvGrpSpPr>
          <p:cNvPr id="43" name="Group 42">
            <a:extLst>
              <a:ext uri="{FF2B5EF4-FFF2-40B4-BE49-F238E27FC236}">
                <a16:creationId xmlns:a16="http://schemas.microsoft.com/office/drawing/2014/main" id="{90B0C01C-C5B3-1BC1-5BAD-E0D3EA74D853}"/>
              </a:ext>
            </a:extLst>
          </p:cNvPr>
          <p:cNvGrpSpPr/>
          <p:nvPr/>
        </p:nvGrpSpPr>
        <p:grpSpPr>
          <a:xfrm>
            <a:off x="3925058" y="1378884"/>
            <a:ext cx="1521931" cy="338554"/>
            <a:chOff x="3925058" y="1505096"/>
            <a:chExt cx="1521931" cy="338554"/>
          </a:xfrm>
        </p:grpSpPr>
        <p:sp>
          <p:nvSpPr>
            <p:cNvPr id="21" name="TextBox 20">
              <a:extLst>
                <a:ext uri="{FF2B5EF4-FFF2-40B4-BE49-F238E27FC236}">
                  <a16:creationId xmlns:a16="http://schemas.microsoft.com/office/drawing/2014/main" id="{5243FF88-F948-B28A-6CEE-78DF7A08C0B6}"/>
                </a:ext>
              </a:extLst>
            </p:cNvPr>
            <p:cNvSpPr txBox="1"/>
            <p:nvPr/>
          </p:nvSpPr>
          <p:spPr>
            <a:xfrm>
              <a:off x="3925058" y="1505096"/>
              <a:ext cx="230007" cy="338554"/>
            </a:xfrm>
            <a:prstGeom prst="rect">
              <a:avLst/>
            </a:prstGeom>
            <a:noFill/>
          </p:spPr>
          <p:txBody>
            <a:bodyPr wrap="square" lIns="0" tIns="0" rIns="0" bIns="0" rtlCol="0" anchor="ctr">
              <a:spAutoFit/>
            </a:bodyPr>
            <a:lstStyle/>
            <a:p>
              <a:pPr algn="ctr"/>
              <a:r>
                <a:rPr lang="en-US" sz="2200" b="1">
                  <a:solidFill>
                    <a:srgbClr val="CC9900"/>
                  </a:solidFill>
                  <a:latin typeface="Calibri" panose="020F0502020204030204" pitchFamily="34" charset="0"/>
                  <a:cs typeface="Calibri" panose="020F0502020204030204" pitchFamily="34" charset="0"/>
                </a:rPr>
                <a:t>x</a:t>
              </a:r>
            </a:p>
          </p:txBody>
        </p:sp>
        <p:sp>
          <p:nvSpPr>
            <p:cNvPr id="26" name="TextBox 25">
              <a:extLst>
                <a:ext uri="{FF2B5EF4-FFF2-40B4-BE49-F238E27FC236}">
                  <a16:creationId xmlns:a16="http://schemas.microsoft.com/office/drawing/2014/main" id="{431F73B2-088E-CAA2-5EE2-224D314276D4}"/>
                </a:ext>
              </a:extLst>
            </p:cNvPr>
            <p:cNvSpPr txBox="1"/>
            <p:nvPr/>
          </p:nvSpPr>
          <p:spPr>
            <a:xfrm>
              <a:off x="4155065" y="1505096"/>
              <a:ext cx="1291924" cy="338554"/>
            </a:xfrm>
            <a:prstGeom prst="rect">
              <a:avLst/>
            </a:prstGeom>
            <a:noFill/>
          </p:spPr>
          <p:txBody>
            <a:bodyPr wrap="square" lIns="0" tIns="0" rIns="0" bIns="0" rtlCol="0" anchor="ctr">
              <a:spAutoFit/>
            </a:bodyPr>
            <a:lstStyle/>
            <a:p>
              <a:pPr algn="ctr"/>
              <a:r>
                <a:rPr lang="en-US" sz="2200">
                  <a:solidFill>
                    <a:schemeClr val="bg1"/>
                  </a:solidFill>
                  <a:latin typeface="Calibri" panose="020F0502020204030204" pitchFamily="34" charset="0"/>
                  <a:cs typeface="Calibri" panose="020F0502020204030204" pitchFamily="34" charset="0"/>
                </a:rPr>
                <a:t>4</a:t>
              </a:r>
              <a:r>
                <a:rPr lang="en-US" sz="2200">
                  <a:latin typeface="Calibri" panose="020F0502020204030204" pitchFamily="34" charset="0"/>
                  <a:cs typeface="Calibri" panose="020F0502020204030204" pitchFamily="34" charset="0"/>
                </a:rPr>
                <a:t> </a:t>
              </a:r>
              <a:r>
                <a:rPr lang="en-US" sz="2200">
                  <a:solidFill>
                    <a:schemeClr val="bg1"/>
                  </a:solidFill>
                  <a:latin typeface="Calibri" panose="020F0502020204030204" pitchFamily="34" charset="0"/>
                  <a:cs typeface="Calibri" panose="020F0502020204030204" pitchFamily="34" charset="0"/>
                </a:rPr>
                <a:t>Regions</a:t>
              </a:r>
            </a:p>
          </p:txBody>
        </p:sp>
      </p:grpSp>
      <p:grpSp>
        <p:nvGrpSpPr>
          <p:cNvPr id="42" name="Group 41">
            <a:extLst>
              <a:ext uri="{FF2B5EF4-FFF2-40B4-BE49-F238E27FC236}">
                <a16:creationId xmlns:a16="http://schemas.microsoft.com/office/drawing/2014/main" id="{88C03668-22C1-D378-2FFC-B3BA2E0418BB}"/>
              </a:ext>
            </a:extLst>
          </p:cNvPr>
          <p:cNvGrpSpPr/>
          <p:nvPr/>
        </p:nvGrpSpPr>
        <p:grpSpPr>
          <a:xfrm>
            <a:off x="1102552" y="1378884"/>
            <a:ext cx="2799799" cy="338554"/>
            <a:chOff x="1102552" y="1531622"/>
            <a:chExt cx="2799799" cy="338554"/>
          </a:xfrm>
        </p:grpSpPr>
        <p:sp>
          <p:nvSpPr>
            <p:cNvPr id="18" name="TextBox 17">
              <a:extLst>
                <a:ext uri="{FF2B5EF4-FFF2-40B4-BE49-F238E27FC236}">
                  <a16:creationId xmlns:a16="http://schemas.microsoft.com/office/drawing/2014/main" id="{D11D1CE2-930F-C807-2EA4-1104D0BCEC5E}"/>
                </a:ext>
              </a:extLst>
            </p:cNvPr>
            <p:cNvSpPr txBox="1"/>
            <p:nvPr/>
          </p:nvSpPr>
          <p:spPr>
            <a:xfrm>
              <a:off x="1738379" y="1531622"/>
              <a:ext cx="230007" cy="338554"/>
            </a:xfrm>
            <a:prstGeom prst="rect">
              <a:avLst/>
            </a:prstGeom>
            <a:noFill/>
          </p:spPr>
          <p:txBody>
            <a:bodyPr wrap="square" lIns="0" tIns="0" rIns="0" bIns="0" rtlCol="0" anchor="ctr">
              <a:spAutoFit/>
            </a:bodyPr>
            <a:lstStyle/>
            <a:p>
              <a:pPr algn="ctr"/>
              <a:r>
                <a:rPr lang="en-US" sz="2200" b="1">
                  <a:solidFill>
                    <a:srgbClr val="CC9900"/>
                  </a:solidFill>
                  <a:latin typeface="Calibri" panose="020F0502020204030204" pitchFamily="34" charset="0"/>
                  <a:cs typeface="Calibri" panose="020F0502020204030204" pitchFamily="34" charset="0"/>
                </a:rPr>
                <a:t>+</a:t>
              </a:r>
            </a:p>
          </p:txBody>
        </p:sp>
        <p:sp>
          <p:nvSpPr>
            <p:cNvPr id="19" name="TextBox 18">
              <a:extLst>
                <a:ext uri="{FF2B5EF4-FFF2-40B4-BE49-F238E27FC236}">
                  <a16:creationId xmlns:a16="http://schemas.microsoft.com/office/drawing/2014/main" id="{B6F5FC83-36FF-2144-E2E2-8FB2A683AC75}"/>
                </a:ext>
              </a:extLst>
            </p:cNvPr>
            <p:cNvSpPr txBox="1"/>
            <p:nvPr/>
          </p:nvSpPr>
          <p:spPr>
            <a:xfrm>
              <a:off x="2460985" y="1531622"/>
              <a:ext cx="230007" cy="338554"/>
            </a:xfrm>
            <a:prstGeom prst="rect">
              <a:avLst/>
            </a:prstGeom>
            <a:noFill/>
          </p:spPr>
          <p:txBody>
            <a:bodyPr wrap="square" lIns="0" tIns="0" rIns="0" bIns="0" rtlCol="0" anchor="ctr">
              <a:spAutoFit/>
            </a:bodyPr>
            <a:lstStyle/>
            <a:p>
              <a:pPr algn="ctr"/>
              <a:r>
                <a:rPr lang="en-US" sz="2200" b="1">
                  <a:solidFill>
                    <a:srgbClr val="CC9900"/>
                  </a:solidFill>
                  <a:latin typeface="Calibri" panose="020F0502020204030204" pitchFamily="34" charset="0"/>
                  <a:cs typeface="Calibri" panose="020F0502020204030204" pitchFamily="34" charset="0"/>
                </a:rPr>
                <a:t>+</a:t>
              </a:r>
            </a:p>
          </p:txBody>
        </p:sp>
        <p:sp>
          <p:nvSpPr>
            <p:cNvPr id="20" name="TextBox 19">
              <a:extLst>
                <a:ext uri="{FF2B5EF4-FFF2-40B4-BE49-F238E27FC236}">
                  <a16:creationId xmlns:a16="http://schemas.microsoft.com/office/drawing/2014/main" id="{CA083793-4082-ED2E-0CDF-8EFFCEDA4402}"/>
                </a:ext>
              </a:extLst>
            </p:cNvPr>
            <p:cNvSpPr txBox="1"/>
            <p:nvPr/>
          </p:nvSpPr>
          <p:spPr>
            <a:xfrm>
              <a:off x="3184143" y="1531622"/>
              <a:ext cx="230007" cy="338554"/>
            </a:xfrm>
            <a:prstGeom prst="rect">
              <a:avLst/>
            </a:prstGeom>
            <a:noFill/>
          </p:spPr>
          <p:txBody>
            <a:bodyPr wrap="square" lIns="0" tIns="0" rIns="0" bIns="0" rtlCol="0" anchor="ctr">
              <a:spAutoFit/>
            </a:bodyPr>
            <a:lstStyle/>
            <a:p>
              <a:pPr algn="ctr"/>
              <a:r>
                <a:rPr lang="en-US" sz="2200" b="1">
                  <a:solidFill>
                    <a:srgbClr val="CC9900"/>
                  </a:solidFill>
                  <a:latin typeface="Calibri" panose="020F0502020204030204" pitchFamily="34" charset="0"/>
                  <a:cs typeface="Calibri" panose="020F0502020204030204" pitchFamily="34" charset="0"/>
                </a:rPr>
                <a:t>+</a:t>
              </a:r>
            </a:p>
          </p:txBody>
        </p:sp>
        <p:sp>
          <p:nvSpPr>
            <p:cNvPr id="22" name="TextBox 21">
              <a:extLst>
                <a:ext uri="{FF2B5EF4-FFF2-40B4-BE49-F238E27FC236}">
                  <a16:creationId xmlns:a16="http://schemas.microsoft.com/office/drawing/2014/main" id="{547C55A6-653E-FE5F-929B-B2FBE3F7B960}"/>
                </a:ext>
              </a:extLst>
            </p:cNvPr>
            <p:cNvSpPr txBox="1"/>
            <p:nvPr/>
          </p:nvSpPr>
          <p:spPr>
            <a:xfrm>
              <a:off x="1376248" y="1531622"/>
              <a:ext cx="305711" cy="338554"/>
            </a:xfrm>
            <a:prstGeom prst="rect">
              <a:avLst/>
            </a:prstGeom>
            <a:noFill/>
          </p:spPr>
          <p:txBody>
            <a:bodyPr wrap="square" lIns="0" tIns="0" rIns="0" bIns="0" rtlCol="0" anchor="ctr">
              <a:spAutoFit/>
            </a:bodyPr>
            <a:lstStyle/>
            <a:p>
              <a:pPr algn="ctr"/>
              <a:r>
                <a:rPr lang="en-US" sz="2200">
                  <a:solidFill>
                    <a:schemeClr val="bg1"/>
                  </a:solidFill>
                  <a:latin typeface="Calibri" panose="020F0502020204030204" pitchFamily="34" charset="0"/>
                  <a:cs typeface="Calibri" panose="020F0502020204030204" pitchFamily="34" charset="0"/>
                </a:rPr>
                <a:t>36</a:t>
              </a:r>
            </a:p>
          </p:txBody>
        </p:sp>
        <p:sp>
          <p:nvSpPr>
            <p:cNvPr id="23" name="TextBox 22">
              <a:extLst>
                <a:ext uri="{FF2B5EF4-FFF2-40B4-BE49-F238E27FC236}">
                  <a16:creationId xmlns:a16="http://schemas.microsoft.com/office/drawing/2014/main" id="{25B29D8F-1215-F66D-0FC6-85CCA3C57DF1}"/>
                </a:ext>
              </a:extLst>
            </p:cNvPr>
            <p:cNvSpPr txBox="1"/>
            <p:nvPr/>
          </p:nvSpPr>
          <p:spPr>
            <a:xfrm>
              <a:off x="2023496" y="1531622"/>
              <a:ext cx="312586" cy="338554"/>
            </a:xfrm>
            <a:prstGeom prst="rect">
              <a:avLst/>
            </a:prstGeom>
            <a:noFill/>
          </p:spPr>
          <p:txBody>
            <a:bodyPr wrap="square" lIns="0" tIns="0" rIns="0" bIns="0" rtlCol="0" anchor="ctr">
              <a:spAutoFit/>
            </a:bodyPr>
            <a:lstStyle/>
            <a:p>
              <a:pPr algn="ctr"/>
              <a:r>
                <a:rPr lang="en-US" sz="2200">
                  <a:solidFill>
                    <a:schemeClr val="bg1"/>
                  </a:solidFill>
                  <a:latin typeface="Calibri" panose="020F0502020204030204" pitchFamily="34" charset="0"/>
                  <a:cs typeface="Calibri" panose="020F0502020204030204" pitchFamily="34" charset="0"/>
                </a:rPr>
                <a:t>10</a:t>
              </a:r>
            </a:p>
          </p:txBody>
        </p:sp>
        <p:sp>
          <p:nvSpPr>
            <p:cNvPr id="24" name="TextBox 23">
              <a:extLst>
                <a:ext uri="{FF2B5EF4-FFF2-40B4-BE49-F238E27FC236}">
                  <a16:creationId xmlns:a16="http://schemas.microsoft.com/office/drawing/2014/main" id="{2217F7DF-2F15-10EB-C0E4-475AD4F07555}"/>
                </a:ext>
              </a:extLst>
            </p:cNvPr>
            <p:cNvSpPr txBox="1"/>
            <p:nvPr/>
          </p:nvSpPr>
          <p:spPr>
            <a:xfrm>
              <a:off x="2728904" y="1531622"/>
              <a:ext cx="337422" cy="338554"/>
            </a:xfrm>
            <a:prstGeom prst="rect">
              <a:avLst/>
            </a:prstGeom>
            <a:noFill/>
          </p:spPr>
          <p:txBody>
            <a:bodyPr wrap="square" lIns="0" tIns="0" rIns="0" bIns="0" rtlCol="0" anchor="ctr">
              <a:spAutoFit/>
            </a:bodyPr>
            <a:lstStyle/>
            <a:p>
              <a:pPr algn="ctr"/>
              <a:r>
                <a:rPr lang="en-US" sz="2200">
                  <a:solidFill>
                    <a:schemeClr val="bg1"/>
                  </a:solidFill>
                  <a:latin typeface="Calibri" panose="020F0502020204030204" pitchFamily="34" charset="0"/>
                  <a:cs typeface="Calibri" panose="020F0502020204030204" pitchFamily="34" charset="0"/>
                </a:rPr>
                <a:t>3</a:t>
              </a:r>
            </a:p>
          </p:txBody>
        </p:sp>
        <p:sp>
          <p:nvSpPr>
            <p:cNvPr id="25" name="TextBox 24">
              <a:extLst>
                <a:ext uri="{FF2B5EF4-FFF2-40B4-BE49-F238E27FC236}">
                  <a16:creationId xmlns:a16="http://schemas.microsoft.com/office/drawing/2014/main" id="{4DF758A5-A33E-7542-7469-0959A298D2AF}"/>
                </a:ext>
              </a:extLst>
            </p:cNvPr>
            <p:cNvSpPr txBox="1"/>
            <p:nvPr/>
          </p:nvSpPr>
          <p:spPr>
            <a:xfrm>
              <a:off x="3510388" y="1531622"/>
              <a:ext cx="266759" cy="338554"/>
            </a:xfrm>
            <a:prstGeom prst="rect">
              <a:avLst/>
            </a:prstGeom>
            <a:noFill/>
          </p:spPr>
          <p:txBody>
            <a:bodyPr wrap="square" lIns="0" tIns="0" rIns="0" bIns="0" rtlCol="0" anchor="ctr">
              <a:spAutoFit/>
            </a:bodyPr>
            <a:lstStyle/>
            <a:p>
              <a:pPr algn="ctr"/>
              <a:r>
                <a:rPr lang="en-US" sz="2200">
                  <a:solidFill>
                    <a:schemeClr val="bg1"/>
                  </a:solidFill>
                  <a:latin typeface="Calibri" panose="020F0502020204030204" pitchFamily="34" charset="0"/>
                  <a:cs typeface="Calibri" panose="020F0502020204030204" pitchFamily="34" charset="0"/>
                </a:rPr>
                <a:t>1</a:t>
              </a:r>
            </a:p>
          </p:txBody>
        </p:sp>
        <p:sp>
          <p:nvSpPr>
            <p:cNvPr id="210" name="TextBox 209">
              <a:extLst>
                <a:ext uri="{FF2B5EF4-FFF2-40B4-BE49-F238E27FC236}">
                  <a16:creationId xmlns:a16="http://schemas.microsoft.com/office/drawing/2014/main" id="{63E695C7-57F0-2EBF-1363-CC64902E7B7A}"/>
                </a:ext>
              </a:extLst>
            </p:cNvPr>
            <p:cNvSpPr txBox="1"/>
            <p:nvPr/>
          </p:nvSpPr>
          <p:spPr>
            <a:xfrm>
              <a:off x="3672344" y="1531622"/>
              <a:ext cx="230007" cy="338554"/>
            </a:xfrm>
            <a:prstGeom prst="rect">
              <a:avLst/>
            </a:prstGeom>
            <a:noFill/>
          </p:spPr>
          <p:txBody>
            <a:bodyPr wrap="square" lIns="0" tIns="0" rIns="0" bIns="0" rtlCol="0" anchor="ctr">
              <a:spAutoFit/>
            </a:bodyPr>
            <a:lstStyle/>
            <a:p>
              <a:pPr algn="ctr"/>
              <a:r>
                <a:rPr lang="en-US" sz="2200">
                  <a:solidFill>
                    <a:schemeClr val="bg1"/>
                  </a:solidFill>
                  <a:latin typeface="Calibri" panose="020F0502020204030204" pitchFamily="34" charset="0"/>
                  <a:cs typeface="Calibri" panose="020F0502020204030204" pitchFamily="34" charset="0"/>
                </a:rPr>
                <a:t>)</a:t>
              </a:r>
            </a:p>
          </p:txBody>
        </p:sp>
        <p:sp>
          <p:nvSpPr>
            <p:cNvPr id="211" name="TextBox 210">
              <a:extLst>
                <a:ext uri="{FF2B5EF4-FFF2-40B4-BE49-F238E27FC236}">
                  <a16:creationId xmlns:a16="http://schemas.microsoft.com/office/drawing/2014/main" id="{59B6F043-5CCA-B5D3-F6D8-47CE6953016B}"/>
                </a:ext>
              </a:extLst>
            </p:cNvPr>
            <p:cNvSpPr txBox="1"/>
            <p:nvPr/>
          </p:nvSpPr>
          <p:spPr>
            <a:xfrm>
              <a:off x="1102552" y="1531622"/>
              <a:ext cx="230007" cy="338554"/>
            </a:xfrm>
            <a:prstGeom prst="rect">
              <a:avLst/>
            </a:prstGeom>
            <a:noFill/>
          </p:spPr>
          <p:txBody>
            <a:bodyPr wrap="square" lIns="0" tIns="0" rIns="0" bIns="0" rtlCol="0" anchor="ctr">
              <a:spAutoFit/>
            </a:bodyPr>
            <a:lstStyle/>
            <a:p>
              <a:pPr algn="ctr"/>
              <a:r>
                <a:rPr lang="en-US" sz="2200">
                  <a:solidFill>
                    <a:schemeClr val="bg1"/>
                  </a:solidFill>
                  <a:latin typeface="Calibri" panose="020F0502020204030204" pitchFamily="34" charset="0"/>
                  <a:cs typeface="Calibri" panose="020F0502020204030204" pitchFamily="34" charset="0"/>
                </a:rPr>
                <a:t>(</a:t>
              </a:r>
            </a:p>
          </p:txBody>
        </p:sp>
      </p:grpSp>
      <p:grpSp>
        <p:nvGrpSpPr>
          <p:cNvPr id="44" name="Group 43">
            <a:extLst>
              <a:ext uri="{FF2B5EF4-FFF2-40B4-BE49-F238E27FC236}">
                <a16:creationId xmlns:a16="http://schemas.microsoft.com/office/drawing/2014/main" id="{00B82EEE-286E-1520-C453-8DFAE21D7C80}"/>
              </a:ext>
            </a:extLst>
          </p:cNvPr>
          <p:cNvGrpSpPr/>
          <p:nvPr/>
        </p:nvGrpSpPr>
        <p:grpSpPr>
          <a:xfrm>
            <a:off x="5366123" y="1378884"/>
            <a:ext cx="1670469" cy="338554"/>
            <a:chOff x="5366123" y="1519909"/>
            <a:chExt cx="1670469" cy="338554"/>
          </a:xfrm>
        </p:grpSpPr>
        <p:sp>
          <p:nvSpPr>
            <p:cNvPr id="29" name="TextBox 28">
              <a:extLst>
                <a:ext uri="{FF2B5EF4-FFF2-40B4-BE49-F238E27FC236}">
                  <a16:creationId xmlns:a16="http://schemas.microsoft.com/office/drawing/2014/main" id="{0B73B216-BABD-88B5-FA67-811B7466468A}"/>
                </a:ext>
              </a:extLst>
            </p:cNvPr>
            <p:cNvSpPr txBox="1"/>
            <p:nvPr/>
          </p:nvSpPr>
          <p:spPr>
            <a:xfrm>
              <a:off x="5366123" y="1519909"/>
              <a:ext cx="230007" cy="338554"/>
            </a:xfrm>
            <a:prstGeom prst="rect">
              <a:avLst/>
            </a:prstGeom>
            <a:noFill/>
          </p:spPr>
          <p:txBody>
            <a:bodyPr wrap="square" lIns="0" tIns="0" rIns="0" bIns="0" rtlCol="0" anchor="ctr">
              <a:spAutoFit/>
            </a:bodyPr>
            <a:lstStyle/>
            <a:p>
              <a:pPr algn="ctr"/>
              <a:r>
                <a:rPr lang="en-US" sz="2200" b="1">
                  <a:solidFill>
                    <a:srgbClr val="CC9900"/>
                  </a:solidFill>
                  <a:latin typeface="Calibri" panose="020F0502020204030204" pitchFamily="34" charset="0"/>
                  <a:cs typeface="Calibri" panose="020F0502020204030204" pitchFamily="34" charset="0"/>
                </a:rPr>
                <a:t>+</a:t>
              </a:r>
            </a:p>
          </p:txBody>
        </p:sp>
        <p:sp>
          <p:nvSpPr>
            <p:cNvPr id="31" name="TextBox 30">
              <a:extLst>
                <a:ext uri="{FF2B5EF4-FFF2-40B4-BE49-F238E27FC236}">
                  <a16:creationId xmlns:a16="http://schemas.microsoft.com/office/drawing/2014/main" id="{1C5617DA-83D5-5BB1-F531-9663757A2329}"/>
                </a:ext>
              </a:extLst>
            </p:cNvPr>
            <p:cNvSpPr txBox="1"/>
            <p:nvPr/>
          </p:nvSpPr>
          <p:spPr>
            <a:xfrm>
              <a:off x="5655032" y="1519909"/>
              <a:ext cx="230007" cy="338554"/>
            </a:xfrm>
            <a:prstGeom prst="rect">
              <a:avLst/>
            </a:prstGeom>
            <a:noFill/>
          </p:spPr>
          <p:txBody>
            <a:bodyPr wrap="square" lIns="0" tIns="0" rIns="0" bIns="0" rtlCol="0" anchor="ctr">
              <a:spAutoFit/>
            </a:bodyPr>
            <a:lstStyle/>
            <a:p>
              <a:pPr algn="ctr"/>
              <a:r>
                <a:rPr lang="en-US" sz="2200">
                  <a:solidFill>
                    <a:schemeClr val="bg1"/>
                  </a:solidFill>
                  <a:latin typeface="Calibri" panose="020F0502020204030204" pitchFamily="34" charset="0"/>
                  <a:cs typeface="Calibri" panose="020F0502020204030204" pitchFamily="34" charset="0"/>
                </a:rPr>
                <a:t>1</a:t>
              </a:r>
            </a:p>
          </p:txBody>
        </p:sp>
        <p:sp>
          <p:nvSpPr>
            <p:cNvPr id="17" name="TextBox 32">
              <a:extLst>
                <a:ext uri="{FF2B5EF4-FFF2-40B4-BE49-F238E27FC236}">
                  <a16:creationId xmlns:a16="http://schemas.microsoft.com/office/drawing/2014/main" id="{CC18DFC5-AD2B-CF55-6937-C28B29D18133}"/>
                </a:ext>
              </a:extLst>
            </p:cNvPr>
            <p:cNvSpPr txBox="1"/>
            <p:nvPr/>
          </p:nvSpPr>
          <p:spPr>
            <a:xfrm>
              <a:off x="5967332" y="1519909"/>
              <a:ext cx="230007" cy="338554"/>
            </a:xfrm>
            <a:prstGeom prst="rect">
              <a:avLst/>
            </a:prstGeom>
            <a:noFill/>
          </p:spPr>
          <p:txBody>
            <a:bodyPr wrap="square" lIns="0" tIns="0" rIns="0" bIns="0" rtlCol="0" anchor="ctr">
              <a:spAutoFit/>
            </a:bodyPr>
            <a:lstStyle/>
            <a:p>
              <a:pPr algn="ctr"/>
              <a:r>
                <a:rPr lang="en-US" sz="2200" b="1">
                  <a:solidFill>
                    <a:srgbClr val="CC9900"/>
                  </a:solidFill>
                  <a:latin typeface="Calibri" panose="020F0502020204030204" pitchFamily="34" charset="0"/>
                  <a:cs typeface="Calibri" panose="020F0502020204030204" pitchFamily="34" charset="0"/>
                </a:rPr>
                <a:t>+</a:t>
              </a:r>
            </a:p>
          </p:txBody>
        </p:sp>
        <p:sp>
          <p:nvSpPr>
            <p:cNvPr id="34" name="TextBox 33">
              <a:extLst>
                <a:ext uri="{FF2B5EF4-FFF2-40B4-BE49-F238E27FC236}">
                  <a16:creationId xmlns:a16="http://schemas.microsoft.com/office/drawing/2014/main" id="{76F2FB1C-3E13-9996-D118-BA48E59214C7}"/>
                </a:ext>
              </a:extLst>
            </p:cNvPr>
            <p:cNvSpPr txBox="1"/>
            <p:nvPr/>
          </p:nvSpPr>
          <p:spPr>
            <a:xfrm>
              <a:off x="6217490" y="1519909"/>
              <a:ext cx="230007" cy="338554"/>
            </a:xfrm>
            <a:prstGeom prst="rect">
              <a:avLst/>
            </a:prstGeom>
            <a:noFill/>
          </p:spPr>
          <p:txBody>
            <a:bodyPr wrap="square" lIns="0" tIns="0" rIns="0" bIns="0" rtlCol="0" anchor="ctr">
              <a:spAutoFit/>
            </a:bodyPr>
            <a:lstStyle/>
            <a:p>
              <a:pPr algn="ctr"/>
              <a:r>
                <a:rPr lang="en-US" sz="2200">
                  <a:solidFill>
                    <a:schemeClr val="bg1"/>
                  </a:solidFill>
                  <a:latin typeface="Calibri" panose="020F0502020204030204" pitchFamily="34" charset="0"/>
                  <a:cs typeface="Calibri" panose="020F0502020204030204" pitchFamily="34" charset="0"/>
                </a:rPr>
                <a:t>1</a:t>
              </a:r>
            </a:p>
          </p:txBody>
        </p:sp>
        <p:sp>
          <p:nvSpPr>
            <p:cNvPr id="35" name="TextBox 32">
              <a:extLst>
                <a:ext uri="{FF2B5EF4-FFF2-40B4-BE49-F238E27FC236}">
                  <a16:creationId xmlns:a16="http://schemas.microsoft.com/office/drawing/2014/main" id="{EF615499-234A-5551-856E-E3FF2A038CE4}"/>
                </a:ext>
              </a:extLst>
            </p:cNvPr>
            <p:cNvSpPr txBox="1"/>
            <p:nvPr/>
          </p:nvSpPr>
          <p:spPr>
            <a:xfrm>
              <a:off x="6538667" y="1519909"/>
              <a:ext cx="230007" cy="338554"/>
            </a:xfrm>
            <a:prstGeom prst="rect">
              <a:avLst/>
            </a:prstGeom>
            <a:noFill/>
          </p:spPr>
          <p:txBody>
            <a:bodyPr wrap="square" lIns="0" tIns="0" rIns="0" bIns="0" rtlCol="0" anchor="ctr">
              <a:spAutoFit/>
            </a:bodyPr>
            <a:lstStyle/>
            <a:p>
              <a:pPr algn="ctr"/>
              <a:r>
                <a:rPr lang="en-US" sz="2200" b="1">
                  <a:solidFill>
                    <a:srgbClr val="CC9900"/>
                  </a:solidFill>
                  <a:latin typeface="Calibri" panose="020F0502020204030204" pitchFamily="34" charset="0"/>
                  <a:cs typeface="Calibri" panose="020F0502020204030204" pitchFamily="34" charset="0"/>
                </a:rPr>
                <a:t>+</a:t>
              </a:r>
            </a:p>
          </p:txBody>
        </p:sp>
        <p:sp>
          <p:nvSpPr>
            <p:cNvPr id="36" name="TextBox 35">
              <a:extLst>
                <a:ext uri="{FF2B5EF4-FFF2-40B4-BE49-F238E27FC236}">
                  <a16:creationId xmlns:a16="http://schemas.microsoft.com/office/drawing/2014/main" id="{521B0850-883F-5E53-75DD-2A322EBB62C2}"/>
                </a:ext>
              </a:extLst>
            </p:cNvPr>
            <p:cNvSpPr txBox="1"/>
            <p:nvPr/>
          </p:nvSpPr>
          <p:spPr>
            <a:xfrm>
              <a:off x="6806585" y="1519909"/>
              <a:ext cx="230007" cy="338554"/>
            </a:xfrm>
            <a:prstGeom prst="rect">
              <a:avLst/>
            </a:prstGeom>
            <a:noFill/>
          </p:spPr>
          <p:txBody>
            <a:bodyPr wrap="square" lIns="0" tIns="0" rIns="0" bIns="0" rtlCol="0" anchor="ctr">
              <a:spAutoFit/>
            </a:bodyPr>
            <a:lstStyle/>
            <a:p>
              <a:pPr algn="ctr"/>
              <a:r>
                <a:rPr lang="en-US" sz="2200">
                  <a:solidFill>
                    <a:schemeClr val="bg1"/>
                  </a:solidFill>
                  <a:latin typeface="Calibri" panose="020F0502020204030204" pitchFamily="34" charset="0"/>
                  <a:cs typeface="Calibri" panose="020F0502020204030204" pitchFamily="34" charset="0"/>
                </a:rPr>
                <a:t>1</a:t>
              </a:r>
            </a:p>
          </p:txBody>
        </p:sp>
      </p:grpSp>
      <p:grpSp>
        <p:nvGrpSpPr>
          <p:cNvPr id="45" name="Group 44">
            <a:extLst>
              <a:ext uri="{FF2B5EF4-FFF2-40B4-BE49-F238E27FC236}">
                <a16:creationId xmlns:a16="http://schemas.microsoft.com/office/drawing/2014/main" id="{E1A4FCC0-6854-E553-90A2-F1031E3DCC8C}"/>
              </a:ext>
            </a:extLst>
          </p:cNvPr>
          <p:cNvGrpSpPr/>
          <p:nvPr/>
        </p:nvGrpSpPr>
        <p:grpSpPr>
          <a:xfrm>
            <a:off x="7089788" y="1378884"/>
            <a:ext cx="724748" cy="338554"/>
            <a:chOff x="7089789" y="1519909"/>
            <a:chExt cx="724748" cy="338554"/>
          </a:xfrm>
        </p:grpSpPr>
        <p:sp>
          <p:nvSpPr>
            <p:cNvPr id="37" name="TextBox 32">
              <a:extLst>
                <a:ext uri="{FF2B5EF4-FFF2-40B4-BE49-F238E27FC236}">
                  <a16:creationId xmlns:a16="http://schemas.microsoft.com/office/drawing/2014/main" id="{454E25EF-7852-19C4-0891-EA59AD307900}"/>
                </a:ext>
              </a:extLst>
            </p:cNvPr>
            <p:cNvSpPr txBox="1"/>
            <p:nvPr/>
          </p:nvSpPr>
          <p:spPr>
            <a:xfrm>
              <a:off x="7089789" y="1519909"/>
              <a:ext cx="230007" cy="338554"/>
            </a:xfrm>
            <a:prstGeom prst="rect">
              <a:avLst/>
            </a:prstGeom>
            <a:noFill/>
          </p:spPr>
          <p:txBody>
            <a:bodyPr wrap="square" lIns="0" tIns="0" rIns="0" bIns="0" rtlCol="0" anchor="ctr">
              <a:spAutoFit/>
            </a:bodyPr>
            <a:lstStyle/>
            <a:p>
              <a:pPr algn="ctr"/>
              <a:r>
                <a:rPr lang="en-US" sz="2200" b="1">
                  <a:solidFill>
                    <a:srgbClr val="CC9900"/>
                  </a:solidFill>
                  <a:latin typeface="Calibri" panose="020F0502020204030204" pitchFamily="34" charset="0"/>
                  <a:cs typeface="Calibri" panose="020F0502020204030204" pitchFamily="34" charset="0"/>
                </a:rPr>
                <a:t>=</a:t>
              </a:r>
            </a:p>
          </p:txBody>
        </p:sp>
        <p:sp>
          <p:nvSpPr>
            <p:cNvPr id="38" name="TextBox 37">
              <a:extLst>
                <a:ext uri="{FF2B5EF4-FFF2-40B4-BE49-F238E27FC236}">
                  <a16:creationId xmlns:a16="http://schemas.microsoft.com/office/drawing/2014/main" id="{E624CFBF-1859-47F4-0DD2-1A118D5363F1}"/>
                </a:ext>
              </a:extLst>
            </p:cNvPr>
            <p:cNvSpPr txBox="1"/>
            <p:nvPr/>
          </p:nvSpPr>
          <p:spPr>
            <a:xfrm>
              <a:off x="7329369" y="1519909"/>
              <a:ext cx="485168" cy="338554"/>
            </a:xfrm>
            <a:prstGeom prst="rect">
              <a:avLst/>
            </a:prstGeom>
            <a:noFill/>
          </p:spPr>
          <p:txBody>
            <a:bodyPr wrap="square" lIns="0" tIns="0" rIns="0" bIns="0" rtlCol="0" anchor="ctr">
              <a:spAutoFit/>
            </a:bodyPr>
            <a:lstStyle/>
            <a:p>
              <a:pPr algn="ctr"/>
              <a:r>
                <a:rPr lang="en-US" sz="2200">
                  <a:solidFill>
                    <a:schemeClr val="bg1"/>
                  </a:solidFill>
                  <a:latin typeface="Calibri" panose="020F0502020204030204" pitchFamily="34" charset="0"/>
                  <a:cs typeface="Calibri" panose="020F0502020204030204" pitchFamily="34" charset="0"/>
                </a:rPr>
                <a:t>203</a:t>
              </a:r>
            </a:p>
          </p:txBody>
        </p:sp>
      </p:grpSp>
      <mc:AlternateContent xmlns:mc="http://schemas.openxmlformats.org/markup-compatibility/2006" xmlns:a14="http://schemas.microsoft.com/office/drawing/2010/main">
        <mc:Choice Requires="a14">
          <p:sp>
            <p:nvSpPr>
              <p:cNvPr id="48" name="Content Placeholder 2">
                <a:extLst>
                  <a:ext uri="{FF2B5EF4-FFF2-40B4-BE49-F238E27FC236}">
                    <a16:creationId xmlns:a16="http://schemas.microsoft.com/office/drawing/2014/main" id="{0357A458-B922-7AD3-ECA9-8BF9ABFBC3FD}"/>
                  </a:ext>
                </a:extLst>
              </p:cNvPr>
              <p:cNvSpPr>
                <a:spLocks noGrp="1"/>
              </p:cNvSpPr>
              <p:nvPr>
                <p:ph idx="1"/>
              </p:nvPr>
            </p:nvSpPr>
            <p:spPr>
              <a:xfrm>
                <a:off x="7921238" y="1973722"/>
                <a:ext cx="3654679" cy="2746149"/>
              </a:xfrm>
              <a:solidFill>
                <a:schemeClr val="tx1"/>
              </a:solidFill>
              <a:ln w="28575">
                <a:solidFill>
                  <a:schemeClr val="bg1"/>
                </a:solidFill>
              </a:ln>
            </p:spPr>
            <p:txBody>
              <a:bodyPr anchor="t">
                <a:noAutofit/>
              </a:bodyPr>
              <a:lstStyle/>
              <a:p>
                <a:pPr>
                  <a:spcBef>
                    <a:spcPts val="0"/>
                  </a:spcBef>
                  <a:spcAft>
                    <a:spcPts val="0"/>
                  </a:spcAft>
                  <a:buClrTx/>
                  <a:buFont typeface="Calibri" panose="020F0502020204030204" pitchFamily="34" charset="0"/>
                  <a:buChar char="→"/>
                </a:pPr>
                <a:r>
                  <a:rPr lang="en-US" sz="2200">
                    <a:solidFill>
                      <a:schemeClr val="bg1"/>
                    </a:solidFill>
                    <a:latin typeface="Calibri" panose="020F0502020204030204" pitchFamily="34" charset="0"/>
                    <a:cs typeface="Calibri" panose="020F0502020204030204" pitchFamily="34" charset="0"/>
                  </a:rPr>
                  <a:t>If the tournament goes as expected,</a:t>
                </a:r>
              </a:p>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2200" i="1" dirty="0">
                          <a:solidFill>
                            <a:schemeClr val="bg1"/>
                          </a:solidFill>
                          <a:latin typeface="Cambria Math" panose="02040503050406030204" pitchFamily="18" charset="0"/>
                          <a:cs typeface="Calibri" panose="020F0502020204030204" pitchFamily="34" charset="0"/>
                        </a:rPr>
                        <m:t>𝐸</m:t>
                      </m:r>
                      <m:d>
                        <m:dPr>
                          <m:ctrlPr>
                            <a:rPr lang="en-US" sz="2200" i="1" dirty="0">
                              <a:solidFill>
                                <a:schemeClr val="bg1"/>
                              </a:solidFill>
                              <a:latin typeface="Cambria Math" panose="02040503050406030204" pitchFamily="18" charset="0"/>
                              <a:cs typeface="Calibri" panose="020F0502020204030204" pitchFamily="34" charset="0"/>
                            </a:rPr>
                          </m:ctrlPr>
                        </m:dPr>
                        <m:e>
                          <m:r>
                            <a:rPr lang="en-US" sz="2200" i="1" dirty="0">
                              <a:solidFill>
                                <a:schemeClr val="bg1"/>
                              </a:solidFill>
                              <a:latin typeface="Cambria Math" panose="02040503050406030204" pitchFamily="18" charset="0"/>
                              <a:cs typeface="Calibri" panose="020F0502020204030204" pitchFamily="34" charset="0"/>
                            </a:rPr>
                            <m:t>𝑦𝑒𝑎𝑟</m:t>
                          </m:r>
                          <m:r>
                            <a:rPr lang="en-US" sz="2200" i="1" dirty="0">
                              <a:solidFill>
                                <a:schemeClr val="bg1"/>
                              </a:solidFill>
                              <a:latin typeface="Cambria Math" panose="02040503050406030204" pitchFamily="18" charset="0"/>
                              <a:cs typeface="Calibri" panose="020F0502020204030204" pitchFamily="34" charset="0"/>
                            </a:rPr>
                            <m:t>, </m:t>
                          </m:r>
                          <m:r>
                            <a:rPr lang="en-US" sz="2200" i="1" dirty="0">
                              <a:solidFill>
                                <a:schemeClr val="bg1"/>
                              </a:solidFill>
                              <a:latin typeface="Cambria Math" panose="02040503050406030204" pitchFamily="18" charset="0"/>
                              <a:cs typeface="Calibri" panose="020F0502020204030204" pitchFamily="34" charset="0"/>
                            </a:rPr>
                            <m:t>𝑔𝑒𝑛𝑑𝑒𝑟</m:t>
                          </m:r>
                        </m:e>
                      </m:d>
                      <m:r>
                        <a:rPr lang="en-US" sz="2200" i="1" dirty="0">
                          <a:solidFill>
                            <a:schemeClr val="bg1"/>
                          </a:solidFill>
                          <a:latin typeface="Cambria Math" panose="02040503050406030204" pitchFamily="18" charset="0"/>
                          <a:cs typeface="Calibri" panose="020F0502020204030204" pitchFamily="34" charset="0"/>
                        </a:rPr>
                        <m:t>=</m:t>
                      </m:r>
                      <m:r>
                        <a:rPr lang="en-US" sz="2200" b="0" i="1" dirty="0" smtClean="0">
                          <a:solidFill>
                            <a:schemeClr val="bg1"/>
                          </a:solidFill>
                          <a:latin typeface="Cambria Math" panose="02040503050406030204" pitchFamily="18" charset="0"/>
                          <a:cs typeface="Calibri" panose="020F0502020204030204" pitchFamily="34" charset="0"/>
                        </a:rPr>
                        <m:t>203</m:t>
                      </m:r>
                    </m:oMath>
                  </m:oMathPara>
                </a14:m>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2200" b="0" i="1" smtClean="0">
                          <a:solidFill>
                            <a:schemeClr val="bg1"/>
                          </a:solidFill>
                          <a:latin typeface="Cambria Math" panose="02040503050406030204" pitchFamily="18" charset="0"/>
                          <a:cs typeface="Calibri" panose="020F0502020204030204" pitchFamily="34" charset="0"/>
                        </a:rPr>
                        <m:t>𝑒</m:t>
                      </m:r>
                      <m:r>
                        <a:rPr lang="en-US" sz="2200" b="0" i="1" smtClean="0">
                          <a:solidFill>
                            <a:schemeClr val="bg1"/>
                          </a:solidFill>
                          <a:latin typeface="Cambria Math" panose="02040503050406030204" pitchFamily="18" charset="0"/>
                          <a:cs typeface="Calibri" panose="020F0502020204030204" pitchFamily="34" charset="0"/>
                        </a:rPr>
                        <m:t>=</m:t>
                      </m:r>
                      <m:f>
                        <m:fPr>
                          <m:ctrlPr>
                            <a:rPr lang="en-US" sz="2200" b="0" i="1" smtClean="0">
                              <a:solidFill>
                                <a:schemeClr val="bg1"/>
                              </a:solidFill>
                              <a:latin typeface="Cambria Math" panose="02040503050406030204" pitchFamily="18" charset="0"/>
                              <a:cs typeface="Calibri" panose="020F0502020204030204" pitchFamily="34" charset="0"/>
                            </a:rPr>
                          </m:ctrlPr>
                        </m:fPr>
                        <m:num>
                          <m:r>
                            <a:rPr lang="en-US" sz="2200" b="0" i="1" smtClean="0">
                              <a:solidFill>
                                <a:schemeClr val="bg1"/>
                              </a:solidFill>
                              <a:latin typeface="Cambria Math" panose="02040503050406030204" pitchFamily="18" charset="0"/>
                              <a:cs typeface="Calibri" panose="020F0502020204030204" pitchFamily="34" charset="0"/>
                            </a:rPr>
                            <m:t>203</m:t>
                          </m:r>
                          <m:r>
                            <a:rPr lang="en-US" sz="2200" i="1">
                              <a:solidFill>
                                <a:schemeClr val="bg1"/>
                              </a:solidFill>
                              <a:latin typeface="Cambria Math" panose="02040503050406030204" pitchFamily="18" charset="0"/>
                              <a:cs typeface="Calibri" panose="020F0502020204030204" pitchFamily="34" charset="0"/>
                            </a:rPr>
                            <m:t>−203</m:t>
                          </m:r>
                        </m:num>
                        <m:den>
                          <m:r>
                            <a:rPr lang="en-US" sz="2200" b="0" i="1" smtClean="0">
                              <a:solidFill>
                                <a:schemeClr val="bg1"/>
                              </a:solidFill>
                              <a:latin typeface="Cambria Math" panose="02040503050406030204" pitchFamily="18" charset="0"/>
                              <a:cs typeface="Calibri" panose="020F0502020204030204" pitchFamily="34" charset="0"/>
                            </a:rPr>
                            <m:t>868−203</m:t>
                          </m:r>
                        </m:den>
                      </m:f>
                      <m:r>
                        <a:rPr lang="en-US" sz="2200" b="0" i="1" smtClean="0">
                          <a:solidFill>
                            <a:schemeClr val="bg1"/>
                          </a:solidFill>
                          <a:latin typeface="Cambria Math" panose="02040503050406030204" pitchFamily="18" charset="0"/>
                          <a:cs typeface="Calibri" panose="020F0502020204030204" pitchFamily="34" charset="0"/>
                        </a:rPr>
                        <m:t>=</m:t>
                      </m:r>
                      <m:f>
                        <m:fPr>
                          <m:ctrlPr>
                            <a:rPr lang="en-US" sz="2200" b="0" i="1" smtClean="0">
                              <a:solidFill>
                                <a:schemeClr val="bg1"/>
                              </a:solidFill>
                              <a:latin typeface="Cambria Math" panose="02040503050406030204" pitchFamily="18" charset="0"/>
                              <a:cs typeface="Calibri" panose="020F0502020204030204" pitchFamily="34" charset="0"/>
                            </a:rPr>
                          </m:ctrlPr>
                        </m:fPr>
                        <m:num>
                          <m:r>
                            <a:rPr lang="en-US" sz="2200" b="0" i="1" smtClean="0">
                              <a:solidFill>
                                <a:schemeClr val="bg1"/>
                              </a:solidFill>
                              <a:latin typeface="Cambria Math" panose="02040503050406030204" pitchFamily="18" charset="0"/>
                              <a:cs typeface="Calibri" panose="020F0502020204030204" pitchFamily="34" charset="0"/>
                            </a:rPr>
                            <m:t>0</m:t>
                          </m:r>
                        </m:num>
                        <m:den>
                          <m:r>
                            <a:rPr lang="en-US" sz="2200" b="0" i="1" smtClean="0">
                              <a:solidFill>
                                <a:schemeClr val="bg1"/>
                              </a:solidFill>
                              <a:latin typeface="Cambria Math" panose="02040503050406030204" pitchFamily="18" charset="0"/>
                              <a:cs typeface="Calibri" panose="020F0502020204030204" pitchFamily="34" charset="0"/>
                            </a:rPr>
                            <m:t>665</m:t>
                          </m:r>
                        </m:den>
                      </m:f>
                      <m:r>
                        <a:rPr lang="en-US" sz="2200" b="0" i="1" smtClean="0">
                          <a:solidFill>
                            <a:schemeClr val="bg1"/>
                          </a:solidFill>
                          <a:latin typeface="Cambria Math" panose="02040503050406030204" pitchFamily="18" charset="0"/>
                          <a:cs typeface="Calibri" panose="020F0502020204030204" pitchFamily="34" charset="0"/>
                        </a:rPr>
                        <m:t>=0.0</m:t>
                      </m:r>
                    </m:oMath>
                  </m:oMathPara>
                </a14:m>
                <a:endParaRPr lang="en-US" sz="2200">
                  <a:solidFill>
                    <a:schemeClr val="bg1"/>
                  </a:solidFill>
                  <a:latin typeface="Calibri" panose="020F0502020204030204" pitchFamily="34" charset="0"/>
                  <a:cs typeface="Calibri" panose="020F0502020204030204" pitchFamily="34" charset="0"/>
                </a:endParaRPr>
              </a:p>
            </p:txBody>
          </p:sp>
        </mc:Choice>
        <mc:Fallback xmlns="">
          <p:sp>
            <p:nvSpPr>
              <p:cNvPr id="48" name="Content Placeholder 2">
                <a:extLst>
                  <a:ext uri="{FF2B5EF4-FFF2-40B4-BE49-F238E27FC236}">
                    <a16:creationId xmlns:a16="http://schemas.microsoft.com/office/drawing/2014/main" id="{0357A458-B922-7AD3-ECA9-8BF9ABFBC3FD}"/>
                  </a:ext>
                </a:extLst>
              </p:cNvPr>
              <p:cNvSpPr>
                <a:spLocks noGrp="1" noRot="1" noChangeAspect="1" noMove="1" noResize="1" noEditPoints="1" noAdjustHandles="1" noChangeArrowheads="1" noChangeShapeType="1" noTextEdit="1"/>
              </p:cNvSpPr>
              <p:nvPr>
                <p:ph idx="1"/>
              </p:nvPr>
            </p:nvSpPr>
            <p:spPr>
              <a:xfrm>
                <a:off x="7921238" y="1973722"/>
                <a:ext cx="3654679" cy="2746149"/>
              </a:xfrm>
              <a:blipFill>
                <a:blip r:embed="rId3"/>
                <a:stretch>
                  <a:fillRect l="-992" t="-1099"/>
                </a:stretch>
              </a:blipFill>
              <a:ln w="28575">
                <a:solidFill>
                  <a:schemeClr val="bg1"/>
                </a:solidFill>
              </a:ln>
            </p:spPr>
            <p:txBody>
              <a:bodyPr/>
              <a:lstStyle/>
              <a:p>
                <a:r>
                  <a:rPr lang="en-US">
                    <a:noFill/>
                  </a:rPr>
                  <a:t> </a:t>
                </a:r>
              </a:p>
            </p:txBody>
          </p:sp>
        </mc:Fallback>
      </mc:AlternateContent>
      <p:sp>
        <p:nvSpPr>
          <p:cNvPr id="51" name="Title 1">
            <a:extLst>
              <a:ext uri="{FF2B5EF4-FFF2-40B4-BE49-F238E27FC236}">
                <a16:creationId xmlns:a16="http://schemas.microsoft.com/office/drawing/2014/main" id="{1C8E5BC9-D921-B1FA-034F-74CDDC0B4809}"/>
              </a:ext>
            </a:extLst>
          </p:cNvPr>
          <p:cNvSpPr>
            <a:spLocks noGrp="1"/>
          </p:cNvSpPr>
          <p:nvPr>
            <p:ph type="title"/>
          </p:nvPr>
        </p:nvSpPr>
        <p:spPr>
          <a:xfrm>
            <a:off x="594804" y="249260"/>
            <a:ext cx="11008311" cy="1000504"/>
          </a:xfrm>
        </p:spPr>
        <p:txBody>
          <a:bodyPr>
            <a:normAutofit/>
          </a:bodyPr>
          <a:lstStyle/>
          <a:p>
            <a:r>
              <a:rPr lang="en-US" sz="4500" b="1">
                <a:latin typeface="Calibri" panose="020F0502020204030204" pitchFamily="34" charset="0"/>
                <a:cs typeface="Calibri" panose="020F0502020204030204" pitchFamily="34" charset="0"/>
              </a:rPr>
              <a:t>Measuring Team Seeding Efficacy</a:t>
            </a:r>
          </a:p>
        </p:txBody>
      </p:sp>
    </p:spTree>
    <p:extLst>
      <p:ext uri="{BB962C8B-B14F-4D97-AF65-F5344CB8AC3E}">
        <p14:creationId xmlns:p14="http://schemas.microsoft.com/office/powerpoint/2010/main" val="576520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61"/>
                                        </p:tgtEl>
                                        <p:attrNameLst>
                                          <p:attrName>style.visibility</p:attrName>
                                        </p:attrNameLst>
                                      </p:cBhvr>
                                      <p:to>
                                        <p:strVal val="visible"/>
                                      </p:to>
                                    </p:set>
                                    <p:animEffect transition="in" filter="fade">
                                      <p:cBhvr>
                                        <p:cTn id="19" dur="500"/>
                                        <p:tgtEl>
                                          <p:spTgt spid="161"/>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0-#ppt_w/2"/>
                                          </p:val>
                                        </p:tav>
                                        <p:tav tm="100000">
                                          <p:val>
                                            <p:strVal val="#ppt_x"/>
                                          </p:val>
                                        </p:tav>
                                      </p:tavLst>
                                    </p:anim>
                                    <p:anim calcmode="lin" valueType="num">
                                      <p:cBhvr additive="base">
                                        <p:cTn id="24"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2"/>
                                        </p:tgtEl>
                                        <p:attrNameLst>
                                          <p:attrName>style.visibility</p:attrName>
                                        </p:attrNameLst>
                                      </p:cBhvr>
                                      <p:to>
                                        <p:strVal val="visible"/>
                                      </p:to>
                                    </p:set>
                                    <p:anim calcmode="lin" valueType="num">
                                      <p:cBhvr additive="base">
                                        <p:cTn id="29" dur="500" fill="hold"/>
                                        <p:tgtEl>
                                          <p:spTgt spid="42"/>
                                        </p:tgtEl>
                                        <p:attrNameLst>
                                          <p:attrName>ppt_x</p:attrName>
                                        </p:attrNameLst>
                                      </p:cBhvr>
                                      <p:tavLst>
                                        <p:tav tm="0">
                                          <p:val>
                                            <p:strVal val="#ppt_x"/>
                                          </p:val>
                                        </p:tav>
                                        <p:tav tm="100000">
                                          <p:val>
                                            <p:strVal val="#ppt_x"/>
                                          </p:val>
                                        </p:tav>
                                      </p:tavLst>
                                    </p:anim>
                                    <p:anim calcmode="lin" valueType="num">
                                      <p:cBhvr additive="base">
                                        <p:cTn id="3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fade">
                                      <p:cBhvr>
                                        <p:cTn id="35" dur="500"/>
                                        <p:tgtEl>
                                          <p:spTgt spid="43"/>
                                        </p:tgtEl>
                                      </p:cBhvr>
                                    </p:animEffect>
                                  </p:childTnLst>
                                </p:cTn>
                              </p:par>
                            </p:childTnLst>
                          </p:cTn>
                        </p:par>
                        <p:par>
                          <p:cTn id="36" fill="hold">
                            <p:stCondLst>
                              <p:cond delay="500"/>
                            </p:stCondLst>
                            <p:childTnLst>
                              <p:par>
                                <p:cTn id="37" presetID="2" presetClass="entr" presetSubtype="4" fill="hold" nodeType="afterEffect">
                                  <p:stCondLst>
                                    <p:cond delay="0"/>
                                  </p:stCondLst>
                                  <p:childTnLst>
                                    <p:set>
                                      <p:cBhvr>
                                        <p:cTn id="38" dur="1" fill="hold">
                                          <p:stCondLst>
                                            <p:cond delay="0"/>
                                          </p:stCondLst>
                                        </p:cTn>
                                        <p:tgtEl>
                                          <p:spTgt spid="44"/>
                                        </p:tgtEl>
                                        <p:attrNameLst>
                                          <p:attrName>style.visibility</p:attrName>
                                        </p:attrNameLst>
                                      </p:cBhvr>
                                      <p:to>
                                        <p:strVal val="visible"/>
                                      </p:to>
                                    </p:set>
                                    <p:anim calcmode="lin" valueType="num">
                                      <p:cBhvr additive="base">
                                        <p:cTn id="39" dur="500" fill="hold"/>
                                        <p:tgtEl>
                                          <p:spTgt spid="44"/>
                                        </p:tgtEl>
                                        <p:attrNameLst>
                                          <p:attrName>ppt_x</p:attrName>
                                        </p:attrNameLst>
                                      </p:cBhvr>
                                      <p:tavLst>
                                        <p:tav tm="0">
                                          <p:val>
                                            <p:strVal val="#ppt_x"/>
                                          </p:val>
                                        </p:tav>
                                        <p:tav tm="100000">
                                          <p:val>
                                            <p:strVal val="#ppt_x"/>
                                          </p:val>
                                        </p:tav>
                                      </p:tavLst>
                                    </p:anim>
                                    <p:anim calcmode="lin" valueType="num">
                                      <p:cBhvr additive="base">
                                        <p:cTn id="40" dur="500" fill="hold"/>
                                        <p:tgtEl>
                                          <p:spTgt spid="44"/>
                                        </p:tgtEl>
                                        <p:attrNameLst>
                                          <p:attrName>ppt_y</p:attrName>
                                        </p:attrNameLst>
                                      </p:cBhvr>
                                      <p:tavLst>
                                        <p:tav tm="0">
                                          <p:val>
                                            <p:strVal val="1+#ppt_h/2"/>
                                          </p:val>
                                        </p:tav>
                                        <p:tav tm="100000">
                                          <p:val>
                                            <p:strVal val="#ppt_y"/>
                                          </p:val>
                                        </p:tav>
                                      </p:tavLst>
                                    </p:anim>
                                  </p:childTnLst>
                                </p:cTn>
                              </p:par>
                            </p:childTnLst>
                          </p:cTn>
                        </p:par>
                        <p:par>
                          <p:cTn id="41" fill="hold">
                            <p:stCondLst>
                              <p:cond delay="1000"/>
                            </p:stCondLst>
                            <p:childTnLst>
                              <p:par>
                                <p:cTn id="42" presetID="2" presetClass="entr" presetSubtype="8" fill="hold" nodeType="afterEffect">
                                  <p:stCondLst>
                                    <p:cond delay="0"/>
                                  </p:stCondLst>
                                  <p:childTnLst>
                                    <p:set>
                                      <p:cBhvr>
                                        <p:cTn id="43" dur="1" fill="hold">
                                          <p:stCondLst>
                                            <p:cond delay="0"/>
                                          </p:stCondLst>
                                        </p:cTn>
                                        <p:tgtEl>
                                          <p:spTgt spid="45"/>
                                        </p:tgtEl>
                                        <p:attrNameLst>
                                          <p:attrName>style.visibility</p:attrName>
                                        </p:attrNameLst>
                                      </p:cBhvr>
                                      <p:to>
                                        <p:strVal val="visible"/>
                                      </p:to>
                                    </p:set>
                                    <p:anim calcmode="lin" valueType="num">
                                      <p:cBhvr additive="base">
                                        <p:cTn id="44" dur="500" fill="hold"/>
                                        <p:tgtEl>
                                          <p:spTgt spid="45"/>
                                        </p:tgtEl>
                                        <p:attrNameLst>
                                          <p:attrName>ppt_x</p:attrName>
                                        </p:attrNameLst>
                                      </p:cBhvr>
                                      <p:tavLst>
                                        <p:tav tm="0">
                                          <p:val>
                                            <p:strVal val="0-#ppt_w/2"/>
                                          </p:val>
                                        </p:tav>
                                        <p:tav tm="100000">
                                          <p:val>
                                            <p:strVal val="#ppt_x"/>
                                          </p:val>
                                        </p:tav>
                                      </p:tavLst>
                                    </p:anim>
                                    <p:anim calcmode="lin" valueType="num">
                                      <p:cBhvr additive="base">
                                        <p:cTn id="45"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804" y="249260"/>
            <a:ext cx="11008311" cy="1000504"/>
          </a:xfrm>
        </p:spPr>
        <p:txBody>
          <a:bodyPr>
            <a:normAutofit/>
          </a:bodyPr>
          <a:lstStyle/>
          <a:p>
            <a:r>
              <a:rPr lang="en-US" sz="4500" b="1">
                <a:latin typeface="Calibri" panose="020F0502020204030204" pitchFamily="34" charset="0"/>
                <a:cs typeface="Calibri" panose="020F0502020204030204" pitchFamily="34" charset="0"/>
              </a:rPr>
              <a:t>Measuring Team Seeding Efficacy</a:t>
            </a:r>
          </a:p>
        </p:txBody>
      </p:sp>
      <p:sp>
        <p:nvSpPr>
          <p:cNvPr id="4" name="Slide Number Placeholder 3">
            <a:extLst>
              <a:ext uri="{FF2B5EF4-FFF2-40B4-BE49-F238E27FC236}">
                <a16:creationId xmlns:a16="http://schemas.microsoft.com/office/drawing/2014/main" id="{DB4B6105-FCED-340B-7F9C-83FBF62FC963}"/>
              </a:ext>
            </a:extLst>
          </p:cNvPr>
          <p:cNvSpPr>
            <a:spLocks noGrp="1"/>
          </p:cNvSpPr>
          <p:nvPr>
            <p:ph type="sldNum" sz="quarter" idx="12"/>
          </p:nvPr>
        </p:nvSpPr>
        <p:spPr/>
        <p:txBody>
          <a:bodyPr/>
          <a:lstStyle/>
          <a:p>
            <a:fld id="{69E57DC2-970A-4B3E-BB1C-7A09969E49DF}" type="slidenum">
              <a:rPr lang="en-US" smtClean="0"/>
              <a:t>9</a:t>
            </a:fld>
            <a:endParaRPr lang="en-US"/>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08A2C878-B909-477C-402A-47C83065C2D5}"/>
                  </a:ext>
                </a:extLst>
              </p:cNvPr>
              <p:cNvSpPr>
                <a:spLocks noGrp="1"/>
              </p:cNvSpPr>
              <p:nvPr>
                <p:ph idx="1"/>
              </p:nvPr>
            </p:nvSpPr>
            <p:spPr>
              <a:xfrm>
                <a:off x="7921238" y="1973722"/>
                <a:ext cx="3654679" cy="2746149"/>
              </a:xfrm>
              <a:solidFill>
                <a:schemeClr val="tx1"/>
              </a:solidFill>
              <a:ln w="28575">
                <a:solidFill>
                  <a:schemeClr val="bg1"/>
                </a:solidFill>
              </a:ln>
            </p:spPr>
            <p:txBody>
              <a:bodyPr anchor="t">
                <a:noAutofit/>
              </a:bodyPr>
              <a:lstStyle/>
              <a:p>
                <a:pPr>
                  <a:spcBef>
                    <a:spcPts val="0"/>
                  </a:spcBef>
                  <a:spcAft>
                    <a:spcPts val="0"/>
                  </a:spcAft>
                  <a:buClrTx/>
                  <a:buFont typeface="Calibri" panose="020F0502020204030204" pitchFamily="34" charset="0"/>
                  <a:buChar char="→"/>
                </a:pPr>
                <a:r>
                  <a:rPr lang="en-US" sz="2200">
                    <a:solidFill>
                      <a:schemeClr val="bg1"/>
                    </a:solidFill>
                    <a:latin typeface="Calibri" panose="020F0502020204030204" pitchFamily="34" charset="0"/>
                    <a:cs typeface="Calibri" panose="020F0502020204030204" pitchFamily="34" charset="0"/>
                  </a:rPr>
                  <a:t>In the worst case,</a:t>
                </a:r>
              </a:p>
              <a:p>
                <a:pPr marL="0" indent="0">
                  <a:spcBef>
                    <a:spcPts val="0"/>
                  </a:spcBef>
                  <a:spcAft>
                    <a:spcPts val="0"/>
                  </a:spcAft>
                  <a:buClrTx/>
                  <a:buNone/>
                </a:pPr>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2200" i="1" dirty="0">
                          <a:solidFill>
                            <a:schemeClr val="bg1"/>
                          </a:solidFill>
                          <a:latin typeface="Cambria Math" panose="02040503050406030204" pitchFamily="18" charset="0"/>
                          <a:cs typeface="Calibri" panose="020F0502020204030204" pitchFamily="34" charset="0"/>
                        </a:rPr>
                        <m:t>𝐸</m:t>
                      </m:r>
                      <m:d>
                        <m:dPr>
                          <m:ctrlPr>
                            <a:rPr lang="en-US" sz="2200" i="1" dirty="0">
                              <a:solidFill>
                                <a:schemeClr val="bg1"/>
                              </a:solidFill>
                              <a:latin typeface="Cambria Math" panose="02040503050406030204" pitchFamily="18" charset="0"/>
                              <a:cs typeface="Calibri" panose="020F0502020204030204" pitchFamily="34" charset="0"/>
                            </a:rPr>
                          </m:ctrlPr>
                        </m:dPr>
                        <m:e>
                          <m:r>
                            <a:rPr lang="en-US" sz="2200" i="1" dirty="0">
                              <a:solidFill>
                                <a:schemeClr val="bg1"/>
                              </a:solidFill>
                              <a:latin typeface="Cambria Math" panose="02040503050406030204" pitchFamily="18" charset="0"/>
                              <a:cs typeface="Calibri" panose="020F0502020204030204" pitchFamily="34" charset="0"/>
                            </a:rPr>
                            <m:t>𝑦𝑒𝑎𝑟</m:t>
                          </m:r>
                          <m:r>
                            <a:rPr lang="en-US" sz="2200" i="1" dirty="0">
                              <a:solidFill>
                                <a:schemeClr val="bg1"/>
                              </a:solidFill>
                              <a:latin typeface="Cambria Math" panose="02040503050406030204" pitchFamily="18" charset="0"/>
                              <a:cs typeface="Calibri" panose="020F0502020204030204" pitchFamily="34" charset="0"/>
                            </a:rPr>
                            <m:t>, </m:t>
                          </m:r>
                          <m:r>
                            <a:rPr lang="en-US" sz="2200" i="1" dirty="0">
                              <a:solidFill>
                                <a:schemeClr val="bg1"/>
                              </a:solidFill>
                              <a:latin typeface="Cambria Math" panose="02040503050406030204" pitchFamily="18" charset="0"/>
                              <a:cs typeface="Calibri" panose="020F0502020204030204" pitchFamily="34" charset="0"/>
                            </a:rPr>
                            <m:t>𝑔𝑒𝑛𝑑𝑒𝑟</m:t>
                          </m:r>
                        </m:e>
                      </m:d>
                      <m:r>
                        <a:rPr lang="en-US" sz="2200" i="1" dirty="0">
                          <a:solidFill>
                            <a:schemeClr val="bg1"/>
                          </a:solidFill>
                          <a:latin typeface="Cambria Math" panose="02040503050406030204" pitchFamily="18" charset="0"/>
                          <a:cs typeface="Calibri" panose="020F0502020204030204" pitchFamily="34" charset="0"/>
                        </a:rPr>
                        <m:t>=</m:t>
                      </m:r>
                      <m:r>
                        <a:rPr lang="en-US" sz="2200" b="0" i="1" dirty="0" smtClean="0">
                          <a:solidFill>
                            <a:schemeClr val="bg1"/>
                          </a:solidFill>
                          <a:latin typeface="Cambria Math" panose="02040503050406030204" pitchFamily="18" charset="0"/>
                          <a:cs typeface="Calibri" panose="020F0502020204030204" pitchFamily="34" charset="0"/>
                        </a:rPr>
                        <m:t>868</m:t>
                      </m:r>
                    </m:oMath>
                  </m:oMathPara>
                </a14:m>
                <a:endParaRPr lang="en-US" sz="2200">
                  <a:solidFill>
                    <a:schemeClr val="bg1"/>
                  </a:solidFill>
                  <a:latin typeface="Calibri" panose="020F0502020204030204" pitchFamily="34" charset="0"/>
                  <a:cs typeface="Calibri" panose="020F0502020204030204" pitchFamily="34" charset="0"/>
                </a:endParaRPr>
              </a:p>
              <a:p>
                <a:pPr>
                  <a:spcBef>
                    <a:spcPts val="0"/>
                  </a:spcBef>
                  <a:spcAft>
                    <a:spcPts val="0"/>
                  </a:spcAft>
                  <a:buFont typeface="Arial" panose="020B0604020202020204" pitchFamily="34" charset="0"/>
                  <a:buChar char="•"/>
                </a:pPr>
                <a:endParaRPr lang="en-US" sz="2200">
                  <a:solidFill>
                    <a:schemeClr val="bg1"/>
                  </a:solidFill>
                  <a:latin typeface="Calibri" panose="020F0502020204030204" pitchFamily="34" charset="0"/>
                  <a:cs typeface="Calibri" panose="020F0502020204030204" pitchFamily="34" charset="0"/>
                </a:endParaRP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2200" b="0" i="1" smtClean="0">
                          <a:solidFill>
                            <a:schemeClr val="bg1"/>
                          </a:solidFill>
                          <a:latin typeface="Cambria Math" panose="02040503050406030204" pitchFamily="18" charset="0"/>
                          <a:cs typeface="Calibri" panose="020F0502020204030204" pitchFamily="34" charset="0"/>
                        </a:rPr>
                        <m:t>𝑒</m:t>
                      </m:r>
                      <m:r>
                        <a:rPr lang="en-US" sz="2200" b="0" i="1" smtClean="0">
                          <a:solidFill>
                            <a:schemeClr val="bg1"/>
                          </a:solidFill>
                          <a:latin typeface="Cambria Math" panose="02040503050406030204" pitchFamily="18" charset="0"/>
                          <a:cs typeface="Calibri" panose="020F0502020204030204" pitchFamily="34" charset="0"/>
                        </a:rPr>
                        <m:t>=</m:t>
                      </m:r>
                      <m:f>
                        <m:fPr>
                          <m:ctrlPr>
                            <a:rPr lang="en-US" sz="2200" b="0" i="1" smtClean="0">
                              <a:solidFill>
                                <a:schemeClr val="bg1"/>
                              </a:solidFill>
                              <a:latin typeface="Cambria Math" panose="02040503050406030204" pitchFamily="18" charset="0"/>
                              <a:cs typeface="Calibri" panose="020F0502020204030204" pitchFamily="34" charset="0"/>
                            </a:rPr>
                          </m:ctrlPr>
                        </m:fPr>
                        <m:num>
                          <m:r>
                            <a:rPr lang="en-US" sz="2200" b="0" i="1" smtClean="0">
                              <a:solidFill>
                                <a:schemeClr val="bg1"/>
                              </a:solidFill>
                              <a:latin typeface="Cambria Math" panose="02040503050406030204" pitchFamily="18" charset="0"/>
                              <a:cs typeface="Calibri" panose="020F0502020204030204" pitchFamily="34" charset="0"/>
                            </a:rPr>
                            <m:t>868</m:t>
                          </m:r>
                          <m:r>
                            <a:rPr lang="en-US" sz="2200" i="1">
                              <a:solidFill>
                                <a:schemeClr val="bg1"/>
                              </a:solidFill>
                              <a:latin typeface="Cambria Math" panose="02040503050406030204" pitchFamily="18" charset="0"/>
                              <a:cs typeface="Calibri" panose="020F0502020204030204" pitchFamily="34" charset="0"/>
                            </a:rPr>
                            <m:t>−203</m:t>
                          </m:r>
                        </m:num>
                        <m:den>
                          <m:r>
                            <a:rPr lang="en-US" sz="2200" b="0" i="1" smtClean="0">
                              <a:solidFill>
                                <a:schemeClr val="bg1"/>
                              </a:solidFill>
                              <a:latin typeface="Cambria Math" panose="02040503050406030204" pitchFamily="18" charset="0"/>
                              <a:cs typeface="Calibri" panose="020F0502020204030204" pitchFamily="34" charset="0"/>
                            </a:rPr>
                            <m:t>868−203</m:t>
                          </m:r>
                        </m:den>
                      </m:f>
                      <m:r>
                        <a:rPr lang="en-US" sz="2200" b="0" i="1" smtClean="0">
                          <a:solidFill>
                            <a:schemeClr val="bg1"/>
                          </a:solidFill>
                          <a:latin typeface="Cambria Math" panose="02040503050406030204" pitchFamily="18" charset="0"/>
                          <a:cs typeface="Calibri" panose="020F0502020204030204" pitchFamily="34" charset="0"/>
                        </a:rPr>
                        <m:t>=</m:t>
                      </m:r>
                      <m:f>
                        <m:fPr>
                          <m:ctrlPr>
                            <a:rPr lang="en-US" sz="2200" b="0" i="1" smtClean="0">
                              <a:solidFill>
                                <a:schemeClr val="bg1"/>
                              </a:solidFill>
                              <a:latin typeface="Cambria Math" panose="02040503050406030204" pitchFamily="18" charset="0"/>
                              <a:cs typeface="Calibri" panose="020F0502020204030204" pitchFamily="34" charset="0"/>
                            </a:rPr>
                          </m:ctrlPr>
                        </m:fPr>
                        <m:num>
                          <m:r>
                            <a:rPr lang="en-US" sz="2200" b="0" i="1" smtClean="0">
                              <a:solidFill>
                                <a:schemeClr val="bg1"/>
                              </a:solidFill>
                              <a:latin typeface="Cambria Math" panose="02040503050406030204" pitchFamily="18" charset="0"/>
                              <a:cs typeface="Calibri" panose="020F0502020204030204" pitchFamily="34" charset="0"/>
                            </a:rPr>
                            <m:t>665</m:t>
                          </m:r>
                        </m:num>
                        <m:den>
                          <m:r>
                            <a:rPr lang="en-US" sz="2200" b="0" i="1" smtClean="0">
                              <a:solidFill>
                                <a:schemeClr val="bg1"/>
                              </a:solidFill>
                              <a:latin typeface="Cambria Math" panose="02040503050406030204" pitchFamily="18" charset="0"/>
                              <a:cs typeface="Calibri" panose="020F0502020204030204" pitchFamily="34" charset="0"/>
                            </a:rPr>
                            <m:t>665</m:t>
                          </m:r>
                        </m:den>
                      </m:f>
                      <m:r>
                        <a:rPr lang="en-US" sz="2200" b="0" i="1" smtClean="0">
                          <a:solidFill>
                            <a:schemeClr val="bg1"/>
                          </a:solidFill>
                          <a:latin typeface="Cambria Math" panose="02040503050406030204" pitchFamily="18" charset="0"/>
                          <a:cs typeface="Calibri" panose="020F0502020204030204" pitchFamily="34" charset="0"/>
                        </a:rPr>
                        <m:t>=1.0</m:t>
                      </m:r>
                    </m:oMath>
                  </m:oMathPara>
                </a14:m>
                <a:endParaRPr lang="en-US" sz="2200">
                  <a:solidFill>
                    <a:schemeClr val="bg1"/>
                  </a:solidFill>
                  <a:latin typeface="Calibri" panose="020F0502020204030204" pitchFamily="34" charset="0"/>
                  <a:cs typeface="Calibri" panose="020F0502020204030204" pitchFamily="34" charset="0"/>
                </a:endParaRPr>
              </a:p>
            </p:txBody>
          </p:sp>
        </mc:Choice>
        <mc:Fallback xmlns="">
          <p:sp>
            <p:nvSpPr>
              <p:cNvPr id="9" name="Content Placeholder 2">
                <a:extLst>
                  <a:ext uri="{FF2B5EF4-FFF2-40B4-BE49-F238E27FC236}">
                    <a16:creationId xmlns:a16="http://schemas.microsoft.com/office/drawing/2014/main" id="{08A2C878-B909-477C-402A-47C83065C2D5}"/>
                  </a:ext>
                </a:extLst>
              </p:cNvPr>
              <p:cNvSpPr>
                <a:spLocks noGrp="1" noRot="1" noChangeAspect="1" noMove="1" noResize="1" noEditPoints="1" noAdjustHandles="1" noChangeArrowheads="1" noChangeShapeType="1" noTextEdit="1"/>
              </p:cNvSpPr>
              <p:nvPr>
                <p:ph idx="1"/>
              </p:nvPr>
            </p:nvSpPr>
            <p:spPr>
              <a:xfrm>
                <a:off x="7921238" y="1973722"/>
                <a:ext cx="3654679" cy="2746149"/>
              </a:xfrm>
              <a:blipFill>
                <a:blip r:embed="rId3"/>
                <a:stretch>
                  <a:fillRect l="-992" t="-1099"/>
                </a:stretch>
              </a:blipFill>
              <a:ln w="28575">
                <a:solidFill>
                  <a:schemeClr val="bg1"/>
                </a:solidFill>
              </a:ln>
            </p:spPr>
            <p:txBody>
              <a:bodyPr/>
              <a:lstStyle/>
              <a:p>
                <a:r>
                  <a:rPr lang="en-US">
                    <a:noFill/>
                  </a:rPr>
                  <a:t> </a:t>
                </a:r>
              </a:p>
            </p:txBody>
          </p:sp>
        </mc:Fallback>
      </mc:AlternateContent>
      <p:cxnSp>
        <p:nvCxnSpPr>
          <p:cNvPr id="86" name="Straight Connector 85">
            <a:extLst>
              <a:ext uri="{FF2B5EF4-FFF2-40B4-BE49-F238E27FC236}">
                <a16:creationId xmlns:a16="http://schemas.microsoft.com/office/drawing/2014/main" id="{D426F0D7-FAA8-5DDC-516E-34389E950B6B}"/>
              </a:ext>
            </a:extLst>
          </p:cNvPr>
          <p:cNvCxnSpPr/>
          <p:nvPr/>
        </p:nvCxnSpPr>
        <p:spPr>
          <a:xfrm>
            <a:off x="869693" y="2010246"/>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5A2C000-1496-13BF-D522-56239CFB73AE}"/>
              </a:ext>
            </a:extLst>
          </p:cNvPr>
          <p:cNvCxnSpPr/>
          <p:nvPr/>
        </p:nvCxnSpPr>
        <p:spPr>
          <a:xfrm>
            <a:off x="869693" y="2310409"/>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263B2AA-9788-9097-64AD-A13C50E80E8D}"/>
              </a:ext>
            </a:extLst>
          </p:cNvPr>
          <p:cNvCxnSpPr>
            <a:cxnSpLocks/>
          </p:cNvCxnSpPr>
          <p:nvPr/>
        </p:nvCxnSpPr>
        <p:spPr>
          <a:xfrm flipV="1">
            <a:off x="1605384" y="2010246"/>
            <a:ext cx="0" cy="3001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F3F0FD6B-6F44-30D6-9014-798D34334C63}"/>
              </a:ext>
            </a:extLst>
          </p:cNvPr>
          <p:cNvSpPr txBox="1"/>
          <p:nvPr/>
        </p:nvSpPr>
        <p:spPr>
          <a:xfrm>
            <a:off x="588885" y="2183835"/>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16</a:t>
            </a:r>
          </a:p>
        </p:txBody>
      </p:sp>
      <p:sp>
        <p:nvSpPr>
          <p:cNvPr id="90" name="TextBox 89">
            <a:extLst>
              <a:ext uri="{FF2B5EF4-FFF2-40B4-BE49-F238E27FC236}">
                <a16:creationId xmlns:a16="http://schemas.microsoft.com/office/drawing/2014/main" id="{0C71111D-DFEA-2CE5-04CF-C39220A1D2EA}"/>
              </a:ext>
            </a:extLst>
          </p:cNvPr>
          <p:cNvSpPr txBox="1"/>
          <p:nvPr/>
        </p:nvSpPr>
        <p:spPr>
          <a:xfrm>
            <a:off x="588885" y="1878097"/>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a:t>
            </a:r>
          </a:p>
        </p:txBody>
      </p:sp>
      <p:cxnSp>
        <p:nvCxnSpPr>
          <p:cNvPr id="91" name="Straight Connector 90">
            <a:extLst>
              <a:ext uri="{FF2B5EF4-FFF2-40B4-BE49-F238E27FC236}">
                <a16:creationId xmlns:a16="http://schemas.microsoft.com/office/drawing/2014/main" id="{EE5B6744-6068-F2BC-72F0-059999FB9636}"/>
              </a:ext>
            </a:extLst>
          </p:cNvPr>
          <p:cNvCxnSpPr/>
          <p:nvPr/>
        </p:nvCxnSpPr>
        <p:spPr>
          <a:xfrm>
            <a:off x="869693" y="2583548"/>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00327CE-CCF0-103C-71BA-D9E712FE381B}"/>
              </a:ext>
            </a:extLst>
          </p:cNvPr>
          <p:cNvCxnSpPr/>
          <p:nvPr/>
        </p:nvCxnSpPr>
        <p:spPr>
          <a:xfrm>
            <a:off x="869693" y="2883711"/>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F0FA05C-A5C1-2ACE-56F5-FCCD06CE5255}"/>
              </a:ext>
            </a:extLst>
          </p:cNvPr>
          <p:cNvCxnSpPr>
            <a:cxnSpLocks/>
          </p:cNvCxnSpPr>
          <p:nvPr/>
        </p:nvCxnSpPr>
        <p:spPr>
          <a:xfrm flipV="1">
            <a:off x="1605384" y="2583548"/>
            <a:ext cx="0" cy="3001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FA223C1D-69F9-C177-AFC3-49786D86750D}"/>
              </a:ext>
            </a:extLst>
          </p:cNvPr>
          <p:cNvSpPr txBox="1"/>
          <p:nvPr/>
        </p:nvSpPr>
        <p:spPr>
          <a:xfrm>
            <a:off x="588885" y="2757137"/>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9</a:t>
            </a:r>
          </a:p>
        </p:txBody>
      </p:sp>
      <p:sp>
        <p:nvSpPr>
          <p:cNvPr id="95" name="TextBox 94">
            <a:extLst>
              <a:ext uri="{FF2B5EF4-FFF2-40B4-BE49-F238E27FC236}">
                <a16:creationId xmlns:a16="http://schemas.microsoft.com/office/drawing/2014/main" id="{AD07EFEF-6731-858D-8C40-68B68709508B}"/>
              </a:ext>
            </a:extLst>
          </p:cNvPr>
          <p:cNvSpPr txBox="1"/>
          <p:nvPr/>
        </p:nvSpPr>
        <p:spPr>
          <a:xfrm>
            <a:off x="588885" y="2451399"/>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8</a:t>
            </a:r>
          </a:p>
        </p:txBody>
      </p:sp>
      <p:cxnSp>
        <p:nvCxnSpPr>
          <p:cNvPr id="96" name="Straight Connector 95">
            <a:extLst>
              <a:ext uri="{FF2B5EF4-FFF2-40B4-BE49-F238E27FC236}">
                <a16:creationId xmlns:a16="http://schemas.microsoft.com/office/drawing/2014/main" id="{5EE4D9E3-D22F-8695-AFF6-A642207B434B}"/>
              </a:ext>
            </a:extLst>
          </p:cNvPr>
          <p:cNvCxnSpPr/>
          <p:nvPr/>
        </p:nvCxnSpPr>
        <p:spPr>
          <a:xfrm>
            <a:off x="869693" y="6023359"/>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08B4704-6F2B-A9B5-F6EB-ED8965111967}"/>
              </a:ext>
            </a:extLst>
          </p:cNvPr>
          <p:cNvCxnSpPr/>
          <p:nvPr/>
        </p:nvCxnSpPr>
        <p:spPr>
          <a:xfrm>
            <a:off x="868954" y="6322063"/>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BA0F01C-0697-13CD-4F4E-98FCEFF53EC0}"/>
              </a:ext>
            </a:extLst>
          </p:cNvPr>
          <p:cNvCxnSpPr>
            <a:cxnSpLocks/>
          </p:cNvCxnSpPr>
          <p:nvPr/>
        </p:nvCxnSpPr>
        <p:spPr>
          <a:xfrm flipV="1">
            <a:off x="1605384" y="6037139"/>
            <a:ext cx="0" cy="2773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901D6DF3-1509-5EFE-1C0C-405C92B9AF40}"/>
              </a:ext>
            </a:extLst>
          </p:cNvPr>
          <p:cNvSpPr txBox="1"/>
          <p:nvPr/>
        </p:nvSpPr>
        <p:spPr>
          <a:xfrm>
            <a:off x="588885" y="6196948"/>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15</a:t>
            </a:r>
          </a:p>
        </p:txBody>
      </p:sp>
      <p:sp>
        <p:nvSpPr>
          <p:cNvPr id="100" name="TextBox 99">
            <a:extLst>
              <a:ext uri="{FF2B5EF4-FFF2-40B4-BE49-F238E27FC236}">
                <a16:creationId xmlns:a16="http://schemas.microsoft.com/office/drawing/2014/main" id="{E9EC2A2E-6BA0-51E3-FEF4-745646A86108}"/>
              </a:ext>
            </a:extLst>
          </p:cNvPr>
          <p:cNvSpPr txBox="1"/>
          <p:nvPr/>
        </p:nvSpPr>
        <p:spPr>
          <a:xfrm>
            <a:off x="588885" y="5891210"/>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2</a:t>
            </a:r>
          </a:p>
        </p:txBody>
      </p:sp>
      <p:cxnSp>
        <p:nvCxnSpPr>
          <p:cNvPr id="101" name="Straight Connector 100">
            <a:extLst>
              <a:ext uri="{FF2B5EF4-FFF2-40B4-BE49-F238E27FC236}">
                <a16:creationId xmlns:a16="http://schemas.microsoft.com/office/drawing/2014/main" id="{1FF7B1EC-E9B2-9B38-8F2A-627E2C0BC17F}"/>
              </a:ext>
            </a:extLst>
          </p:cNvPr>
          <p:cNvCxnSpPr/>
          <p:nvPr/>
        </p:nvCxnSpPr>
        <p:spPr>
          <a:xfrm>
            <a:off x="869693" y="5450060"/>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4FC0DC5C-55EF-3681-2426-AC2BD0C17EC9}"/>
              </a:ext>
            </a:extLst>
          </p:cNvPr>
          <p:cNvCxnSpPr/>
          <p:nvPr/>
        </p:nvCxnSpPr>
        <p:spPr>
          <a:xfrm>
            <a:off x="869693" y="5750223"/>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8E7C6EF-78E4-8435-FD62-17C407BC8AB0}"/>
              </a:ext>
            </a:extLst>
          </p:cNvPr>
          <p:cNvCxnSpPr>
            <a:cxnSpLocks/>
          </p:cNvCxnSpPr>
          <p:nvPr/>
        </p:nvCxnSpPr>
        <p:spPr>
          <a:xfrm flipV="1">
            <a:off x="1605384" y="5450060"/>
            <a:ext cx="0" cy="3001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C722735E-606E-4792-6DA4-7C7686A2C3C8}"/>
              </a:ext>
            </a:extLst>
          </p:cNvPr>
          <p:cNvSpPr txBox="1"/>
          <p:nvPr/>
        </p:nvSpPr>
        <p:spPr>
          <a:xfrm>
            <a:off x="588885" y="5623649"/>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10</a:t>
            </a:r>
          </a:p>
        </p:txBody>
      </p:sp>
      <p:sp>
        <p:nvSpPr>
          <p:cNvPr id="105" name="TextBox 104">
            <a:extLst>
              <a:ext uri="{FF2B5EF4-FFF2-40B4-BE49-F238E27FC236}">
                <a16:creationId xmlns:a16="http://schemas.microsoft.com/office/drawing/2014/main" id="{78EA033A-4E8E-1649-8A1E-191A08061057}"/>
              </a:ext>
            </a:extLst>
          </p:cNvPr>
          <p:cNvSpPr txBox="1"/>
          <p:nvPr/>
        </p:nvSpPr>
        <p:spPr>
          <a:xfrm>
            <a:off x="588885" y="5317911"/>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7</a:t>
            </a:r>
          </a:p>
        </p:txBody>
      </p:sp>
      <p:cxnSp>
        <p:nvCxnSpPr>
          <p:cNvPr id="106" name="Straight Connector 105">
            <a:extLst>
              <a:ext uri="{FF2B5EF4-FFF2-40B4-BE49-F238E27FC236}">
                <a16:creationId xmlns:a16="http://schemas.microsoft.com/office/drawing/2014/main" id="{43E72A95-9421-7B1E-AA89-156380C40E17}"/>
              </a:ext>
            </a:extLst>
          </p:cNvPr>
          <p:cNvCxnSpPr/>
          <p:nvPr/>
        </p:nvCxnSpPr>
        <p:spPr>
          <a:xfrm>
            <a:off x="869693" y="3156851"/>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73DB33F-F574-5EC6-41AB-62F7E3478E04}"/>
              </a:ext>
            </a:extLst>
          </p:cNvPr>
          <p:cNvCxnSpPr/>
          <p:nvPr/>
        </p:nvCxnSpPr>
        <p:spPr>
          <a:xfrm>
            <a:off x="869693" y="3457014"/>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39076-4577-2146-AAC3-6DCC16D5BADE}"/>
              </a:ext>
            </a:extLst>
          </p:cNvPr>
          <p:cNvCxnSpPr>
            <a:cxnSpLocks/>
          </p:cNvCxnSpPr>
          <p:nvPr/>
        </p:nvCxnSpPr>
        <p:spPr>
          <a:xfrm flipV="1">
            <a:off x="1605498" y="3156851"/>
            <a:ext cx="0" cy="3001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9966787C-9863-7414-9C4B-205D1BCFD318}"/>
              </a:ext>
            </a:extLst>
          </p:cNvPr>
          <p:cNvSpPr txBox="1"/>
          <p:nvPr/>
        </p:nvSpPr>
        <p:spPr>
          <a:xfrm>
            <a:off x="588885" y="3330440"/>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12</a:t>
            </a:r>
          </a:p>
        </p:txBody>
      </p:sp>
      <p:sp>
        <p:nvSpPr>
          <p:cNvPr id="110" name="TextBox 109">
            <a:extLst>
              <a:ext uri="{FF2B5EF4-FFF2-40B4-BE49-F238E27FC236}">
                <a16:creationId xmlns:a16="http://schemas.microsoft.com/office/drawing/2014/main" id="{5C4471E1-931C-B7D7-B1E4-426D21DFBD8D}"/>
              </a:ext>
            </a:extLst>
          </p:cNvPr>
          <p:cNvSpPr txBox="1"/>
          <p:nvPr/>
        </p:nvSpPr>
        <p:spPr>
          <a:xfrm>
            <a:off x="588885" y="3024702"/>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5</a:t>
            </a:r>
          </a:p>
        </p:txBody>
      </p:sp>
      <p:cxnSp>
        <p:nvCxnSpPr>
          <p:cNvPr id="111" name="Straight Connector 110">
            <a:extLst>
              <a:ext uri="{FF2B5EF4-FFF2-40B4-BE49-F238E27FC236}">
                <a16:creationId xmlns:a16="http://schemas.microsoft.com/office/drawing/2014/main" id="{27528336-4B7D-3B32-74B6-A8F93EB83E6F}"/>
              </a:ext>
            </a:extLst>
          </p:cNvPr>
          <p:cNvCxnSpPr/>
          <p:nvPr/>
        </p:nvCxnSpPr>
        <p:spPr>
          <a:xfrm>
            <a:off x="869693" y="3730153"/>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0F14DC3-D5B7-CC59-247A-97E1618B4DDE}"/>
              </a:ext>
            </a:extLst>
          </p:cNvPr>
          <p:cNvCxnSpPr/>
          <p:nvPr/>
        </p:nvCxnSpPr>
        <p:spPr>
          <a:xfrm>
            <a:off x="869693" y="4030316"/>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60527FDD-8B49-642E-16ED-5F2682F7815D}"/>
              </a:ext>
            </a:extLst>
          </p:cNvPr>
          <p:cNvSpPr txBox="1"/>
          <p:nvPr/>
        </p:nvSpPr>
        <p:spPr>
          <a:xfrm>
            <a:off x="588885" y="3903742"/>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13</a:t>
            </a:r>
          </a:p>
        </p:txBody>
      </p:sp>
      <p:sp>
        <p:nvSpPr>
          <p:cNvPr id="114" name="TextBox 113">
            <a:extLst>
              <a:ext uri="{FF2B5EF4-FFF2-40B4-BE49-F238E27FC236}">
                <a16:creationId xmlns:a16="http://schemas.microsoft.com/office/drawing/2014/main" id="{C80B1F04-B2BC-649A-BAA7-851D6F7BA029}"/>
              </a:ext>
            </a:extLst>
          </p:cNvPr>
          <p:cNvSpPr txBox="1"/>
          <p:nvPr/>
        </p:nvSpPr>
        <p:spPr>
          <a:xfrm>
            <a:off x="588885" y="3598004"/>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4</a:t>
            </a:r>
          </a:p>
        </p:txBody>
      </p:sp>
      <p:cxnSp>
        <p:nvCxnSpPr>
          <p:cNvPr id="115" name="Straight Connector 114">
            <a:extLst>
              <a:ext uri="{FF2B5EF4-FFF2-40B4-BE49-F238E27FC236}">
                <a16:creationId xmlns:a16="http://schemas.microsoft.com/office/drawing/2014/main" id="{1DC915F8-B79D-E082-3678-83EF5EE10B84}"/>
              </a:ext>
            </a:extLst>
          </p:cNvPr>
          <p:cNvCxnSpPr/>
          <p:nvPr/>
        </p:nvCxnSpPr>
        <p:spPr>
          <a:xfrm>
            <a:off x="869693" y="4303455"/>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FDCD792-324D-194B-49F0-96B1C97DC5A3}"/>
              </a:ext>
            </a:extLst>
          </p:cNvPr>
          <p:cNvCxnSpPr/>
          <p:nvPr/>
        </p:nvCxnSpPr>
        <p:spPr>
          <a:xfrm>
            <a:off x="869693" y="4603618"/>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85E9B46E-932C-7C56-C9A2-D5F22EB2DB22}"/>
              </a:ext>
            </a:extLst>
          </p:cNvPr>
          <p:cNvCxnSpPr>
            <a:cxnSpLocks/>
          </p:cNvCxnSpPr>
          <p:nvPr/>
        </p:nvCxnSpPr>
        <p:spPr>
          <a:xfrm flipV="1">
            <a:off x="1605385" y="4303457"/>
            <a:ext cx="0" cy="3001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AEE47B06-064A-87BE-BC5F-0AA197E59373}"/>
              </a:ext>
            </a:extLst>
          </p:cNvPr>
          <p:cNvSpPr txBox="1"/>
          <p:nvPr/>
        </p:nvSpPr>
        <p:spPr>
          <a:xfrm>
            <a:off x="588885" y="4477044"/>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11</a:t>
            </a:r>
          </a:p>
        </p:txBody>
      </p:sp>
      <p:sp>
        <p:nvSpPr>
          <p:cNvPr id="119" name="TextBox 118">
            <a:extLst>
              <a:ext uri="{FF2B5EF4-FFF2-40B4-BE49-F238E27FC236}">
                <a16:creationId xmlns:a16="http://schemas.microsoft.com/office/drawing/2014/main" id="{F21687DD-664E-ED4B-5DCE-22553074C014}"/>
              </a:ext>
            </a:extLst>
          </p:cNvPr>
          <p:cNvSpPr txBox="1"/>
          <p:nvPr/>
        </p:nvSpPr>
        <p:spPr>
          <a:xfrm>
            <a:off x="588885" y="4171306"/>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6</a:t>
            </a:r>
          </a:p>
        </p:txBody>
      </p:sp>
      <p:cxnSp>
        <p:nvCxnSpPr>
          <p:cNvPr id="120" name="Straight Connector 119">
            <a:extLst>
              <a:ext uri="{FF2B5EF4-FFF2-40B4-BE49-F238E27FC236}">
                <a16:creationId xmlns:a16="http://schemas.microsoft.com/office/drawing/2014/main" id="{22064230-AB7E-8481-2072-66B68DE8750F}"/>
              </a:ext>
            </a:extLst>
          </p:cNvPr>
          <p:cNvCxnSpPr/>
          <p:nvPr/>
        </p:nvCxnSpPr>
        <p:spPr>
          <a:xfrm>
            <a:off x="869693" y="4876758"/>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491BC54A-AE03-B583-6406-849C6107B551}"/>
              </a:ext>
            </a:extLst>
          </p:cNvPr>
          <p:cNvCxnSpPr/>
          <p:nvPr/>
        </p:nvCxnSpPr>
        <p:spPr>
          <a:xfrm>
            <a:off x="869693" y="5176921"/>
            <a:ext cx="736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18B34E87-64E2-345E-E5E3-09A6347B804F}"/>
              </a:ext>
            </a:extLst>
          </p:cNvPr>
          <p:cNvCxnSpPr>
            <a:cxnSpLocks/>
          </p:cNvCxnSpPr>
          <p:nvPr/>
        </p:nvCxnSpPr>
        <p:spPr>
          <a:xfrm flipV="1">
            <a:off x="1605384" y="4876758"/>
            <a:ext cx="0" cy="3001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7F9A1971-EC8E-BB72-44A3-47C4D346D433}"/>
              </a:ext>
            </a:extLst>
          </p:cNvPr>
          <p:cNvSpPr txBox="1"/>
          <p:nvPr/>
        </p:nvSpPr>
        <p:spPr>
          <a:xfrm>
            <a:off x="588885" y="5050347"/>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14</a:t>
            </a:r>
          </a:p>
        </p:txBody>
      </p:sp>
      <p:sp>
        <p:nvSpPr>
          <p:cNvPr id="124" name="TextBox 123">
            <a:extLst>
              <a:ext uri="{FF2B5EF4-FFF2-40B4-BE49-F238E27FC236}">
                <a16:creationId xmlns:a16="http://schemas.microsoft.com/office/drawing/2014/main" id="{C20C0F57-1335-7C95-5843-AA16CDC44FFE}"/>
              </a:ext>
            </a:extLst>
          </p:cNvPr>
          <p:cNvSpPr txBox="1"/>
          <p:nvPr/>
        </p:nvSpPr>
        <p:spPr>
          <a:xfrm>
            <a:off x="588885" y="4744609"/>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3</a:t>
            </a:r>
          </a:p>
        </p:txBody>
      </p:sp>
      <p:cxnSp>
        <p:nvCxnSpPr>
          <p:cNvPr id="125" name="Straight Connector 124">
            <a:extLst>
              <a:ext uri="{FF2B5EF4-FFF2-40B4-BE49-F238E27FC236}">
                <a16:creationId xmlns:a16="http://schemas.microsoft.com/office/drawing/2014/main" id="{853A08D8-3E14-26CE-9ACE-21348C9E6227}"/>
              </a:ext>
            </a:extLst>
          </p:cNvPr>
          <p:cNvCxnSpPr>
            <a:cxnSpLocks/>
          </p:cNvCxnSpPr>
          <p:nvPr/>
        </p:nvCxnSpPr>
        <p:spPr>
          <a:xfrm>
            <a:off x="1623781" y="2156636"/>
            <a:ext cx="713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64AF9A2-4E12-BFA2-D5FE-AC4BE14A1418}"/>
              </a:ext>
            </a:extLst>
          </p:cNvPr>
          <p:cNvCxnSpPr>
            <a:cxnSpLocks/>
          </p:cNvCxnSpPr>
          <p:nvPr/>
        </p:nvCxnSpPr>
        <p:spPr>
          <a:xfrm>
            <a:off x="1623781" y="2736180"/>
            <a:ext cx="713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7F57685-EDF3-5D01-502E-357D1831E1C2}"/>
              </a:ext>
            </a:extLst>
          </p:cNvPr>
          <p:cNvCxnSpPr>
            <a:cxnSpLocks/>
          </p:cNvCxnSpPr>
          <p:nvPr/>
        </p:nvCxnSpPr>
        <p:spPr>
          <a:xfrm flipV="1">
            <a:off x="2337055" y="2156636"/>
            <a:ext cx="0" cy="5719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C8787598-8DD2-1DD9-A561-8FBAE02FE283}"/>
              </a:ext>
            </a:extLst>
          </p:cNvPr>
          <p:cNvCxnSpPr>
            <a:cxnSpLocks/>
          </p:cNvCxnSpPr>
          <p:nvPr/>
        </p:nvCxnSpPr>
        <p:spPr>
          <a:xfrm>
            <a:off x="1623781" y="3312307"/>
            <a:ext cx="713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F07A9D0-8084-67F9-CF44-3158D692BB07}"/>
              </a:ext>
            </a:extLst>
          </p:cNvPr>
          <p:cNvCxnSpPr>
            <a:cxnSpLocks/>
          </p:cNvCxnSpPr>
          <p:nvPr/>
        </p:nvCxnSpPr>
        <p:spPr>
          <a:xfrm>
            <a:off x="1623781" y="3891851"/>
            <a:ext cx="713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20B93EB-1C80-9D00-B6DE-0ADA6D6874CA}"/>
              </a:ext>
            </a:extLst>
          </p:cNvPr>
          <p:cNvCxnSpPr>
            <a:cxnSpLocks/>
          </p:cNvCxnSpPr>
          <p:nvPr/>
        </p:nvCxnSpPr>
        <p:spPr>
          <a:xfrm flipV="1">
            <a:off x="2337055" y="3312307"/>
            <a:ext cx="0" cy="5719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E13C99FF-1529-7D02-93C2-8482E7A744E6}"/>
              </a:ext>
            </a:extLst>
          </p:cNvPr>
          <p:cNvCxnSpPr>
            <a:cxnSpLocks/>
          </p:cNvCxnSpPr>
          <p:nvPr/>
        </p:nvCxnSpPr>
        <p:spPr>
          <a:xfrm>
            <a:off x="1623781" y="4467978"/>
            <a:ext cx="713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B312173D-9DF1-0647-3271-485CDC80AF5A}"/>
              </a:ext>
            </a:extLst>
          </p:cNvPr>
          <p:cNvCxnSpPr>
            <a:cxnSpLocks/>
          </p:cNvCxnSpPr>
          <p:nvPr/>
        </p:nvCxnSpPr>
        <p:spPr>
          <a:xfrm flipV="1">
            <a:off x="1623781" y="5047522"/>
            <a:ext cx="713169" cy="28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78DD7009-A8D0-7C46-4D45-2A7FBB206527}"/>
              </a:ext>
            </a:extLst>
          </p:cNvPr>
          <p:cNvCxnSpPr>
            <a:cxnSpLocks/>
          </p:cNvCxnSpPr>
          <p:nvPr/>
        </p:nvCxnSpPr>
        <p:spPr>
          <a:xfrm flipV="1">
            <a:off x="2337055" y="4467978"/>
            <a:ext cx="0" cy="5719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D5CC7B0-8576-5D4A-3C68-0AAD774098C4}"/>
              </a:ext>
            </a:extLst>
          </p:cNvPr>
          <p:cNvCxnSpPr>
            <a:cxnSpLocks/>
          </p:cNvCxnSpPr>
          <p:nvPr/>
        </p:nvCxnSpPr>
        <p:spPr>
          <a:xfrm>
            <a:off x="1623781" y="5623648"/>
            <a:ext cx="713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D0B0AE65-269C-6064-9C3D-33CF54117494}"/>
              </a:ext>
            </a:extLst>
          </p:cNvPr>
          <p:cNvCxnSpPr>
            <a:cxnSpLocks/>
          </p:cNvCxnSpPr>
          <p:nvPr/>
        </p:nvCxnSpPr>
        <p:spPr>
          <a:xfrm>
            <a:off x="1623781" y="6203192"/>
            <a:ext cx="7131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0F9ED592-A1A5-17B2-602E-F109AE3C753D}"/>
              </a:ext>
            </a:extLst>
          </p:cNvPr>
          <p:cNvCxnSpPr>
            <a:cxnSpLocks/>
          </p:cNvCxnSpPr>
          <p:nvPr/>
        </p:nvCxnSpPr>
        <p:spPr>
          <a:xfrm flipV="1">
            <a:off x="2337055" y="5623648"/>
            <a:ext cx="0" cy="5719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2FDC282A-5C23-4A38-4D53-149CBB47F258}"/>
              </a:ext>
            </a:extLst>
          </p:cNvPr>
          <p:cNvGrpSpPr/>
          <p:nvPr/>
        </p:nvGrpSpPr>
        <p:grpSpPr>
          <a:xfrm>
            <a:off x="2035771" y="2316977"/>
            <a:ext cx="230007" cy="3720162"/>
            <a:chOff x="2035771" y="2316977"/>
            <a:chExt cx="230007" cy="3720162"/>
          </a:xfrm>
        </p:grpSpPr>
        <p:sp>
          <p:nvSpPr>
            <p:cNvPr id="128" name="TextBox 127">
              <a:extLst>
                <a:ext uri="{FF2B5EF4-FFF2-40B4-BE49-F238E27FC236}">
                  <a16:creationId xmlns:a16="http://schemas.microsoft.com/office/drawing/2014/main" id="{BA83C97D-F3E4-4D64-63BC-2CA01B4862BD}"/>
                </a:ext>
              </a:extLst>
            </p:cNvPr>
            <p:cNvSpPr txBox="1"/>
            <p:nvPr/>
          </p:nvSpPr>
          <p:spPr>
            <a:xfrm>
              <a:off x="2035771" y="2316977"/>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16</a:t>
              </a:r>
            </a:p>
          </p:txBody>
        </p:sp>
        <p:sp>
          <p:nvSpPr>
            <p:cNvPr id="132" name="TextBox 131">
              <a:extLst>
                <a:ext uri="{FF2B5EF4-FFF2-40B4-BE49-F238E27FC236}">
                  <a16:creationId xmlns:a16="http://schemas.microsoft.com/office/drawing/2014/main" id="{5F6A01FA-BDE5-4523-467C-F66A0C6F6AD0}"/>
                </a:ext>
              </a:extLst>
            </p:cNvPr>
            <p:cNvSpPr txBox="1"/>
            <p:nvPr/>
          </p:nvSpPr>
          <p:spPr>
            <a:xfrm>
              <a:off x="2035771" y="3472648"/>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13</a:t>
              </a:r>
            </a:p>
          </p:txBody>
        </p:sp>
        <p:sp>
          <p:nvSpPr>
            <p:cNvPr id="136" name="TextBox 135">
              <a:extLst>
                <a:ext uri="{FF2B5EF4-FFF2-40B4-BE49-F238E27FC236}">
                  <a16:creationId xmlns:a16="http://schemas.microsoft.com/office/drawing/2014/main" id="{A7871D90-EA19-03AD-4D66-ED658194123E}"/>
                </a:ext>
              </a:extLst>
            </p:cNvPr>
            <p:cNvSpPr txBox="1"/>
            <p:nvPr/>
          </p:nvSpPr>
          <p:spPr>
            <a:xfrm>
              <a:off x="2035771" y="4628319"/>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14</a:t>
              </a:r>
            </a:p>
          </p:txBody>
        </p:sp>
        <p:sp>
          <p:nvSpPr>
            <p:cNvPr id="140" name="TextBox 139">
              <a:extLst>
                <a:ext uri="{FF2B5EF4-FFF2-40B4-BE49-F238E27FC236}">
                  <a16:creationId xmlns:a16="http://schemas.microsoft.com/office/drawing/2014/main" id="{A6B3916B-2E73-9582-F82E-AA0201A822F8}"/>
                </a:ext>
              </a:extLst>
            </p:cNvPr>
            <p:cNvSpPr txBox="1"/>
            <p:nvPr/>
          </p:nvSpPr>
          <p:spPr>
            <a:xfrm>
              <a:off x="2035771" y="5783990"/>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15</a:t>
              </a:r>
            </a:p>
          </p:txBody>
        </p:sp>
      </p:grpSp>
      <p:grpSp>
        <p:nvGrpSpPr>
          <p:cNvPr id="32" name="Group 31">
            <a:extLst>
              <a:ext uri="{FF2B5EF4-FFF2-40B4-BE49-F238E27FC236}">
                <a16:creationId xmlns:a16="http://schemas.microsoft.com/office/drawing/2014/main" id="{68A7B194-24F6-F3D3-A6E4-AE4E09F81107}"/>
              </a:ext>
            </a:extLst>
          </p:cNvPr>
          <p:cNvGrpSpPr/>
          <p:nvPr/>
        </p:nvGrpSpPr>
        <p:grpSpPr>
          <a:xfrm>
            <a:off x="1319641" y="2028378"/>
            <a:ext cx="243792" cy="4247552"/>
            <a:chOff x="1319641" y="2028378"/>
            <a:chExt cx="243792" cy="4247552"/>
          </a:xfrm>
        </p:grpSpPr>
        <p:sp>
          <p:nvSpPr>
            <p:cNvPr id="141" name="TextBox 140">
              <a:extLst>
                <a:ext uri="{FF2B5EF4-FFF2-40B4-BE49-F238E27FC236}">
                  <a16:creationId xmlns:a16="http://schemas.microsoft.com/office/drawing/2014/main" id="{4FD83AD1-CFDA-C47A-67F1-1D737ECBF120}"/>
                </a:ext>
              </a:extLst>
            </p:cNvPr>
            <p:cNvSpPr txBox="1"/>
            <p:nvPr/>
          </p:nvSpPr>
          <p:spPr>
            <a:xfrm>
              <a:off x="1320380" y="2028378"/>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16</a:t>
              </a:r>
            </a:p>
          </p:txBody>
        </p:sp>
        <p:sp>
          <p:nvSpPr>
            <p:cNvPr id="142" name="TextBox 141">
              <a:extLst>
                <a:ext uri="{FF2B5EF4-FFF2-40B4-BE49-F238E27FC236}">
                  <a16:creationId xmlns:a16="http://schemas.microsoft.com/office/drawing/2014/main" id="{BAC7289B-1004-D929-1CC9-235FF799FAED}"/>
                </a:ext>
              </a:extLst>
            </p:cNvPr>
            <p:cNvSpPr txBox="1"/>
            <p:nvPr/>
          </p:nvSpPr>
          <p:spPr>
            <a:xfrm>
              <a:off x="1320380" y="2604515"/>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9</a:t>
              </a:r>
            </a:p>
          </p:txBody>
        </p:sp>
        <p:sp>
          <p:nvSpPr>
            <p:cNvPr id="143" name="TextBox 142">
              <a:extLst>
                <a:ext uri="{FF2B5EF4-FFF2-40B4-BE49-F238E27FC236}">
                  <a16:creationId xmlns:a16="http://schemas.microsoft.com/office/drawing/2014/main" id="{43B5E568-D03F-7244-486F-8162A2152A48}"/>
                </a:ext>
              </a:extLst>
            </p:cNvPr>
            <p:cNvSpPr txBox="1"/>
            <p:nvPr/>
          </p:nvSpPr>
          <p:spPr>
            <a:xfrm>
              <a:off x="1320380" y="3180652"/>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12</a:t>
              </a:r>
            </a:p>
          </p:txBody>
        </p:sp>
        <p:sp>
          <p:nvSpPr>
            <p:cNvPr id="144" name="TextBox 143">
              <a:extLst>
                <a:ext uri="{FF2B5EF4-FFF2-40B4-BE49-F238E27FC236}">
                  <a16:creationId xmlns:a16="http://schemas.microsoft.com/office/drawing/2014/main" id="{E3798FF8-1F32-567A-A8C6-172A9DF95491}"/>
                </a:ext>
              </a:extLst>
            </p:cNvPr>
            <p:cNvSpPr txBox="1"/>
            <p:nvPr/>
          </p:nvSpPr>
          <p:spPr>
            <a:xfrm>
              <a:off x="1320380" y="3756789"/>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13</a:t>
              </a:r>
            </a:p>
          </p:txBody>
        </p:sp>
        <p:sp>
          <p:nvSpPr>
            <p:cNvPr id="145" name="TextBox 144">
              <a:extLst>
                <a:ext uri="{FF2B5EF4-FFF2-40B4-BE49-F238E27FC236}">
                  <a16:creationId xmlns:a16="http://schemas.microsoft.com/office/drawing/2014/main" id="{BD7FB3B4-D743-795A-90BD-04BAFC742A02}"/>
                </a:ext>
              </a:extLst>
            </p:cNvPr>
            <p:cNvSpPr txBox="1"/>
            <p:nvPr/>
          </p:nvSpPr>
          <p:spPr>
            <a:xfrm>
              <a:off x="1320380" y="4332926"/>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11</a:t>
              </a:r>
            </a:p>
          </p:txBody>
        </p:sp>
        <p:sp>
          <p:nvSpPr>
            <p:cNvPr id="146" name="TextBox 145">
              <a:extLst>
                <a:ext uri="{FF2B5EF4-FFF2-40B4-BE49-F238E27FC236}">
                  <a16:creationId xmlns:a16="http://schemas.microsoft.com/office/drawing/2014/main" id="{DDA5ABCD-6247-5382-32D3-9C4A427B1186}"/>
                </a:ext>
              </a:extLst>
            </p:cNvPr>
            <p:cNvSpPr txBox="1"/>
            <p:nvPr/>
          </p:nvSpPr>
          <p:spPr>
            <a:xfrm>
              <a:off x="1320380" y="4909062"/>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14</a:t>
              </a:r>
            </a:p>
          </p:txBody>
        </p:sp>
        <p:sp>
          <p:nvSpPr>
            <p:cNvPr id="147" name="TextBox 146">
              <a:extLst>
                <a:ext uri="{FF2B5EF4-FFF2-40B4-BE49-F238E27FC236}">
                  <a16:creationId xmlns:a16="http://schemas.microsoft.com/office/drawing/2014/main" id="{0BC7CABD-3114-F76C-4532-A3CCE637202F}"/>
                </a:ext>
              </a:extLst>
            </p:cNvPr>
            <p:cNvSpPr txBox="1"/>
            <p:nvPr/>
          </p:nvSpPr>
          <p:spPr>
            <a:xfrm>
              <a:off x="1319641" y="5483740"/>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10</a:t>
              </a:r>
            </a:p>
          </p:txBody>
        </p:sp>
        <p:sp>
          <p:nvSpPr>
            <p:cNvPr id="148" name="TextBox 147">
              <a:extLst>
                <a:ext uri="{FF2B5EF4-FFF2-40B4-BE49-F238E27FC236}">
                  <a16:creationId xmlns:a16="http://schemas.microsoft.com/office/drawing/2014/main" id="{CB730AAC-A516-ED52-0863-6E8C339C053C}"/>
                </a:ext>
              </a:extLst>
            </p:cNvPr>
            <p:cNvSpPr txBox="1"/>
            <p:nvPr/>
          </p:nvSpPr>
          <p:spPr>
            <a:xfrm>
              <a:off x="1347049" y="6029709"/>
              <a:ext cx="216384" cy="246221"/>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15</a:t>
              </a:r>
            </a:p>
          </p:txBody>
        </p:sp>
      </p:grpSp>
      <p:cxnSp>
        <p:nvCxnSpPr>
          <p:cNvPr id="149" name="Straight Connector 148">
            <a:extLst>
              <a:ext uri="{FF2B5EF4-FFF2-40B4-BE49-F238E27FC236}">
                <a16:creationId xmlns:a16="http://schemas.microsoft.com/office/drawing/2014/main" id="{EFAFCE35-D12B-887E-B01A-C4CE6C6A45F7}"/>
              </a:ext>
            </a:extLst>
          </p:cNvPr>
          <p:cNvCxnSpPr>
            <a:cxnSpLocks/>
          </p:cNvCxnSpPr>
          <p:nvPr/>
        </p:nvCxnSpPr>
        <p:spPr>
          <a:xfrm>
            <a:off x="2357206" y="2436984"/>
            <a:ext cx="702592" cy="6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D6194CCF-BC5D-2708-7A12-3A68E71834CC}"/>
              </a:ext>
            </a:extLst>
          </p:cNvPr>
          <p:cNvCxnSpPr>
            <a:cxnSpLocks/>
          </p:cNvCxnSpPr>
          <p:nvPr/>
        </p:nvCxnSpPr>
        <p:spPr>
          <a:xfrm>
            <a:off x="2357206" y="3598004"/>
            <a:ext cx="7025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FCD6D6E5-2235-82EF-E066-9A42D55B26AB}"/>
              </a:ext>
            </a:extLst>
          </p:cNvPr>
          <p:cNvCxnSpPr>
            <a:cxnSpLocks/>
          </p:cNvCxnSpPr>
          <p:nvPr/>
        </p:nvCxnSpPr>
        <p:spPr>
          <a:xfrm flipV="1">
            <a:off x="3059798" y="2443552"/>
            <a:ext cx="0" cy="11544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67756E11-AFD7-1EAD-4B78-B7B88A80E7FD}"/>
              </a:ext>
            </a:extLst>
          </p:cNvPr>
          <p:cNvCxnSpPr>
            <a:cxnSpLocks/>
          </p:cNvCxnSpPr>
          <p:nvPr/>
        </p:nvCxnSpPr>
        <p:spPr>
          <a:xfrm>
            <a:off x="2357206" y="4751011"/>
            <a:ext cx="7025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21BB6C72-7826-BC61-7A85-0F9744C74E30}"/>
              </a:ext>
            </a:extLst>
          </p:cNvPr>
          <p:cNvCxnSpPr>
            <a:cxnSpLocks/>
          </p:cNvCxnSpPr>
          <p:nvPr/>
        </p:nvCxnSpPr>
        <p:spPr>
          <a:xfrm>
            <a:off x="2357206" y="5905463"/>
            <a:ext cx="7025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AC9D75EB-4F8A-F799-9818-E651BDB7A286}"/>
              </a:ext>
            </a:extLst>
          </p:cNvPr>
          <p:cNvCxnSpPr>
            <a:cxnSpLocks/>
          </p:cNvCxnSpPr>
          <p:nvPr/>
        </p:nvCxnSpPr>
        <p:spPr>
          <a:xfrm flipV="1">
            <a:off x="3059798" y="4751011"/>
            <a:ext cx="0" cy="11544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565B54CF-9EEE-973A-9572-C115D4B8864A}"/>
              </a:ext>
            </a:extLst>
          </p:cNvPr>
          <p:cNvGrpSpPr/>
          <p:nvPr/>
        </p:nvGrpSpPr>
        <p:grpSpPr>
          <a:xfrm>
            <a:off x="2770220" y="2894202"/>
            <a:ext cx="230007" cy="2560609"/>
            <a:chOff x="2770220" y="2894202"/>
            <a:chExt cx="230007" cy="2560609"/>
          </a:xfrm>
        </p:grpSpPr>
        <p:sp>
          <p:nvSpPr>
            <p:cNvPr id="155" name="TextBox 154">
              <a:extLst>
                <a:ext uri="{FF2B5EF4-FFF2-40B4-BE49-F238E27FC236}">
                  <a16:creationId xmlns:a16="http://schemas.microsoft.com/office/drawing/2014/main" id="{BBF775CD-A31E-5C56-19A7-F3ED4F31BF7B}"/>
                </a:ext>
              </a:extLst>
            </p:cNvPr>
            <p:cNvSpPr txBox="1"/>
            <p:nvPr/>
          </p:nvSpPr>
          <p:spPr>
            <a:xfrm>
              <a:off x="2770220" y="2894202"/>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16</a:t>
              </a:r>
            </a:p>
          </p:txBody>
        </p:sp>
        <p:sp>
          <p:nvSpPr>
            <p:cNvPr id="156" name="TextBox 155">
              <a:extLst>
                <a:ext uri="{FF2B5EF4-FFF2-40B4-BE49-F238E27FC236}">
                  <a16:creationId xmlns:a16="http://schemas.microsoft.com/office/drawing/2014/main" id="{74301B5A-892D-48DD-BC77-CE2E73787EA0}"/>
                </a:ext>
              </a:extLst>
            </p:cNvPr>
            <p:cNvSpPr txBox="1"/>
            <p:nvPr/>
          </p:nvSpPr>
          <p:spPr>
            <a:xfrm>
              <a:off x="2770220" y="5201662"/>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15</a:t>
              </a:r>
            </a:p>
          </p:txBody>
        </p:sp>
      </p:grpSp>
      <p:cxnSp>
        <p:nvCxnSpPr>
          <p:cNvPr id="157" name="Straight Connector 156">
            <a:extLst>
              <a:ext uri="{FF2B5EF4-FFF2-40B4-BE49-F238E27FC236}">
                <a16:creationId xmlns:a16="http://schemas.microsoft.com/office/drawing/2014/main" id="{C8B60BD4-EC5C-0960-9559-3F5AB8C1A42C}"/>
              </a:ext>
            </a:extLst>
          </p:cNvPr>
          <p:cNvCxnSpPr>
            <a:cxnSpLocks/>
          </p:cNvCxnSpPr>
          <p:nvPr/>
        </p:nvCxnSpPr>
        <p:spPr>
          <a:xfrm>
            <a:off x="3059798" y="3020776"/>
            <a:ext cx="72192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51D8FB29-05FF-2109-0AEF-AC722FF0BC3F}"/>
              </a:ext>
            </a:extLst>
          </p:cNvPr>
          <p:cNvCxnSpPr>
            <a:cxnSpLocks/>
          </p:cNvCxnSpPr>
          <p:nvPr/>
        </p:nvCxnSpPr>
        <p:spPr>
          <a:xfrm>
            <a:off x="3059798" y="5328236"/>
            <a:ext cx="70764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ABC7B43-F276-0AC2-C5FE-3AC3A70D0C30}"/>
              </a:ext>
            </a:extLst>
          </p:cNvPr>
          <p:cNvCxnSpPr>
            <a:cxnSpLocks/>
          </p:cNvCxnSpPr>
          <p:nvPr/>
        </p:nvCxnSpPr>
        <p:spPr>
          <a:xfrm flipV="1">
            <a:off x="3767440" y="3020776"/>
            <a:ext cx="14286" cy="23074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BCA1E35B-7DA3-99BD-08F9-AFFAAFF8AB09}"/>
              </a:ext>
            </a:extLst>
          </p:cNvPr>
          <p:cNvCxnSpPr>
            <a:cxnSpLocks/>
          </p:cNvCxnSpPr>
          <p:nvPr/>
        </p:nvCxnSpPr>
        <p:spPr>
          <a:xfrm>
            <a:off x="3781726" y="4174506"/>
            <a:ext cx="1255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08E282DC-DEDD-82D2-C815-7EDDB7A67E4F}"/>
              </a:ext>
            </a:extLst>
          </p:cNvPr>
          <p:cNvSpPr txBox="1"/>
          <p:nvPr/>
        </p:nvSpPr>
        <p:spPr>
          <a:xfrm>
            <a:off x="3480053" y="4051001"/>
            <a:ext cx="230007" cy="253149"/>
          </a:xfrm>
          <a:prstGeom prst="rect">
            <a:avLst/>
          </a:prstGeom>
          <a:noFill/>
        </p:spPr>
        <p:txBody>
          <a:bodyPr wrap="square" lIns="0" tIns="0" rIns="0" bIns="0" rtlCol="0">
            <a:spAutoFit/>
          </a:bodyPr>
          <a:lstStyle/>
          <a:p>
            <a:pPr algn="r"/>
            <a:r>
              <a:rPr lang="en-US" sz="1600">
                <a:latin typeface="Calibri" panose="020F0502020204030204" pitchFamily="34" charset="0"/>
                <a:cs typeface="Calibri" panose="020F0502020204030204" pitchFamily="34" charset="0"/>
              </a:rPr>
              <a:t>16</a:t>
            </a:r>
          </a:p>
        </p:txBody>
      </p:sp>
      <p:cxnSp>
        <p:nvCxnSpPr>
          <p:cNvPr id="162" name="Straight Connector 161">
            <a:extLst>
              <a:ext uri="{FF2B5EF4-FFF2-40B4-BE49-F238E27FC236}">
                <a16:creationId xmlns:a16="http://schemas.microsoft.com/office/drawing/2014/main" id="{5607FFFB-82C2-478B-B96C-98C7D1704026}"/>
              </a:ext>
            </a:extLst>
          </p:cNvPr>
          <p:cNvCxnSpPr>
            <a:cxnSpLocks/>
          </p:cNvCxnSpPr>
          <p:nvPr/>
        </p:nvCxnSpPr>
        <p:spPr>
          <a:xfrm flipV="1">
            <a:off x="1608646" y="3734133"/>
            <a:ext cx="0" cy="3001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AF381F8-C9F8-9879-2290-26CDC01ACE0A}"/>
              </a:ext>
            </a:extLst>
          </p:cNvPr>
          <p:cNvSpPr txBox="1"/>
          <p:nvPr/>
        </p:nvSpPr>
        <p:spPr>
          <a:xfrm>
            <a:off x="1388608" y="2324036"/>
            <a:ext cx="230007" cy="253149"/>
          </a:xfrm>
          <a:prstGeom prst="rect">
            <a:avLst/>
          </a:prstGeom>
          <a:noFill/>
        </p:spPr>
        <p:txBody>
          <a:bodyPr wrap="square" lIns="0" tIns="0" rIns="0" bIns="0" rtlCol="0">
            <a:spAutoFit/>
          </a:bodyPr>
          <a:lstStyle/>
          <a:p>
            <a:pPr algn="ctr"/>
            <a:r>
              <a:rPr lang="en-US" sz="1600" b="1">
                <a:solidFill>
                  <a:srgbClr val="CC9900"/>
                </a:solidFill>
                <a:latin typeface="Calibri" panose="020F0502020204030204" pitchFamily="34" charset="0"/>
                <a:cs typeface="Calibri" panose="020F0502020204030204" pitchFamily="34" charset="0"/>
              </a:rPr>
              <a:t>+</a:t>
            </a:r>
          </a:p>
        </p:txBody>
      </p:sp>
      <p:cxnSp>
        <p:nvCxnSpPr>
          <p:cNvPr id="174" name="Straight Connector 173">
            <a:extLst>
              <a:ext uri="{FF2B5EF4-FFF2-40B4-BE49-F238E27FC236}">
                <a16:creationId xmlns:a16="http://schemas.microsoft.com/office/drawing/2014/main" id="{6B7E4D7B-A4F5-2D5D-3A73-8F9B0DEA88E1}"/>
              </a:ext>
            </a:extLst>
          </p:cNvPr>
          <p:cNvCxnSpPr>
            <a:cxnSpLocks/>
          </p:cNvCxnSpPr>
          <p:nvPr/>
        </p:nvCxnSpPr>
        <p:spPr>
          <a:xfrm>
            <a:off x="1149023" y="1918366"/>
            <a:ext cx="0" cy="4599432"/>
          </a:xfrm>
          <a:prstGeom prst="line">
            <a:avLst/>
          </a:prstGeom>
          <a:ln w="38100">
            <a:solidFill>
              <a:schemeClr val="bg1">
                <a:lumMod val="50000"/>
                <a:lumOff val="50000"/>
                <a:alpha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242397C-6B06-D691-9DE0-F35740A2107B}"/>
              </a:ext>
            </a:extLst>
          </p:cNvPr>
          <p:cNvSpPr txBox="1"/>
          <p:nvPr/>
        </p:nvSpPr>
        <p:spPr>
          <a:xfrm>
            <a:off x="1388608" y="5760637"/>
            <a:ext cx="230007" cy="253149"/>
          </a:xfrm>
          <a:prstGeom prst="rect">
            <a:avLst/>
          </a:prstGeom>
          <a:noFill/>
        </p:spPr>
        <p:txBody>
          <a:bodyPr wrap="square" lIns="0" tIns="0" rIns="0" bIns="0" rtlCol="0">
            <a:spAutoFit/>
          </a:bodyPr>
          <a:lstStyle/>
          <a:p>
            <a:pPr algn="ctr"/>
            <a:r>
              <a:rPr lang="en-US" sz="1600" b="1">
                <a:solidFill>
                  <a:srgbClr val="CC9900"/>
                </a:solidFill>
                <a:latin typeface="Calibri" panose="020F0502020204030204" pitchFamily="34" charset="0"/>
                <a:cs typeface="Calibri" panose="020F0502020204030204" pitchFamily="34" charset="0"/>
              </a:rPr>
              <a:t>+</a:t>
            </a:r>
          </a:p>
        </p:txBody>
      </p:sp>
      <p:sp>
        <p:nvSpPr>
          <p:cNvPr id="6" name="TextBox 5">
            <a:extLst>
              <a:ext uri="{FF2B5EF4-FFF2-40B4-BE49-F238E27FC236}">
                <a16:creationId xmlns:a16="http://schemas.microsoft.com/office/drawing/2014/main" id="{277B3FF9-C939-096B-A95C-971DBBC93830}"/>
              </a:ext>
            </a:extLst>
          </p:cNvPr>
          <p:cNvSpPr txBox="1"/>
          <p:nvPr/>
        </p:nvSpPr>
        <p:spPr>
          <a:xfrm>
            <a:off x="1388608" y="2896803"/>
            <a:ext cx="230007" cy="253149"/>
          </a:xfrm>
          <a:prstGeom prst="rect">
            <a:avLst/>
          </a:prstGeom>
          <a:noFill/>
        </p:spPr>
        <p:txBody>
          <a:bodyPr wrap="square" lIns="0" tIns="0" rIns="0" bIns="0" rtlCol="0">
            <a:spAutoFit/>
          </a:bodyPr>
          <a:lstStyle/>
          <a:p>
            <a:pPr algn="ctr"/>
            <a:r>
              <a:rPr lang="en-US" sz="1600" b="1">
                <a:solidFill>
                  <a:srgbClr val="CC9900"/>
                </a:solidFill>
                <a:latin typeface="Calibri" panose="020F0502020204030204" pitchFamily="34" charset="0"/>
                <a:cs typeface="Calibri" panose="020F0502020204030204" pitchFamily="34" charset="0"/>
              </a:rPr>
              <a:t>+</a:t>
            </a:r>
          </a:p>
        </p:txBody>
      </p:sp>
      <p:sp>
        <p:nvSpPr>
          <p:cNvPr id="7" name="TextBox 6">
            <a:extLst>
              <a:ext uri="{FF2B5EF4-FFF2-40B4-BE49-F238E27FC236}">
                <a16:creationId xmlns:a16="http://schemas.microsoft.com/office/drawing/2014/main" id="{97D75BDC-C270-CD4E-0193-9FB40C630ED9}"/>
              </a:ext>
            </a:extLst>
          </p:cNvPr>
          <p:cNvSpPr txBox="1"/>
          <p:nvPr/>
        </p:nvSpPr>
        <p:spPr>
          <a:xfrm>
            <a:off x="1388608" y="4615104"/>
            <a:ext cx="230007" cy="253149"/>
          </a:xfrm>
          <a:prstGeom prst="rect">
            <a:avLst/>
          </a:prstGeom>
          <a:noFill/>
        </p:spPr>
        <p:txBody>
          <a:bodyPr wrap="square" lIns="0" tIns="0" rIns="0" bIns="0" rtlCol="0">
            <a:spAutoFit/>
          </a:bodyPr>
          <a:lstStyle/>
          <a:p>
            <a:pPr algn="ctr"/>
            <a:r>
              <a:rPr lang="en-US" sz="1600" b="1">
                <a:solidFill>
                  <a:srgbClr val="CC9900"/>
                </a:solidFill>
                <a:latin typeface="Calibri" panose="020F0502020204030204" pitchFamily="34" charset="0"/>
                <a:cs typeface="Calibri" panose="020F0502020204030204" pitchFamily="34" charset="0"/>
              </a:rPr>
              <a:t>+</a:t>
            </a:r>
          </a:p>
        </p:txBody>
      </p:sp>
      <p:sp>
        <p:nvSpPr>
          <p:cNvPr id="8" name="TextBox 7">
            <a:extLst>
              <a:ext uri="{FF2B5EF4-FFF2-40B4-BE49-F238E27FC236}">
                <a16:creationId xmlns:a16="http://schemas.microsoft.com/office/drawing/2014/main" id="{93EDBBA8-61E0-2CCC-7B9F-B1DFD4FF8F6C}"/>
              </a:ext>
            </a:extLst>
          </p:cNvPr>
          <p:cNvSpPr txBox="1"/>
          <p:nvPr/>
        </p:nvSpPr>
        <p:spPr>
          <a:xfrm>
            <a:off x="1388608" y="3469570"/>
            <a:ext cx="230007" cy="253149"/>
          </a:xfrm>
          <a:prstGeom prst="rect">
            <a:avLst/>
          </a:prstGeom>
          <a:noFill/>
        </p:spPr>
        <p:txBody>
          <a:bodyPr wrap="square" lIns="0" tIns="0" rIns="0" bIns="0" rtlCol="0">
            <a:spAutoFit/>
          </a:bodyPr>
          <a:lstStyle/>
          <a:p>
            <a:pPr algn="ctr"/>
            <a:r>
              <a:rPr lang="en-US" sz="1600" b="1">
                <a:solidFill>
                  <a:srgbClr val="CC9900"/>
                </a:solidFill>
                <a:latin typeface="Calibri" panose="020F0502020204030204" pitchFamily="34" charset="0"/>
                <a:cs typeface="Calibri" panose="020F0502020204030204" pitchFamily="34" charset="0"/>
              </a:rPr>
              <a:t>+</a:t>
            </a:r>
          </a:p>
        </p:txBody>
      </p:sp>
      <p:sp>
        <p:nvSpPr>
          <p:cNvPr id="10" name="TextBox 9">
            <a:extLst>
              <a:ext uri="{FF2B5EF4-FFF2-40B4-BE49-F238E27FC236}">
                <a16:creationId xmlns:a16="http://schemas.microsoft.com/office/drawing/2014/main" id="{C87F8DF6-A091-5DB0-0AC4-FA48E5A3D34C}"/>
              </a:ext>
            </a:extLst>
          </p:cNvPr>
          <p:cNvSpPr txBox="1"/>
          <p:nvPr/>
        </p:nvSpPr>
        <p:spPr>
          <a:xfrm>
            <a:off x="1388608" y="4042337"/>
            <a:ext cx="230007" cy="253149"/>
          </a:xfrm>
          <a:prstGeom prst="rect">
            <a:avLst/>
          </a:prstGeom>
          <a:noFill/>
        </p:spPr>
        <p:txBody>
          <a:bodyPr wrap="square" lIns="0" tIns="0" rIns="0" bIns="0" rtlCol="0">
            <a:spAutoFit/>
          </a:bodyPr>
          <a:lstStyle/>
          <a:p>
            <a:pPr algn="ctr"/>
            <a:r>
              <a:rPr lang="en-US" sz="1600" b="1">
                <a:solidFill>
                  <a:srgbClr val="CC9900"/>
                </a:solidFill>
                <a:latin typeface="Calibri" panose="020F0502020204030204" pitchFamily="34" charset="0"/>
                <a:cs typeface="Calibri" panose="020F0502020204030204" pitchFamily="34" charset="0"/>
              </a:rPr>
              <a:t>+</a:t>
            </a:r>
          </a:p>
        </p:txBody>
      </p:sp>
      <p:sp>
        <p:nvSpPr>
          <p:cNvPr id="11" name="TextBox 10">
            <a:extLst>
              <a:ext uri="{FF2B5EF4-FFF2-40B4-BE49-F238E27FC236}">
                <a16:creationId xmlns:a16="http://schemas.microsoft.com/office/drawing/2014/main" id="{AD2C2AAA-02BB-11CE-6ED2-1406F3C2501D}"/>
              </a:ext>
            </a:extLst>
          </p:cNvPr>
          <p:cNvSpPr txBox="1"/>
          <p:nvPr/>
        </p:nvSpPr>
        <p:spPr>
          <a:xfrm>
            <a:off x="1443790" y="5156241"/>
            <a:ext cx="119644" cy="246221"/>
          </a:xfrm>
          <a:prstGeom prst="rect">
            <a:avLst/>
          </a:prstGeom>
          <a:noFill/>
        </p:spPr>
        <p:txBody>
          <a:bodyPr wrap="square" lIns="0" tIns="0" rIns="0" bIns="0" rtlCol="0">
            <a:spAutoFit/>
          </a:bodyPr>
          <a:lstStyle/>
          <a:p>
            <a:pPr algn="ctr"/>
            <a:r>
              <a:rPr lang="en-US" sz="1600" b="1">
                <a:solidFill>
                  <a:srgbClr val="CC9900"/>
                </a:solidFill>
                <a:latin typeface="Calibri" panose="020F0502020204030204" pitchFamily="34" charset="0"/>
                <a:cs typeface="Calibri" panose="020F0502020204030204" pitchFamily="34" charset="0"/>
              </a:rPr>
              <a:t>+</a:t>
            </a:r>
          </a:p>
        </p:txBody>
      </p:sp>
      <p:cxnSp>
        <p:nvCxnSpPr>
          <p:cNvPr id="175" name="Straight Connector 174">
            <a:extLst>
              <a:ext uri="{FF2B5EF4-FFF2-40B4-BE49-F238E27FC236}">
                <a16:creationId xmlns:a16="http://schemas.microsoft.com/office/drawing/2014/main" id="{E374C61F-8B33-E175-5553-0695A1FD04C3}"/>
              </a:ext>
            </a:extLst>
          </p:cNvPr>
          <p:cNvCxnSpPr>
            <a:cxnSpLocks/>
          </p:cNvCxnSpPr>
          <p:nvPr/>
        </p:nvCxnSpPr>
        <p:spPr>
          <a:xfrm>
            <a:off x="1860302" y="1918366"/>
            <a:ext cx="0" cy="4599432"/>
          </a:xfrm>
          <a:prstGeom prst="line">
            <a:avLst/>
          </a:prstGeom>
          <a:ln w="38100">
            <a:solidFill>
              <a:schemeClr val="bg1">
                <a:lumMod val="50000"/>
                <a:lumOff val="50000"/>
                <a:alpha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1B067390-3714-9060-B251-8BEF9F688645}"/>
              </a:ext>
            </a:extLst>
          </p:cNvPr>
          <p:cNvCxnSpPr>
            <a:cxnSpLocks/>
          </p:cNvCxnSpPr>
          <p:nvPr/>
        </p:nvCxnSpPr>
        <p:spPr>
          <a:xfrm>
            <a:off x="2571581" y="1918366"/>
            <a:ext cx="0" cy="4599432"/>
          </a:xfrm>
          <a:prstGeom prst="line">
            <a:avLst/>
          </a:prstGeom>
          <a:ln w="38100">
            <a:solidFill>
              <a:schemeClr val="bg1">
                <a:lumMod val="50000"/>
                <a:lumOff val="50000"/>
                <a:alpha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CFF1703C-3210-AF51-806E-240B0F6CC11E}"/>
              </a:ext>
            </a:extLst>
          </p:cNvPr>
          <p:cNvCxnSpPr>
            <a:cxnSpLocks/>
          </p:cNvCxnSpPr>
          <p:nvPr/>
        </p:nvCxnSpPr>
        <p:spPr>
          <a:xfrm>
            <a:off x="3282861" y="1920630"/>
            <a:ext cx="0" cy="4594904"/>
          </a:xfrm>
          <a:prstGeom prst="line">
            <a:avLst/>
          </a:prstGeom>
          <a:ln w="38100">
            <a:solidFill>
              <a:schemeClr val="bg1">
                <a:lumMod val="50000"/>
                <a:lumOff val="50000"/>
                <a:alpha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188AADB-DFEF-517F-430A-0162302CFEAC}"/>
              </a:ext>
            </a:extLst>
          </p:cNvPr>
          <p:cNvSpPr txBox="1"/>
          <p:nvPr/>
        </p:nvSpPr>
        <p:spPr>
          <a:xfrm>
            <a:off x="2125882" y="5220475"/>
            <a:ext cx="230007" cy="253149"/>
          </a:xfrm>
          <a:prstGeom prst="rect">
            <a:avLst/>
          </a:prstGeom>
          <a:noFill/>
        </p:spPr>
        <p:txBody>
          <a:bodyPr wrap="square" lIns="0" tIns="0" rIns="0" bIns="0" rtlCol="0">
            <a:spAutoFit/>
          </a:bodyPr>
          <a:lstStyle/>
          <a:p>
            <a:pPr algn="ctr"/>
            <a:r>
              <a:rPr lang="en-US" sz="1600" b="1">
                <a:solidFill>
                  <a:srgbClr val="CC9900"/>
                </a:solidFill>
                <a:latin typeface="Calibri" panose="020F0502020204030204" pitchFamily="34" charset="0"/>
                <a:cs typeface="Calibri" panose="020F0502020204030204" pitchFamily="34" charset="0"/>
              </a:rPr>
              <a:t>+</a:t>
            </a:r>
          </a:p>
        </p:txBody>
      </p:sp>
      <p:sp>
        <p:nvSpPr>
          <p:cNvPr id="14" name="TextBox 13">
            <a:extLst>
              <a:ext uri="{FF2B5EF4-FFF2-40B4-BE49-F238E27FC236}">
                <a16:creationId xmlns:a16="http://schemas.microsoft.com/office/drawing/2014/main" id="{DA30C709-BEF6-25D7-E3FD-3AF2CFF854C4}"/>
              </a:ext>
            </a:extLst>
          </p:cNvPr>
          <p:cNvSpPr txBox="1"/>
          <p:nvPr/>
        </p:nvSpPr>
        <p:spPr>
          <a:xfrm>
            <a:off x="2125882" y="4054960"/>
            <a:ext cx="230007" cy="253149"/>
          </a:xfrm>
          <a:prstGeom prst="rect">
            <a:avLst/>
          </a:prstGeom>
          <a:noFill/>
        </p:spPr>
        <p:txBody>
          <a:bodyPr wrap="square" lIns="0" tIns="0" rIns="0" bIns="0" rtlCol="0">
            <a:spAutoFit/>
          </a:bodyPr>
          <a:lstStyle/>
          <a:p>
            <a:pPr algn="ctr"/>
            <a:r>
              <a:rPr lang="en-US" sz="1600" b="1">
                <a:solidFill>
                  <a:srgbClr val="CC9900"/>
                </a:solidFill>
                <a:latin typeface="Calibri" panose="020F0502020204030204" pitchFamily="34" charset="0"/>
                <a:cs typeface="Calibri" panose="020F0502020204030204" pitchFamily="34" charset="0"/>
              </a:rPr>
              <a:t>+</a:t>
            </a:r>
          </a:p>
        </p:txBody>
      </p:sp>
      <p:sp>
        <p:nvSpPr>
          <p:cNvPr id="15" name="TextBox 14">
            <a:extLst>
              <a:ext uri="{FF2B5EF4-FFF2-40B4-BE49-F238E27FC236}">
                <a16:creationId xmlns:a16="http://schemas.microsoft.com/office/drawing/2014/main" id="{39295D77-8862-1681-A243-3BD35FADEF68}"/>
              </a:ext>
            </a:extLst>
          </p:cNvPr>
          <p:cNvSpPr txBox="1"/>
          <p:nvPr/>
        </p:nvSpPr>
        <p:spPr>
          <a:xfrm>
            <a:off x="2125882" y="2889446"/>
            <a:ext cx="230007" cy="253149"/>
          </a:xfrm>
          <a:prstGeom prst="rect">
            <a:avLst/>
          </a:prstGeom>
          <a:noFill/>
        </p:spPr>
        <p:txBody>
          <a:bodyPr wrap="square" lIns="0" tIns="0" rIns="0" bIns="0" rtlCol="0">
            <a:spAutoFit/>
          </a:bodyPr>
          <a:lstStyle/>
          <a:p>
            <a:pPr algn="ctr"/>
            <a:r>
              <a:rPr lang="en-US" sz="1600" b="1">
                <a:solidFill>
                  <a:srgbClr val="CC9900"/>
                </a:solidFill>
                <a:latin typeface="Calibri" panose="020F0502020204030204" pitchFamily="34" charset="0"/>
                <a:cs typeface="Calibri" panose="020F0502020204030204" pitchFamily="34" charset="0"/>
              </a:rPr>
              <a:t>+</a:t>
            </a:r>
          </a:p>
        </p:txBody>
      </p:sp>
      <p:sp>
        <p:nvSpPr>
          <p:cNvPr id="16" name="TextBox 15">
            <a:extLst>
              <a:ext uri="{FF2B5EF4-FFF2-40B4-BE49-F238E27FC236}">
                <a16:creationId xmlns:a16="http://schemas.microsoft.com/office/drawing/2014/main" id="{962634F0-AF66-CFC1-A3D1-E150EA1721DB}"/>
              </a:ext>
            </a:extLst>
          </p:cNvPr>
          <p:cNvSpPr txBox="1"/>
          <p:nvPr/>
        </p:nvSpPr>
        <p:spPr>
          <a:xfrm>
            <a:off x="2829917" y="4058004"/>
            <a:ext cx="230007" cy="253149"/>
          </a:xfrm>
          <a:prstGeom prst="rect">
            <a:avLst/>
          </a:prstGeom>
          <a:noFill/>
        </p:spPr>
        <p:txBody>
          <a:bodyPr wrap="square" lIns="0" tIns="0" rIns="0" bIns="0" rtlCol="0">
            <a:spAutoFit/>
          </a:bodyPr>
          <a:lstStyle/>
          <a:p>
            <a:pPr algn="ctr"/>
            <a:r>
              <a:rPr lang="en-US" sz="1600" b="1">
                <a:solidFill>
                  <a:srgbClr val="CC9900"/>
                </a:solidFill>
                <a:latin typeface="Calibri" panose="020F0502020204030204" pitchFamily="34" charset="0"/>
                <a:cs typeface="Calibri" panose="020F0502020204030204" pitchFamily="34" charset="0"/>
              </a:rPr>
              <a:t>+</a:t>
            </a:r>
          </a:p>
        </p:txBody>
      </p:sp>
      <p:grpSp>
        <p:nvGrpSpPr>
          <p:cNvPr id="41" name="Group 40">
            <a:extLst>
              <a:ext uri="{FF2B5EF4-FFF2-40B4-BE49-F238E27FC236}">
                <a16:creationId xmlns:a16="http://schemas.microsoft.com/office/drawing/2014/main" id="{DFB58A92-86CB-240D-5AA3-59C85ED66E12}"/>
              </a:ext>
            </a:extLst>
          </p:cNvPr>
          <p:cNvGrpSpPr/>
          <p:nvPr/>
        </p:nvGrpSpPr>
        <p:grpSpPr>
          <a:xfrm>
            <a:off x="4155065" y="2950994"/>
            <a:ext cx="3082737" cy="2109364"/>
            <a:chOff x="4155065" y="2522176"/>
            <a:chExt cx="3082737" cy="2109364"/>
          </a:xfrm>
        </p:grpSpPr>
        <p:cxnSp>
          <p:nvCxnSpPr>
            <p:cNvPr id="28" name="Straight Arrow Connector 27">
              <a:extLst>
                <a:ext uri="{FF2B5EF4-FFF2-40B4-BE49-F238E27FC236}">
                  <a16:creationId xmlns:a16="http://schemas.microsoft.com/office/drawing/2014/main" id="{B536CFC3-C190-72A6-3342-D07C710BDAD3}"/>
                </a:ext>
              </a:extLst>
            </p:cNvPr>
            <p:cNvCxnSpPr>
              <a:cxnSpLocks/>
            </p:cNvCxnSpPr>
            <p:nvPr/>
          </p:nvCxnSpPr>
          <p:spPr>
            <a:xfrm>
              <a:off x="4155065" y="3746992"/>
              <a:ext cx="918585" cy="0"/>
            </a:xfrm>
            <a:prstGeom prst="straightConnector1">
              <a:avLst/>
            </a:prstGeom>
            <a:ln w="76200">
              <a:solidFill>
                <a:srgbClr val="052F6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B00D2F71-8EF2-BBEF-F36D-CC7DEE7D3A58}"/>
                </a:ext>
              </a:extLst>
            </p:cNvPr>
            <p:cNvSpPr txBox="1"/>
            <p:nvPr/>
          </p:nvSpPr>
          <p:spPr>
            <a:xfrm>
              <a:off x="6254884" y="3629521"/>
              <a:ext cx="215981" cy="24622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Calibri" panose="020F0502020204030204"/>
                </a:rPr>
                <a:t>16</a:t>
              </a:r>
            </a:p>
          </p:txBody>
        </p:sp>
        <p:sp>
          <p:nvSpPr>
            <p:cNvPr id="83" name="TextBox 82">
              <a:extLst>
                <a:ext uri="{FF2B5EF4-FFF2-40B4-BE49-F238E27FC236}">
                  <a16:creationId xmlns:a16="http://schemas.microsoft.com/office/drawing/2014/main" id="{8B8CFAE1-E9F8-6A8D-E127-77533FDBFBA8}"/>
                </a:ext>
              </a:extLst>
            </p:cNvPr>
            <p:cNvSpPr txBox="1"/>
            <p:nvPr/>
          </p:nvSpPr>
          <p:spPr>
            <a:xfrm flipH="1">
              <a:off x="6843646" y="3629522"/>
              <a:ext cx="319084" cy="24622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Calibri" panose="020F0502020204030204"/>
                </a:rPr>
                <a:t>16</a:t>
              </a:r>
            </a:p>
          </p:txBody>
        </p:sp>
        <p:sp>
          <p:nvSpPr>
            <p:cNvPr id="73" name="TextBox 72">
              <a:extLst>
                <a:ext uri="{FF2B5EF4-FFF2-40B4-BE49-F238E27FC236}">
                  <a16:creationId xmlns:a16="http://schemas.microsoft.com/office/drawing/2014/main" id="{5EF892FC-4B01-0208-A749-72CA4E30DF78}"/>
                </a:ext>
              </a:extLst>
            </p:cNvPr>
            <p:cNvSpPr txBox="1"/>
            <p:nvPr/>
          </p:nvSpPr>
          <p:spPr>
            <a:xfrm>
              <a:off x="5611348" y="3629522"/>
              <a:ext cx="210376" cy="24622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Calibri" panose="020F0502020204030204"/>
                </a:rPr>
                <a:t>16</a:t>
              </a:r>
            </a:p>
          </p:txBody>
        </p:sp>
        <p:grpSp>
          <p:nvGrpSpPr>
            <p:cNvPr id="40" name="Group 39">
              <a:extLst>
                <a:ext uri="{FF2B5EF4-FFF2-40B4-BE49-F238E27FC236}">
                  <a16:creationId xmlns:a16="http://schemas.microsoft.com/office/drawing/2014/main" id="{1AF1B3FB-8D94-1BA2-DB7A-3D1DA9FF0C38}"/>
                </a:ext>
              </a:extLst>
            </p:cNvPr>
            <p:cNvGrpSpPr/>
            <p:nvPr/>
          </p:nvGrpSpPr>
          <p:grpSpPr>
            <a:xfrm>
              <a:off x="5446989" y="2522176"/>
              <a:ext cx="1790813" cy="2109364"/>
              <a:chOff x="5446989" y="2522176"/>
              <a:chExt cx="1790813" cy="2109364"/>
            </a:xfrm>
          </p:grpSpPr>
          <p:grpSp>
            <p:nvGrpSpPr>
              <p:cNvPr id="82" name="Group 81">
                <a:extLst>
                  <a:ext uri="{FF2B5EF4-FFF2-40B4-BE49-F238E27FC236}">
                    <a16:creationId xmlns:a16="http://schemas.microsoft.com/office/drawing/2014/main" id="{80BCD745-C39F-5586-9945-7923B3B9239F}"/>
                  </a:ext>
                </a:extLst>
              </p:cNvPr>
              <p:cNvGrpSpPr/>
              <p:nvPr/>
            </p:nvGrpSpPr>
            <p:grpSpPr>
              <a:xfrm flipH="1">
                <a:off x="6536609" y="3124711"/>
                <a:ext cx="651385" cy="1265371"/>
                <a:chOff x="1629853" y="3167062"/>
                <a:chExt cx="651385" cy="1265371"/>
              </a:xfrm>
            </p:grpSpPr>
            <p:grpSp>
              <p:nvGrpSpPr>
                <p:cNvPr id="84" name="Group 83">
                  <a:extLst>
                    <a:ext uri="{FF2B5EF4-FFF2-40B4-BE49-F238E27FC236}">
                      <a16:creationId xmlns:a16="http://schemas.microsoft.com/office/drawing/2014/main" id="{DAA6D339-6465-25EF-81B9-A359FB9180BE}"/>
                    </a:ext>
                  </a:extLst>
                </p:cNvPr>
                <p:cNvGrpSpPr/>
                <p:nvPr/>
              </p:nvGrpSpPr>
              <p:grpSpPr>
                <a:xfrm>
                  <a:off x="1629853" y="3167062"/>
                  <a:ext cx="372268" cy="1265371"/>
                  <a:chOff x="1629853" y="3167062"/>
                  <a:chExt cx="372268" cy="1265371"/>
                </a:xfrm>
              </p:grpSpPr>
              <p:cxnSp>
                <p:nvCxnSpPr>
                  <p:cNvPr id="164" name="Straight Connector 163">
                    <a:extLst>
                      <a:ext uri="{FF2B5EF4-FFF2-40B4-BE49-F238E27FC236}">
                        <a16:creationId xmlns:a16="http://schemas.microsoft.com/office/drawing/2014/main" id="{E6C3A3C8-C69F-557B-C5AF-3EF131671398}"/>
                      </a:ext>
                    </a:extLst>
                  </p:cNvPr>
                  <p:cNvCxnSpPr>
                    <a:cxnSpLocks/>
                  </p:cNvCxnSpPr>
                  <p:nvPr/>
                </p:nvCxnSpPr>
                <p:spPr>
                  <a:xfrm>
                    <a:off x="1629853" y="3177541"/>
                    <a:ext cx="372268" cy="0"/>
                  </a:xfrm>
                  <a:prstGeom prst="line">
                    <a:avLst/>
                  </a:prstGeom>
                  <a:noFill/>
                  <a:ln w="28575" cap="flat" cmpd="sng" algn="ctr">
                    <a:solidFill>
                      <a:srgbClr val="FFFFFF"/>
                    </a:solidFill>
                    <a:prstDash val="solid"/>
                    <a:miter lim="800000"/>
                  </a:ln>
                  <a:effectLst/>
                </p:spPr>
              </p:cxnSp>
              <p:cxnSp>
                <p:nvCxnSpPr>
                  <p:cNvPr id="165" name="Straight Connector 164">
                    <a:extLst>
                      <a:ext uri="{FF2B5EF4-FFF2-40B4-BE49-F238E27FC236}">
                        <a16:creationId xmlns:a16="http://schemas.microsoft.com/office/drawing/2014/main" id="{9A66AC2E-71C5-223B-B77C-1C70CD4DD5B1}"/>
                      </a:ext>
                    </a:extLst>
                  </p:cNvPr>
                  <p:cNvCxnSpPr>
                    <a:cxnSpLocks/>
                  </p:cNvCxnSpPr>
                  <p:nvPr/>
                </p:nvCxnSpPr>
                <p:spPr>
                  <a:xfrm>
                    <a:off x="1629853" y="4420529"/>
                    <a:ext cx="372268" cy="0"/>
                  </a:xfrm>
                  <a:prstGeom prst="line">
                    <a:avLst/>
                  </a:prstGeom>
                  <a:noFill/>
                  <a:ln w="28575" cap="flat" cmpd="sng" algn="ctr">
                    <a:solidFill>
                      <a:srgbClr val="FFFFFF"/>
                    </a:solidFill>
                    <a:prstDash val="solid"/>
                    <a:miter lim="800000"/>
                  </a:ln>
                  <a:effectLst/>
                </p:spPr>
              </p:cxnSp>
              <p:cxnSp>
                <p:nvCxnSpPr>
                  <p:cNvPr id="166" name="Straight Connector 165">
                    <a:extLst>
                      <a:ext uri="{FF2B5EF4-FFF2-40B4-BE49-F238E27FC236}">
                        <a16:creationId xmlns:a16="http://schemas.microsoft.com/office/drawing/2014/main" id="{10ADC61D-6BEF-0C86-7FAC-722D4220802C}"/>
                      </a:ext>
                    </a:extLst>
                  </p:cNvPr>
                  <p:cNvCxnSpPr>
                    <a:cxnSpLocks/>
                  </p:cNvCxnSpPr>
                  <p:nvPr/>
                </p:nvCxnSpPr>
                <p:spPr>
                  <a:xfrm flipV="1">
                    <a:off x="1987755" y="3167062"/>
                    <a:ext cx="0" cy="1265371"/>
                  </a:xfrm>
                  <a:prstGeom prst="line">
                    <a:avLst/>
                  </a:prstGeom>
                  <a:noFill/>
                  <a:ln w="28575" cap="flat" cmpd="sng" algn="ctr">
                    <a:solidFill>
                      <a:srgbClr val="FFFFFF"/>
                    </a:solidFill>
                    <a:prstDash val="solid"/>
                    <a:miter lim="800000"/>
                  </a:ln>
                  <a:effectLst/>
                </p:spPr>
              </p:cxnSp>
            </p:grpSp>
            <p:cxnSp>
              <p:nvCxnSpPr>
                <p:cNvPr id="85" name="Straight Connector 84">
                  <a:extLst>
                    <a:ext uri="{FF2B5EF4-FFF2-40B4-BE49-F238E27FC236}">
                      <a16:creationId xmlns:a16="http://schemas.microsoft.com/office/drawing/2014/main" id="{EF0E8378-018E-C687-3110-865C9539654C}"/>
                    </a:ext>
                  </a:extLst>
                </p:cNvPr>
                <p:cNvCxnSpPr>
                  <a:cxnSpLocks/>
                </p:cNvCxnSpPr>
                <p:nvPr/>
              </p:nvCxnSpPr>
              <p:spPr>
                <a:xfrm>
                  <a:off x="1998407" y="3794984"/>
                  <a:ext cx="282831" cy="0"/>
                </a:xfrm>
                <a:prstGeom prst="line">
                  <a:avLst/>
                </a:prstGeom>
                <a:noFill/>
                <a:ln w="28575" cap="flat" cmpd="sng" algn="ctr">
                  <a:solidFill>
                    <a:srgbClr val="FFFFFF"/>
                  </a:solidFill>
                  <a:prstDash val="solid"/>
                  <a:miter lim="800000"/>
                </a:ln>
                <a:effectLst/>
              </p:spPr>
            </p:cxnSp>
          </p:grpSp>
          <p:sp>
            <p:nvSpPr>
              <p:cNvPr id="80" name="TextBox 79">
                <a:extLst>
                  <a:ext uri="{FF2B5EF4-FFF2-40B4-BE49-F238E27FC236}">
                    <a16:creationId xmlns:a16="http://schemas.microsoft.com/office/drawing/2014/main" id="{9638311D-7FE2-FC35-3EE5-86C0CC4F3717}"/>
                  </a:ext>
                </a:extLst>
              </p:cNvPr>
              <p:cNvSpPr txBox="1"/>
              <p:nvPr/>
            </p:nvSpPr>
            <p:spPr>
              <a:xfrm>
                <a:off x="6486801" y="2872543"/>
                <a:ext cx="751001" cy="246221"/>
              </a:xfrm>
              <a:prstGeom prst="rect">
                <a:avLst/>
              </a:prstGeom>
              <a:noFill/>
              <a:ln>
                <a:noFill/>
              </a:ln>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FFFF"/>
                    </a:solidFill>
                    <a:effectLst/>
                    <a:uLnTx/>
                    <a:uFillTx/>
                    <a:latin typeface="Calibri" panose="020F0502020204030204"/>
                  </a:rPr>
                  <a:t>South</a:t>
                </a:r>
              </a:p>
            </p:txBody>
          </p:sp>
          <p:sp>
            <p:nvSpPr>
              <p:cNvPr id="81" name="TextBox 80">
                <a:extLst>
                  <a:ext uri="{FF2B5EF4-FFF2-40B4-BE49-F238E27FC236}">
                    <a16:creationId xmlns:a16="http://schemas.microsoft.com/office/drawing/2014/main" id="{F5507C80-2F77-BCE5-28B9-6FEA25AB7525}"/>
                  </a:ext>
                </a:extLst>
              </p:cNvPr>
              <p:cNvSpPr txBox="1"/>
              <p:nvPr/>
            </p:nvSpPr>
            <p:spPr>
              <a:xfrm>
                <a:off x="6486801" y="4385319"/>
                <a:ext cx="751001" cy="24622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FFFF"/>
                    </a:solidFill>
                    <a:effectLst/>
                    <a:uLnTx/>
                    <a:uFillTx/>
                    <a:latin typeface="Calibri" panose="020F0502020204030204"/>
                  </a:rPr>
                  <a:t>Midwest</a:t>
                </a:r>
              </a:p>
            </p:txBody>
          </p:sp>
          <p:grpSp>
            <p:nvGrpSpPr>
              <p:cNvPr id="67" name="Group 66">
                <a:extLst>
                  <a:ext uri="{FF2B5EF4-FFF2-40B4-BE49-F238E27FC236}">
                    <a16:creationId xmlns:a16="http://schemas.microsoft.com/office/drawing/2014/main" id="{3BD46B57-33FC-8920-BB4E-C90563A1BF5B}"/>
                  </a:ext>
                </a:extLst>
              </p:cNvPr>
              <p:cNvGrpSpPr/>
              <p:nvPr/>
            </p:nvGrpSpPr>
            <p:grpSpPr>
              <a:xfrm>
                <a:off x="5494416" y="3124711"/>
                <a:ext cx="653766" cy="1265371"/>
                <a:chOff x="1629853" y="3167062"/>
                <a:chExt cx="653766" cy="1265371"/>
              </a:xfrm>
            </p:grpSpPr>
            <p:grpSp>
              <p:nvGrpSpPr>
                <p:cNvPr id="74" name="Group 73">
                  <a:extLst>
                    <a:ext uri="{FF2B5EF4-FFF2-40B4-BE49-F238E27FC236}">
                      <a16:creationId xmlns:a16="http://schemas.microsoft.com/office/drawing/2014/main" id="{4294BD7F-8454-CA52-EEA5-0312CB90900C}"/>
                    </a:ext>
                  </a:extLst>
                </p:cNvPr>
                <p:cNvGrpSpPr/>
                <p:nvPr/>
              </p:nvGrpSpPr>
              <p:grpSpPr>
                <a:xfrm>
                  <a:off x="1629853" y="3167062"/>
                  <a:ext cx="372268" cy="1265371"/>
                  <a:chOff x="1629853" y="3167062"/>
                  <a:chExt cx="372268" cy="1265371"/>
                </a:xfrm>
              </p:grpSpPr>
              <p:cxnSp>
                <p:nvCxnSpPr>
                  <p:cNvPr id="76" name="Straight Connector 75">
                    <a:extLst>
                      <a:ext uri="{FF2B5EF4-FFF2-40B4-BE49-F238E27FC236}">
                        <a16:creationId xmlns:a16="http://schemas.microsoft.com/office/drawing/2014/main" id="{F961D244-C6FE-D711-A552-731E54A0BD8C}"/>
                      </a:ext>
                    </a:extLst>
                  </p:cNvPr>
                  <p:cNvCxnSpPr>
                    <a:cxnSpLocks/>
                  </p:cNvCxnSpPr>
                  <p:nvPr/>
                </p:nvCxnSpPr>
                <p:spPr>
                  <a:xfrm>
                    <a:off x="1629853" y="3177541"/>
                    <a:ext cx="372268" cy="0"/>
                  </a:xfrm>
                  <a:prstGeom prst="line">
                    <a:avLst/>
                  </a:prstGeom>
                  <a:noFill/>
                  <a:ln w="28575" cap="flat" cmpd="sng" algn="ctr">
                    <a:solidFill>
                      <a:srgbClr val="FFFFFF"/>
                    </a:solidFill>
                    <a:prstDash val="solid"/>
                    <a:miter lim="800000"/>
                  </a:ln>
                  <a:effectLst/>
                </p:spPr>
              </p:cxnSp>
              <p:cxnSp>
                <p:nvCxnSpPr>
                  <p:cNvPr id="77" name="Straight Connector 76">
                    <a:extLst>
                      <a:ext uri="{FF2B5EF4-FFF2-40B4-BE49-F238E27FC236}">
                        <a16:creationId xmlns:a16="http://schemas.microsoft.com/office/drawing/2014/main" id="{2D8425D5-A157-092F-8A45-D7C529EFD921}"/>
                      </a:ext>
                    </a:extLst>
                  </p:cNvPr>
                  <p:cNvCxnSpPr>
                    <a:cxnSpLocks/>
                  </p:cNvCxnSpPr>
                  <p:nvPr/>
                </p:nvCxnSpPr>
                <p:spPr>
                  <a:xfrm>
                    <a:off x="1629853" y="4420529"/>
                    <a:ext cx="372268" cy="0"/>
                  </a:xfrm>
                  <a:prstGeom prst="line">
                    <a:avLst/>
                  </a:prstGeom>
                  <a:noFill/>
                  <a:ln w="28575" cap="flat" cmpd="sng" algn="ctr">
                    <a:solidFill>
                      <a:srgbClr val="FFFFFF"/>
                    </a:solidFill>
                    <a:prstDash val="solid"/>
                    <a:miter lim="800000"/>
                  </a:ln>
                  <a:effectLst/>
                </p:spPr>
              </p:cxnSp>
              <p:cxnSp>
                <p:nvCxnSpPr>
                  <p:cNvPr id="78" name="Straight Connector 77">
                    <a:extLst>
                      <a:ext uri="{FF2B5EF4-FFF2-40B4-BE49-F238E27FC236}">
                        <a16:creationId xmlns:a16="http://schemas.microsoft.com/office/drawing/2014/main" id="{9731C9C4-F242-1261-31BD-EA119E656130}"/>
                      </a:ext>
                    </a:extLst>
                  </p:cNvPr>
                  <p:cNvCxnSpPr>
                    <a:cxnSpLocks/>
                  </p:cNvCxnSpPr>
                  <p:nvPr/>
                </p:nvCxnSpPr>
                <p:spPr>
                  <a:xfrm flipV="1">
                    <a:off x="1992517" y="3167062"/>
                    <a:ext cx="0" cy="1265371"/>
                  </a:xfrm>
                  <a:prstGeom prst="line">
                    <a:avLst/>
                  </a:prstGeom>
                  <a:noFill/>
                  <a:ln w="28575" cap="flat" cmpd="sng" algn="ctr">
                    <a:solidFill>
                      <a:srgbClr val="FFFFFF"/>
                    </a:solidFill>
                    <a:prstDash val="solid"/>
                    <a:miter lim="800000"/>
                  </a:ln>
                  <a:effectLst/>
                </p:spPr>
              </p:cxnSp>
            </p:grpSp>
            <p:cxnSp>
              <p:nvCxnSpPr>
                <p:cNvPr id="75" name="Straight Connector 74">
                  <a:extLst>
                    <a:ext uri="{FF2B5EF4-FFF2-40B4-BE49-F238E27FC236}">
                      <a16:creationId xmlns:a16="http://schemas.microsoft.com/office/drawing/2014/main" id="{932FA680-894B-C992-7ACA-6AABE0236069}"/>
                    </a:ext>
                  </a:extLst>
                </p:cNvPr>
                <p:cNvCxnSpPr>
                  <a:cxnSpLocks/>
                </p:cNvCxnSpPr>
                <p:nvPr/>
              </p:nvCxnSpPr>
              <p:spPr>
                <a:xfrm>
                  <a:off x="2000788" y="3794984"/>
                  <a:ext cx="282831" cy="0"/>
                </a:xfrm>
                <a:prstGeom prst="line">
                  <a:avLst/>
                </a:prstGeom>
                <a:noFill/>
                <a:ln w="28575" cap="flat" cmpd="sng" algn="ctr">
                  <a:solidFill>
                    <a:srgbClr val="FFFFFF"/>
                  </a:solidFill>
                  <a:prstDash val="solid"/>
                  <a:miter lim="800000"/>
                </a:ln>
                <a:effectLst/>
              </p:spPr>
            </p:cxnSp>
          </p:grpSp>
          <p:sp>
            <p:nvSpPr>
              <p:cNvPr id="65" name="TextBox 64">
                <a:extLst>
                  <a:ext uri="{FF2B5EF4-FFF2-40B4-BE49-F238E27FC236}">
                    <a16:creationId xmlns:a16="http://schemas.microsoft.com/office/drawing/2014/main" id="{B5EC0049-38D8-B0CE-CFEC-A61DD342817B}"/>
                  </a:ext>
                </a:extLst>
              </p:cNvPr>
              <p:cNvSpPr txBox="1"/>
              <p:nvPr/>
            </p:nvSpPr>
            <p:spPr>
              <a:xfrm>
                <a:off x="5446989" y="2872543"/>
                <a:ext cx="751001" cy="24622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FFFF"/>
                    </a:solidFill>
                    <a:effectLst/>
                    <a:uLnTx/>
                    <a:uFillTx/>
                    <a:latin typeface="Calibri" panose="020F0502020204030204"/>
                  </a:rPr>
                  <a:t>West</a:t>
                </a:r>
              </a:p>
            </p:txBody>
          </p:sp>
          <p:sp>
            <p:nvSpPr>
              <p:cNvPr id="66" name="TextBox 65">
                <a:extLst>
                  <a:ext uri="{FF2B5EF4-FFF2-40B4-BE49-F238E27FC236}">
                    <a16:creationId xmlns:a16="http://schemas.microsoft.com/office/drawing/2014/main" id="{A3FF772B-B1ED-5017-A63A-AE07EB7A035A}"/>
                  </a:ext>
                </a:extLst>
              </p:cNvPr>
              <p:cNvSpPr txBox="1"/>
              <p:nvPr/>
            </p:nvSpPr>
            <p:spPr>
              <a:xfrm>
                <a:off x="5446989" y="4385319"/>
                <a:ext cx="751001" cy="24622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FFFF"/>
                    </a:solidFill>
                    <a:effectLst/>
                    <a:uLnTx/>
                    <a:uFillTx/>
                    <a:latin typeface="Calibri" panose="020F0502020204030204"/>
                  </a:rPr>
                  <a:t>East</a:t>
                </a:r>
              </a:p>
            </p:txBody>
          </p:sp>
          <p:sp>
            <p:nvSpPr>
              <p:cNvPr id="167" name="TextBox 166">
                <a:extLst>
                  <a:ext uri="{FF2B5EF4-FFF2-40B4-BE49-F238E27FC236}">
                    <a16:creationId xmlns:a16="http://schemas.microsoft.com/office/drawing/2014/main" id="{01F26C90-8007-2E24-C3FC-408B8E0D290E}"/>
                  </a:ext>
                </a:extLst>
              </p:cNvPr>
              <p:cNvSpPr txBox="1"/>
              <p:nvPr/>
            </p:nvSpPr>
            <p:spPr>
              <a:xfrm>
                <a:off x="5866726" y="2522176"/>
                <a:ext cx="951338" cy="24622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FFFF"/>
                    </a:solidFill>
                    <a:effectLst/>
                    <a:uLnTx/>
                    <a:uFillTx/>
                    <a:latin typeface="Calibri" panose="020F0502020204030204"/>
                  </a:rPr>
                  <a:t>Final Four</a:t>
                </a:r>
              </a:p>
            </p:txBody>
          </p:sp>
          <p:cxnSp>
            <p:nvCxnSpPr>
              <p:cNvPr id="30" name="Straight Connector 29">
                <a:extLst>
                  <a:ext uri="{FF2B5EF4-FFF2-40B4-BE49-F238E27FC236}">
                    <a16:creationId xmlns:a16="http://schemas.microsoft.com/office/drawing/2014/main" id="{31B6F5D6-94D9-469C-927F-EEBC8A211477}"/>
                  </a:ext>
                </a:extLst>
              </p:cNvPr>
              <p:cNvCxnSpPr>
                <a:cxnSpLocks/>
              </p:cNvCxnSpPr>
              <p:nvPr/>
            </p:nvCxnSpPr>
            <p:spPr>
              <a:xfrm>
                <a:off x="5865351" y="2768397"/>
                <a:ext cx="978295" cy="0"/>
              </a:xfrm>
              <a:prstGeom prst="line">
                <a:avLst/>
              </a:prstGeom>
              <a:noFill/>
              <a:ln w="28575" cap="flat" cmpd="sng" algn="ctr">
                <a:solidFill>
                  <a:srgbClr val="FFFFFF"/>
                </a:solidFill>
                <a:prstDash val="sysDash"/>
                <a:miter lim="800000"/>
              </a:ln>
              <a:effectLst/>
            </p:spPr>
          </p:cxnSp>
        </p:grpSp>
      </p:grpSp>
      <p:cxnSp>
        <p:nvCxnSpPr>
          <p:cNvPr id="163" name="Straight Connector 162">
            <a:extLst>
              <a:ext uri="{FF2B5EF4-FFF2-40B4-BE49-F238E27FC236}">
                <a16:creationId xmlns:a16="http://schemas.microsoft.com/office/drawing/2014/main" id="{850DC277-E579-FC9F-9FBF-21FA79AC94BC}"/>
              </a:ext>
            </a:extLst>
          </p:cNvPr>
          <p:cNvCxnSpPr>
            <a:cxnSpLocks/>
          </p:cNvCxnSpPr>
          <p:nvPr/>
        </p:nvCxnSpPr>
        <p:spPr>
          <a:xfrm flipV="1">
            <a:off x="588885" y="1784713"/>
            <a:ext cx="7225651" cy="31982"/>
          </a:xfrm>
          <a:prstGeom prst="line">
            <a:avLst/>
          </a:prstGeom>
          <a:ln w="3810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grpSp>
        <p:nvGrpSpPr>
          <p:cNvPr id="168" name="Group 167">
            <a:extLst>
              <a:ext uri="{FF2B5EF4-FFF2-40B4-BE49-F238E27FC236}">
                <a16:creationId xmlns:a16="http://schemas.microsoft.com/office/drawing/2014/main" id="{6717412E-1544-C1D9-CC07-79F2BEB79945}"/>
              </a:ext>
            </a:extLst>
          </p:cNvPr>
          <p:cNvGrpSpPr/>
          <p:nvPr/>
        </p:nvGrpSpPr>
        <p:grpSpPr>
          <a:xfrm>
            <a:off x="3925058" y="1378884"/>
            <a:ext cx="1521931" cy="338554"/>
            <a:chOff x="3925058" y="1505096"/>
            <a:chExt cx="1521931" cy="338554"/>
          </a:xfrm>
        </p:grpSpPr>
        <p:sp>
          <p:nvSpPr>
            <p:cNvPr id="170" name="TextBox 169">
              <a:extLst>
                <a:ext uri="{FF2B5EF4-FFF2-40B4-BE49-F238E27FC236}">
                  <a16:creationId xmlns:a16="http://schemas.microsoft.com/office/drawing/2014/main" id="{72543328-02FE-A056-FD2C-D5A2D186DF96}"/>
                </a:ext>
              </a:extLst>
            </p:cNvPr>
            <p:cNvSpPr txBox="1"/>
            <p:nvPr/>
          </p:nvSpPr>
          <p:spPr>
            <a:xfrm>
              <a:off x="3925058" y="1505096"/>
              <a:ext cx="230007" cy="338554"/>
            </a:xfrm>
            <a:prstGeom prst="rect">
              <a:avLst/>
            </a:prstGeom>
            <a:noFill/>
          </p:spPr>
          <p:txBody>
            <a:bodyPr wrap="square" lIns="0" tIns="0" rIns="0" bIns="0" rtlCol="0" anchor="ctr">
              <a:spAutoFit/>
            </a:bodyPr>
            <a:lstStyle/>
            <a:p>
              <a:pPr algn="ctr"/>
              <a:r>
                <a:rPr lang="en-US" sz="2200" b="1">
                  <a:solidFill>
                    <a:srgbClr val="CC9900"/>
                  </a:solidFill>
                  <a:latin typeface="Calibri" panose="020F0502020204030204" pitchFamily="34" charset="0"/>
                  <a:cs typeface="Calibri" panose="020F0502020204030204" pitchFamily="34" charset="0"/>
                </a:rPr>
                <a:t>x</a:t>
              </a:r>
            </a:p>
          </p:txBody>
        </p:sp>
        <p:sp>
          <p:nvSpPr>
            <p:cNvPr id="171" name="TextBox 170">
              <a:extLst>
                <a:ext uri="{FF2B5EF4-FFF2-40B4-BE49-F238E27FC236}">
                  <a16:creationId xmlns:a16="http://schemas.microsoft.com/office/drawing/2014/main" id="{9C030111-676C-AF9F-EAD4-2A2670391A83}"/>
                </a:ext>
              </a:extLst>
            </p:cNvPr>
            <p:cNvSpPr txBox="1"/>
            <p:nvPr/>
          </p:nvSpPr>
          <p:spPr>
            <a:xfrm>
              <a:off x="4155065" y="1505096"/>
              <a:ext cx="1291924" cy="338554"/>
            </a:xfrm>
            <a:prstGeom prst="rect">
              <a:avLst/>
            </a:prstGeom>
            <a:noFill/>
          </p:spPr>
          <p:txBody>
            <a:bodyPr wrap="square" lIns="0" tIns="0" rIns="0" bIns="0" rtlCol="0" anchor="ctr">
              <a:spAutoFit/>
            </a:bodyPr>
            <a:lstStyle/>
            <a:p>
              <a:pPr algn="ctr"/>
              <a:r>
                <a:rPr lang="en-US" sz="2200">
                  <a:solidFill>
                    <a:schemeClr val="bg1"/>
                  </a:solidFill>
                  <a:latin typeface="Calibri" panose="020F0502020204030204" pitchFamily="34" charset="0"/>
                  <a:cs typeface="Calibri" panose="020F0502020204030204" pitchFamily="34" charset="0"/>
                </a:rPr>
                <a:t>4</a:t>
              </a:r>
              <a:r>
                <a:rPr lang="en-US" sz="2200">
                  <a:latin typeface="Calibri" panose="020F0502020204030204" pitchFamily="34" charset="0"/>
                  <a:cs typeface="Calibri" panose="020F0502020204030204" pitchFamily="34" charset="0"/>
                </a:rPr>
                <a:t> </a:t>
              </a:r>
              <a:r>
                <a:rPr lang="en-US" sz="2200">
                  <a:solidFill>
                    <a:schemeClr val="bg1"/>
                  </a:solidFill>
                  <a:latin typeface="Calibri" panose="020F0502020204030204" pitchFamily="34" charset="0"/>
                  <a:cs typeface="Calibri" panose="020F0502020204030204" pitchFamily="34" charset="0"/>
                </a:rPr>
                <a:t>Regions</a:t>
              </a:r>
            </a:p>
          </p:txBody>
        </p:sp>
      </p:grpSp>
      <p:grpSp>
        <p:nvGrpSpPr>
          <p:cNvPr id="172" name="Group 171">
            <a:extLst>
              <a:ext uri="{FF2B5EF4-FFF2-40B4-BE49-F238E27FC236}">
                <a16:creationId xmlns:a16="http://schemas.microsoft.com/office/drawing/2014/main" id="{32D518BD-105F-3C1E-AA5B-8DEDC255E079}"/>
              </a:ext>
            </a:extLst>
          </p:cNvPr>
          <p:cNvGrpSpPr/>
          <p:nvPr/>
        </p:nvGrpSpPr>
        <p:grpSpPr>
          <a:xfrm>
            <a:off x="1102552" y="1378884"/>
            <a:ext cx="2799799" cy="338554"/>
            <a:chOff x="1102552" y="1531622"/>
            <a:chExt cx="2799799" cy="338554"/>
          </a:xfrm>
        </p:grpSpPr>
        <p:sp>
          <p:nvSpPr>
            <p:cNvPr id="173" name="TextBox 172">
              <a:extLst>
                <a:ext uri="{FF2B5EF4-FFF2-40B4-BE49-F238E27FC236}">
                  <a16:creationId xmlns:a16="http://schemas.microsoft.com/office/drawing/2014/main" id="{AC8F6408-1C78-FFE6-426B-C90747EFE25B}"/>
                </a:ext>
              </a:extLst>
            </p:cNvPr>
            <p:cNvSpPr txBox="1"/>
            <p:nvPr/>
          </p:nvSpPr>
          <p:spPr>
            <a:xfrm>
              <a:off x="1738379" y="1531622"/>
              <a:ext cx="230007" cy="338554"/>
            </a:xfrm>
            <a:prstGeom prst="rect">
              <a:avLst/>
            </a:prstGeom>
            <a:noFill/>
          </p:spPr>
          <p:txBody>
            <a:bodyPr wrap="square" lIns="0" tIns="0" rIns="0" bIns="0" rtlCol="0" anchor="ctr">
              <a:spAutoFit/>
            </a:bodyPr>
            <a:lstStyle/>
            <a:p>
              <a:pPr algn="ctr"/>
              <a:r>
                <a:rPr lang="en-US" sz="2200" b="1">
                  <a:solidFill>
                    <a:srgbClr val="CC9900"/>
                  </a:solidFill>
                  <a:latin typeface="Calibri" panose="020F0502020204030204" pitchFamily="34" charset="0"/>
                  <a:cs typeface="Calibri" panose="020F0502020204030204" pitchFamily="34" charset="0"/>
                </a:rPr>
                <a:t>+</a:t>
              </a:r>
            </a:p>
          </p:txBody>
        </p:sp>
        <p:sp>
          <p:nvSpPr>
            <p:cNvPr id="178" name="TextBox 177">
              <a:extLst>
                <a:ext uri="{FF2B5EF4-FFF2-40B4-BE49-F238E27FC236}">
                  <a16:creationId xmlns:a16="http://schemas.microsoft.com/office/drawing/2014/main" id="{F23F3CBF-1F29-3138-7F01-BC3D53227BFD}"/>
                </a:ext>
              </a:extLst>
            </p:cNvPr>
            <p:cNvSpPr txBox="1"/>
            <p:nvPr/>
          </p:nvSpPr>
          <p:spPr>
            <a:xfrm>
              <a:off x="2460985" y="1531622"/>
              <a:ext cx="230007" cy="338554"/>
            </a:xfrm>
            <a:prstGeom prst="rect">
              <a:avLst/>
            </a:prstGeom>
            <a:noFill/>
          </p:spPr>
          <p:txBody>
            <a:bodyPr wrap="square" lIns="0" tIns="0" rIns="0" bIns="0" rtlCol="0" anchor="ctr">
              <a:spAutoFit/>
            </a:bodyPr>
            <a:lstStyle/>
            <a:p>
              <a:pPr algn="ctr"/>
              <a:r>
                <a:rPr lang="en-US" sz="2200" b="1">
                  <a:solidFill>
                    <a:srgbClr val="CC9900"/>
                  </a:solidFill>
                  <a:latin typeface="Calibri" panose="020F0502020204030204" pitchFamily="34" charset="0"/>
                  <a:cs typeface="Calibri" panose="020F0502020204030204" pitchFamily="34" charset="0"/>
                </a:rPr>
                <a:t>+</a:t>
              </a:r>
            </a:p>
          </p:txBody>
        </p:sp>
        <p:sp>
          <p:nvSpPr>
            <p:cNvPr id="179" name="TextBox 178">
              <a:extLst>
                <a:ext uri="{FF2B5EF4-FFF2-40B4-BE49-F238E27FC236}">
                  <a16:creationId xmlns:a16="http://schemas.microsoft.com/office/drawing/2014/main" id="{C2380110-C5EE-6B7A-3B93-FE6ABA922719}"/>
                </a:ext>
              </a:extLst>
            </p:cNvPr>
            <p:cNvSpPr txBox="1"/>
            <p:nvPr/>
          </p:nvSpPr>
          <p:spPr>
            <a:xfrm>
              <a:off x="3184143" y="1531622"/>
              <a:ext cx="230007" cy="338554"/>
            </a:xfrm>
            <a:prstGeom prst="rect">
              <a:avLst/>
            </a:prstGeom>
            <a:noFill/>
          </p:spPr>
          <p:txBody>
            <a:bodyPr wrap="square" lIns="0" tIns="0" rIns="0" bIns="0" rtlCol="0" anchor="ctr">
              <a:spAutoFit/>
            </a:bodyPr>
            <a:lstStyle/>
            <a:p>
              <a:pPr algn="ctr"/>
              <a:r>
                <a:rPr lang="en-US" sz="2200" b="1">
                  <a:solidFill>
                    <a:srgbClr val="CC9900"/>
                  </a:solidFill>
                  <a:latin typeface="Calibri" panose="020F0502020204030204" pitchFamily="34" charset="0"/>
                  <a:cs typeface="Calibri" panose="020F0502020204030204" pitchFamily="34" charset="0"/>
                </a:rPr>
                <a:t>+</a:t>
              </a:r>
            </a:p>
          </p:txBody>
        </p:sp>
        <p:sp>
          <p:nvSpPr>
            <p:cNvPr id="180" name="TextBox 179">
              <a:extLst>
                <a:ext uri="{FF2B5EF4-FFF2-40B4-BE49-F238E27FC236}">
                  <a16:creationId xmlns:a16="http://schemas.microsoft.com/office/drawing/2014/main" id="{0B3F16DE-B1BE-85AB-EF38-4A204ECF276F}"/>
                </a:ext>
              </a:extLst>
            </p:cNvPr>
            <p:cNvSpPr txBox="1"/>
            <p:nvPr/>
          </p:nvSpPr>
          <p:spPr>
            <a:xfrm>
              <a:off x="1249928" y="1531622"/>
              <a:ext cx="432032" cy="338554"/>
            </a:xfrm>
            <a:prstGeom prst="rect">
              <a:avLst/>
            </a:prstGeom>
            <a:noFill/>
          </p:spPr>
          <p:txBody>
            <a:bodyPr wrap="square" lIns="0" tIns="0" rIns="0" bIns="0" rtlCol="0" anchor="ctr">
              <a:spAutoFit/>
            </a:bodyPr>
            <a:lstStyle/>
            <a:p>
              <a:pPr algn="ctr"/>
              <a:r>
                <a:rPr lang="en-US" sz="2200">
                  <a:solidFill>
                    <a:schemeClr val="bg1"/>
                  </a:solidFill>
                  <a:latin typeface="Calibri" panose="020F0502020204030204" pitchFamily="34" charset="0"/>
                  <a:cs typeface="Calibri" panose="020F0502020204030204" pitchFamily="34" charset="0"/>
                </a:rPr>
                <a:t>100</a:t>
              </a:r>
            </a:p>
          </p:txBody>
        </p:sp>
        <p:sp>
          <p:nvSpPr>
            <p:cNvPr id="181" name="TextBox 180">
              <a:extLst>
                <a:ext uri="{FF2B5EF4-FFF2-40B4-BE49-F238E27FC236}">
                  <a16:creationId xmlns:a16="http://schemas.microsoft.com/office/drawing/2014/main" id="{1954D814-11BF-2D46-CCD2-6D335BE18429}"/>
                </a:ext>
              </a:extLst>
            </p:cNvPr>
            <p:cNvSpPr txBox="1"/>
            <p:nvPr/>
          </p:nvSpPr>
          <p:spPr>
            <a:xfrm>
              <a:off x="2023496" y="1531622"/>
              <a:ext cx="312586" cy="338554"/>
            </a:xfrm>
            <a:prstGeom prst="rect">
              <a:avLst/>
            </a:prstGeom>
            <a:noFill/>
          </p:spPr>
          <p:txBody>
            <a:bodyPr wrap="square" lIns="0" tIns="0" rIns="0" bIns="0" rtlCol="0" anchor="ctr">
              <a:spAutoFit/>
            </a:bodyPr>
            <a:lstStyle/>
            <a:p>
              <a:pPr algn="ctr"/>
              <a:r>
                <a:rPr lang="en-US" sz="2200">
                  <a:solidFill>
                    <a:schemeClr val="bg1"/>
                  </a:solidFill>
                  <a:latin typeface="Calibri" panose="020F0502020204030204" pitchFamily="34" charset="0"/>
                  <a:cs typeface="Calibri" panose="020F0502020204030204" pitchFamily="34" charset="0"/>
                </a:rPr>
                <a:t>58</a:t>
              </a:r>
            </a:p>
          </p:txBody>
        </p:sp>
        <p:sp>
          <p:nvSpPr>
            <p:cNvPr id="182" name="TextBox 181">
              <a:extLst>
                <a:ext uri="{FF2B5EF4-FFF2-40B4-BE49-F238E27FC236}">
                  <a16:creationId xmlns:a16="http://schemas.microsoft.com/office/drawing/2014/main" id="{104BF4B8-C28C-D92F-691A-9EF4AC0C066E}"/>
                </a:ext>
              </a:extLst>
            </p:cNvPr>
            <p:cNvSpPr txBox="1"/>
            <p:nvPr/>
          </p:nvSpPr>
          <p:spPr>
            <a:xfrm>
              <a:off x="2728904" y="1531622"/>
              <a:ext cx="337422" cy="338554"/>
            </a:xfrm>
            <a:prstGeom prst="rect">
              <a:avLst/>
            </a:prstGeom>
            <a:noFill/>
          </p:spPr>
          <p:txBody>
            <a:bodyPr wrap="square" lIns="0" tIns="0" rIns="0" bIns="0" rtlCol="0" anchor="ctr">
              <a:spAutoFit/>
            </a:bodyPr>
            <a:lstStyle/>
            <a:p>
              <a:pPr algn="ctr"/>
              <a:r>
                <a:rPr lang="en-US" sz="2200">
                  <a:solidFill>
                    <a:schemeClr val="bg1"/>
                  </a:solidFill>
                  <a:latin typeface="Calibri" panose="020F0502020204030204" pitchFamily="34" charset="0"/>
                  <a:cs typeface="Calibri" panose="020F0502020204030204" pitchFamily="34" charset="0"/>
                </a:rPr>
                <a:t>31</a:t>
              </a:r>
            </a:p>
          </p:txBody>
        </p:sp>
        <p:sp>
          <p:nvSpPr>
            <p:cNvPr id="183" name="TextBox 182">
              <a:extLst>
                <a:ext uri="{FF2B5EF4-FFF2-40B4-BE49-F238E27FC236}">
                  <a16:creationId xmlns:a16="http://schemas.microsoft.com/office/drawing/2014/main" id="{DF1927B0-ADCF-8D5C-4AA7-E4076DE5FD66}"/>
                </a:ext>
              </a:extLst>
            </p:cNvPr>
            <p:cNvSpPr txBox="1"/>
            <p:nvPr/>
          </p:nvSpPr>
          <p:spPr>
            <a:xfrm>
              <a:off x="3414150" y="1531622"/>
              <a:ext cx="362997" cy="338554"/>
            </a:xfrm>
            <a:prstGeom prst="rect">
              <a:avLst/>
            </a:prstGeom>
            <a:noFill/>
          </p:spPr>
          <p:txBody>
            <a:bodyPr wrap="square" lIns="0" tIns="0" rIns="0" bIns="0" rtlCol="0" anchor="ctr">
              <a:spAutoFit/>
            </a:bodyPr>
            <a:lstStyle/>
            <a:p>
              <a:pPr algn="ctr"/>
              <a:r>
                <a:rPr lang="en-US" sz="2200">
                  <a:solidFill>
                    <a:schemeClr val="bg1"/>
                  </a:solidFill>
                  <a:latin typeface="Calibri" panose="020F0502020204030204" pitchFamily="34" charset="0"/>
                  <a:cs typeface="Calibri" panose="020F0502020204030204" pitchFamily="34" charset="0"/>
                </a:rPr>
                <a:t>16</a:t>
              </a:r>
            </a:p>
          </p:txBody>
        </p:sp>
        <p:sp>
          <p:nvSpPr>
            <p:cNvPr id="184" name="TextBox 183">
              <a:extLst>
                <a:ext uri="{FF2B5EF4-FFF2-40B4-BE49-F238E27FC236}">
                  <a16:creationId xmlns:a16="http://schemas.microsoft.com/office/drawing/2014/main" id="{22AA9484-AF83-2636-6480-F11794D9A772}"/>
                </a:ext>
              </a:extLst>
            </p:cNvPr>
            <p:cNvSpPr txBox="1"/>
            <p:nvPr/>
          </p:nvSpPr>
          <p:spPr>
            <a:xfrm>
              <a:off x="3672344" y="1531622"/>
              <a:ext cx="230007" cy="338554"/>
            </a:xfrm>
            <a:prstGeom prst="rect">
              <a:avLst/>
            </a:prstGeom>
            <a:noFill/>
          </p:spPr>
          <p:txBody>
            <a:bodyPr wrap="square" lIns="0" tIns="0" rIns="0" bIns="0" rtlCol="0" anchor="ctr">
              <a:spAutoFit/>
            </a:bodyPr>
            <a:lstStyle/>
            <a:p>
              <a:pPr algn="ctr"/>
              <a:r>
                <a:rPr lang="en-US" sz="2200">
                  <a:solidFill>
                    <a:schemeClr val="bg1"/>
                  </a:solidFill>
                  <a:latin typeface="Calibri" panose="020F0502020204030204" pitchFamily="34" charset="0"/>
                  <a:cs typeface="Calibri" panose="020F0502020204030204" pitchFamily="34" charset="0"/>
                </a:rPr>
                <a:t>)</a:t>
              </a:r>
            </a:p>
          </p:txBody>
        </p:sp>
        <p:sp>
          <p:nvSpPr>
            <p:cNvPr id="185" name="TextBox 184">
              <a:extLst>
                <a:ext uri="{FF2B5EF4-FFF2-40B4-BE49-F238E27FC236}">
                  <a16:creationId xmlns:a16="http://schemas.microsoft.com/office/drawing/2014/main" id="{F96BBE1E-324C-66F8-B3A4-F44E2224335A}"/>
                </a:ext>
              </a:extLst>
            </p:cNvPr>
            <p:cNvSpPr txBox="1"/>
            <p:nvPr/>
          </p:nvSpPr>
          <p:spPr>
            <a:xfrm>
              <a:off x="1102552" y="1531622"/>
              <a:ext cx="230007" cy="338554"/>
            </a:xfrm>
            <a:prstGeom prst="rect">
              <a:avLst/>
            </a:prstGeom>
            <a:noFill/>
          </p:spPr>
          <p:txBody>
            <a:bodyPr wrap="square" lIns="0" tIns="0" rIns="0" bIns="0" rtlCol="0" anchor="ctr">
              <a:spAutoFit/>
            </a:bodyPr>
            <a:lstStyle/>
            <a:p>
              <a:pPr algn="ctr"/>
              <a:r>
                <a:rPr lang="en-US" sz="2200">
                  <a:solidFill>
                    <a:schemeClr val="bg1"/>
                  </a:solidFill>
                  <a:latin typeface="Calibri" panose="020F0502020204030204" pitchFamily="34" charset="0"/>
                  <a:cs typeface="Calibri" panose="020F0502020204030204" pitchFamily="34" charset="0"/>
                </a:rPr>
                <a:t>(</a:t>
              </a:r>
            </a:p>
          </p:txBody>
        </p:sp>
      </p:grpSp>
      <p:grpSp>
        <p:nvGrpSpPr>
          <p:cNvPr id="186" name="Group 185">
            <a:extLst>
              <a:ext uri="{FF2B5EF4-FFF2-40B4-BE49-F238E27FC236}">
                <a16:creationId xmlns:a16="http://schemas.microsoft.com/office/drawing/2014/main" id="{020C3670-7B50-3DE3-19FE-5361F9668A44}"/>
              </a:ext>
            </a:extLst>
          </p:cNvPr>
          <p:cNvGrpSpPr/>
          <p:nvPr/>
        </p:nvGrpSpPr>
        <p:grpSpPr>
          <a:xfrm>
            <a:off x="5366123" y="1378884"/>
            <a:ext cx="1670469" cy="338554"/>
            <a:chOff x="5366123" y="1519909"/>
            <a:chExt cx="1670469" cy="338554"/>
          </a:xfrm>
        </p:grpSpPr>
        <p:sp>
          <p:nvSpPr>
            <p:cNvPr id="187" name="TextBox 186">
              <a:extLst>
                <a:ext uri="{FF2B5EF4-FFF2-40B4-BE49-F238E27FC236}">
                  <a16:creationId xmlns:a16="http://schemas.microsoft.com/office/drawing/2014/main" id="{AEF5DE40-DA70-D0DF-39FD-8FA7D4BB58F4}"/>
                </a:ext>
              </a:extLst>
            </p:cNvPr>
            <p:cNvSpPr txBox="1"/>
            <p:nvPr/>
          </p:nvSpPr>
          <p:spPr>
            <a:xfrm>
              <a:off x="5366123" y="1519909"/>
              <a:ext cx="230007" cy="338554"/>
            </a:xfrm>
            <a:prstGeom prst="rect">
              <a:avLst/>
            </a:prstGeom>
            <a:noFill/>
          </p:spPr>
          <p:txBody>
            <a:bodyPr wrap="square" lIns="0" tIns="0" rIns="0" bIns="0" rtlCol="0" anchor="ctr">
              <a:spAutoFit/>
            </a:bodyPr>
            <a:lstStyle/>
            <a:p>
              <a:pPr algn="ctr"/>
              <a:r>
                <a:rPr lang="en-US" sz="2200" b="1">
                  <a:solidFill>
                    <a:srgbClr val="CC9900"/>
                  </a:solidFill>
                  <a:latin typeface="Calibri" panose="020F0502020204030204" pitchFamily="34" charset="0"/>
                  <a:cs typeface="Calibri" panose="020F0502020204030204" pitchFamily="34" charset="0"/>
                </a:rPr>
                <a:t>+</a:t>
              </a:r>
            </a:p>
          </p:txBody>
        </p:sp>
        <p:sp>
          <p:nvSpPr>
            <p:cNvPr id="188" name="TextBox 187">
              <a:extLst>
                <a:ext uri="{FF2B5EF4-FFF2-40B4-BE49-F238E27FC236}">
                  <a16:creationId xmlns:a16="http://schemas.microsoft.com/office/drawing/2014/main" id="{D63AFF1E-8359-9F86-6A15-AA59A42C2277}"/>
                </a:ext>
              </a:extLst>
            </p:cNvPr>
            <p:cNvSpPr txBox="1"/>
            <p:nvPr/>
          </p:nvSpPr>
          <p:spPr>
            <a:xfrm>
              <a:off x="5596130" y="1519909"/>
              <a:ext cx="288909" cy="338554"/>
            </a:xfrm>
            <a:prstGeom prst="rect">
              <a:avLst/>
            </a:prstGeom>
            <a:noFill/>
          </p:spPr>
          <p:txBody>
            <a:bodyPr wrap="square" lIns="0" tIns="0" rIns="0" bIns="0" rtlCol="0" anchor="ctr">
              <a:spAutoFit/>
            </a:bodyPr>
            <a:lstStyle/>
            <a:p>
              <a:pPr algn="ctr"/>
              <a:r>
                <a:rPr lang="en-US" sz="2200">
                  <a:solidFill>
                    <a:schemeClr val="bg1"/>
                  </a:solidFill>
                  <a:latin typeface="Calibri" panose="020F0502020204030204" pitchFamily="34" charset="0"/>
                  <a:cs typeface="Calibri" panose="020F0502020204030204" pitchFamily="34" charset="0"/>
                </a:rPr>
                <a:t>16</a:t>
              </a:r>
            </a:p>
          </p:txBody>
        </p:sp>
        <p:sp>
          <p:nvSpPr>
            <p:cNvPr id="189" name="TextBox 32">
              <a:extLst>
                <a:ext uri="{FF2B5EF4-FFF2-40B4-BE49-F238E27FC236}">
                  <a16:creationId xmlns:a16="http://schemas.microsoft.com/office/drawing/2014/main" id="{9506D402-A74D-2AF1-BE9A-E7A4B263DE47}"/>
                </a:ext>
              </a:extLst>
            </p:cNvPr>
            <p:cNvSpPr txBox="1"/>
            <p:nvPr/>
          </p:nvSpPr>
          <p:spPr>
            <a:xfrm>
              <a:off x="5967332" y="1519909"/>
              <a:ext cx="230007" cy="338554"/>
            </a:xfrm>
            <a:prstGeom prst="rect">
              <a:avLst/>
            </a:prstGeom>
            <a:noFill/>
          </p:spPr>
          <p:txBody>
            <a:bodyPr wrap="square" lIns="0" tIns="0" rIns="0" bIns="0" rtlCol="0" anchor="ctr">
              <a:spAutoFit/>
            </a:bodyPr>
            <a:lstStyle/>
            <a:p>
              <a:pPr algn="ctr"/>
              <a:r>
                <a:rPr lang="en-US" sz="2200" b="1">
                  <a:solidFill>
                    <a:srgbClr val="CC9900"/>
                  </a:solidFill>
                  <a:latin typeface="Calibri" panose="020F0502020204030204" pitchFamily="34" charset="0"/>
                  <a:cs typeface="Calibri" panose="020F0502020204030204" pitchFamily="34" charset="0"/>
                </a:rPr>
                <a:t>+</a:t>
              </a:r>
            </a:p>
          </p:txBody>
        </p:sp>
        <p:sp>
          <p:nvSpPr>
            <p:cNvPr id="190" name="TextBox 189">
              <a:extLst>
                <a:ext uri="{FF2B5EF4-FFF2-40B4-BE49-F238E27FC236}">
                  <a16:creationId xmlns:a16="http://schemas.microsoft.com/office/drawing/2014/main" id="{BB82D73C-4D79-43EC-3835-FAA76365C6A4}"/>
                </a:ext>
              </a:extLst>
            </p:cNvPr>
            <p:cNvSpPr txBox="1"/>
            <p:nvPr/>
          </p:nvSpPr>
          <p:spPr>
            <a:xfrm>
              <a:off x="6194324" y="1519909"/>
              <a:ext cx="337422" cy="338554"/>
            </a:xfrm>
            <a:prstGeom prst="rect">
              <a:avLst/>
            </a:prstGeom>
            <a:noFill/>
          </p:spPr>
          <p:txBody>
            <a:bodyPr wrap="square" lIns="0" tIns="0" rIns="0" bIns="0" rtlCol="0" anchor="ctr">
              <a:spAutoFit/>
            </a:bodyPr>
            <a:lstStyle/>
            <a:p>
              <a:pPr algn="ctr"/>
              <a:r>
                <a:rPr lang="en-US" sz="2200">
                  <a:solidFill>
                    <a:schemeClr val="bg1"/>
                  </a:solidFill>
                  <a:latin typeface="Calibri" panose="020F0502020204030204" pitchFamily="34" charset="0"/>
                  <a:cs typeface="Calibri" panose="020F0502020204030204" pitchFamily="34" charset="0"/>
                </a:rPr>
                <a:t>16</a:t>
              </a:r>
            </a:p>
          </p:txBody>
        </p:sp>
        <p:sp>
          <p:nvSpPr>
            <p:cNvPr id="191" name="TextBox 32">
              <a:extLst>
                <a:ext uri="{FF2B5EF4-FFF2-40B4-BE49-F238E27FC236}">
                  <a16:creationId xmlns:a16="http://schemas.microsoft.com/office/drawing/2014/main" id="{D068F60D-D465-4E7A-7120-3855C9FEA423}"/>
                </a:ext>
              </a:extLst>
            </p:cNvPr>
            <p:cNvSpPr txBox="1"/>
            <p:nvPr/>
          </p:nvSpPr>
          <p:spPr>
            <a:xfrm>
              <a:off x="6526869" y="1519909"/>
              <a:ext cx="230007" cy="338554"/>
            </a:xfrm>
            <a:prstGeom prst="rect">
              <a:avLst/>
            </a:prstGeom>
            <a:noFill/>
          </p:spPr>
          <p:txBody>
            <a:bodyPr wrap="square" lIns="0" tIns="0" rIns="0" bIns="0" rtlCol="0" anchor="ctr">
              <a:spAutoFit/>
            </a:bodyPr>
            <a:lstStyle/>
            <a:p>
              <a:pPr algn="ctr"/>
              <a:r>
                <a:rPr lang="en-US" sz="2200" b="1">
                  <a:solidFill>
                    <a:srgbClr val="CC9900"/>
                  </a:solidFill>
                  <a:latin typeface="Calibri" panose="020F0502020204030204" pitchFamily="34" charset="0"/>
                  <a:cs typeface="Calibri" panose="020F0502020204030204" pitchFamily="34" charset="0"/>
                </a:rPr>
                <a:t>+</a:t>
              </a:r>
            </a:p>
          </p:txBody>
        </p:sp>
        <p:sp>
          <p:nvSpPr>
            <p:cNvPr id="192" name="TextBox 191">
              <a:extLst>
                <a:ext uri="{FF2B5EF4-FFF2-40B4-BE49-F238E27FC236}">
                  <a16:creationId xmlns:a16="http://schemas.microsoft.com/office/drawing/2014/main" id="{0375B6DA-0974-5463-9815-4A721B97A6EC}"/>
                </a:ext>
              </a:extLst>
            </p:cNvPr>
            <p:cNvSpPr txBox="1"/>
            <p:nvPr/>
          </p:nvSpPr>
          <p:spPr>
            <a:xfrm>
              <a:off x="6745013" y="1519909"/>
              <a:ext cx="291579" cy="338554"/>
            </a:xfrm>
            <a:prstGeom prst="rect">
              <a:avLst/>
            </a:prstGeom>
            <a:noFill/>
          </p:spPr>
          <p:txBody>
            <a:bodyPr wrap="square" lIns="0" tIns="0" rIns="0" bIns="0" rtlCol="0" anchor="ctr">
              <a:spAutoFit/>
            </a:bodyPr>
            <a:lstStyle/>
            <a:p>
              <a:pPr algn="ctr"/>
              <a:r>
                <a:rPr lang="en-US" sz="2200">
                  <a:solidFill>
                    <a:schemeClr val="bg1"/>
                  </a:solidFill>
                  <a:latin typeface="Calibri" panose="020F0502020204030204" pitchFamily="34" charset="0"/>
                  <a:cs typeface="Calibri" panose="020F0502020204030204" pitchFamily="34" charset="0"/>
                </a:rPr>
                <a:t>16</a:t>
              </a:r>
            </a:p>
          </p:txBody>
        </p:sp>
      </p:grpSp>
      <p:grpSp>
        <p:nvGrpSpPr>
          <p:cNvPr id="193" name="Group 192">
            <a:extLst>
              <a:ext uri="{FF2B5EF4-FFF2-40B4-BE49-F238E27FC236}">
                <a16:creationId xmlns:a16="http://schemas.microsoft.com/office/drawing/2014/main" id="{0AC11A05-25C4-1D89-6E13-1BF8806649FC}"/>
              </a:ext>
            </a:extLst>
          </p:cNvPr>
          <p:cNvGrpSpPr/>
          <p:nvPr/>
        </p:nvGrpSpPr>
        <p:grpSpPr>
          <a:xfrm>
            <a:off x="7089788" y="1378884"/>
            <a:ext cx="724748" cy="338554"/>
            <a:chOff x="7089789" y="1519909"/>
            <a:chExt cx="724748" cy="338554"/>
          </a:xfrm>
        </p:grpSpPr>
        <p:sp>
          <p:nvSpPr>
            <p:cNvPr id="194" name="TextBox 32">
              <a:extLst>
                <a:ext uri="{FF2B5EF4-FFF2-40B4-BE49-F238E27FC236}">
                  <a16:creationId xmlns:a16="http://schemas.microsoft.com/office/drawing/2014/main" id="{2ED52B3C-0113-EAD5-B4EE-73AF0D11509E}"/>
                </a:ext>
              </a:extLst>
            </p:cNvPr>
            <p:cNvSpPr txBox="1"/>
            <p:nvPr/>
          </p:nvSpPr>
          <p:spPr>
            <a:xfrm>
              <a:off x="7089789" y="1519909"/>
              <a:ext cx="230007" cy="338554"/>
            </a:xfrm>
            <a:prstGeom prst="rect">
              <a:avLst/>
            </a:prstGeom>
            <a:noFill/>
          </p:spPr>
          <p:txBody>
            <a:bodyPr wrap="square" lIns="0" tIns="0" rIns="0" bIns="0" rtlCol="0" anchor="ctr">
              <a:spAutoFit/>
            </a:bodyPr>
            <a:lstStyle/>
            <a:p>
              <a:pPr algn="ctr"/>
              <a:r>
                <a:rPr lang="en-US" sz="2200" b="1">
                  <a:solidFill>
                    <a:srgbClr val="CC9900"/>
                  </a:solidFill>
                  <a:latin typeface="Calibri" panose="020F0502020204030204" pitchFamily="34" charset="0"/>
                  <a:cs typeface="Calibri" panose="020F0502020204030204" pitchFamily="34" charset="0"/>
                </a:rPr>
                <a:t>=</a:t>
              </a:r>
            </a:p>
          </p:txBody>
        </p:sp>
        <p:sp>
          <p:nvSpPr>
            <p:cNvPr id="195" name="TextBox 194">
              <a:extLst>
                <a:ext uri="{FF2B5EF4-FFF2-40B4-BE49-F238E27FC236}">
                  <a16:creationId xmlns:a16="http://schemas.microsoft.com/office/drawing/2014/main" id="{936EF8B0-7671-1753-579E-D7E1551838B5}"/>
                </a:ext>
              </a:extLst>
            </p:cNvPr>
            <p:cNvSpPr txBox="1"/>
            <p:nvPr/>
          </p:nvSpPr>
          <p:spPr>
            <a:xfrm>
              <a:off x="7329369" y="1519909"/>
              <a:ext cx="485168" cy="338554"/>
            </a:xfrm>
            <a:prstGeom prst="rect">
              <a:avLst/>
            </a:prstGeom>
            <a:noFill/>
          </p:spPr>
          <p:txBody>
            <a:bodyPr wrap="square" lIns="0" tIns="0" rIns="0" bIns="0" rtlCol="0" anchor="ctr">
              <a:spAutoFit/>
            </a:bodyPr>
            <a:lstStyle/>
            <a:p>
              <a:pPr algn="ctr"/>
              <a:r>
                <a:rPr lang="en-US" sz="2200">
                  <a:solidFill>
                    <a:schemeClr val="bg1"/>
                  </a:solidFill>
                  <a:latin typeface="Calibri" panose="020F0502020204030204" pitchFamily="34" charset="0"/>
                  <a:cs typeface="Calibri" panose="020F0502020204030204" pitchFamily="34" charset="0"/>
                </a:rPr>
                <a:t>868</a:t>
              </a:r>
            </a:p>
          </p:txBody>
        </p:sp>
      </p:grpSp>
    </p:spTree>
    <p:extLst>
      <p:ext uri="{BB962C8B-B14F-4D97-AF65-F5344CB8AC3E}">
        <p14:creationId xmlns:p14="http://schemas.microsoft.com/office/powerpoint/2010/main" val="442567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61"/>
                                        </p:tgtEl>
                                        <p:attrNameLst>
                                          <p:attrName>style.visibility</p:attrName>
                                        </p:attrNameLst>
                                      </p:cBhvr>
                                      <p:to>
                                        <p:strVal val="visible"/>
                                      </p:to>
                                    </p:set>
                                    <p:animEffect transition="in" filter="fade">
                                      <p:cBhvr>
                                        <p:cTn id="19" dur="500"/>
                                        <p:tgtEl>
                                          <p:spTgt spid="161"/>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0-#ppt_w/2"/>
                                          </p:val>
                                        </p:tav>
                                        <p:tav tm="100000">
                                          <p:val>
                                            <p:strVal val="#ppt_x"/>
                                          </p:val>
                                        </p:tav>
                                      </p:tavLst>
                                    </p:anim>
                                    <p:anim calcmode="lin" valueType="num">
                                      <p:cBhvr additive="base">
                                        <p:cTn id="24" dur="500" fill="hold"/>
                                        <p:tgtEl>
                                          <p:spTgt spid="41"/>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4" fill="hold" nodeType="afterEffect">
                                  <p:stCondLst>
                                    <p:cond delay="0"/>
                                  </p:stCondLst>
                                  <p:childTnLst>
                                    <p:set>
                                      <p:cBhvr>
                                        <p:cTn id="27" dur="1" fill="hold">
                                          <p:stCondLst>
                                            <p:cond delay="0"/>
                                          </p:stCondLst>
                                        </p:cTn>
                                        <p:tgtEl>
                                          <p:spTgt spid="172"/>
                                        </p:tgtEl>
                                        <p:attrNameLst>
                                          <p:attrName>style.visibility</p:attrName>
                                        </p:attrNameLst>
                                      </p:cBhvr>
                                      <p:to>
                                        <p:strVal val="visible"/>
                                      </p:to>
                                    </p:set>
                                    <p:anim calcmode="lin" valueType="num">
                                      <p:cBhvr additive="base">
                                        <p:cTn id="28" dur="500" fill="hold"/>
                                        <p:tgtEl>
                                          <p:spTgt spid="172"/>
                                        </p:tgtEl>
                                        <p:attrNameLst>
                                          <p:attrName>ppt_x</p:attrName>
                                        </p:attrNameLst>
                                      </p:cBhvr>
                                      <p:tavLst>
                                        <p:tav tm="0">
                                          <p:val>
                                            <p:strVal val="#ppt_x"/>
                                          </p:val>
                                        </p:tav>
                                        <p:tav tm="100000">
                                          <p:val>
                                            <p:strVal val="#ppt_x"/>
                                          </p:val>
                                        </p:tav>
                                      </p:tavLst>
                                    </p:anim>
                                    <p:anim calcmode="lin" valueType="num">
                                      <p:cBhvr additive="base">
                                        <p:cTn id="29" dur="500" fill="hold"/>
                                        <p:tgtEl>
                                          <p:spTgt spid="172"/>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168"/>
                                        </p:tgtEl>
                                        <p:attrNameLst>
                                          <p:attrName>style.visibility</p:attrName>
                                        </p:attrNameLst>
                                      </p:cBhvr>
                                      <p:to>
                                        <p:strVal val="visible"/>
                                      </p:to>
                                    </p:set>
                                    <p:animEffect transition="in" filter="fade">
                                      <p:cBhvr>
                                        <p:cTn id="33" dur="500"/>
                                        <p:tgtEl>
                                          <p:spTgt spid="168"/>
                                        </p:tgtEl>
                                      </p:cBhvr>
                                    </p:animEffect>
                                  </p:childTnLst>
                                </p:cTn>
                              </p:par>
                            </p:childTnLst>
                          </p:cTn>
                        </p:par>
                        <p:par>
                          <p:cTn id="34" fill="hold">
                            <p:stCondLst>
                              <p:cond delay="3500"/>
                            </p:stCondLst>
                            <p:childTnLst>
                              <p:par>
                                <p:cTn id="35" presetID="2" presetClass="entr" presetSubtype="4" fill="hold" nodeType="afterEffect">
                                  <p:stCondLst>
                                    <p:cond delay="0"/>
                                  </p:stCondLst>
                                  <p:childTnLst>
                                    <p:set>
                                      <p:cBhvr>
                                        <p:cTn id="36" dur="1" fill="hold">
                                          <p:stCondLst>
                                            <p:cond delay="0"/>
                                          </p:stCondLst>
                                        </p:cTn>
                                        <p:tgtEl>
                                          <p:spTgt spid="186"/>
                                        </p:tgtEl>
                                        <p:attrNameLst>
                                          <p:attrName>style.visibility</p:attrName>
                                        </p:attrNameLst>
                                      </p:cBhvr>
                                      <p:to>
                                        <p:strVal val="visible"/>
                                      </p:to>
                                    </p:set>
                                    <p:anim calcmode="lin" valueType="num">
                                      <p:cBhvr additive="base">
                                        <p:cTn id="37" dur="500" fill="hold"/>
                                        <p:tgtEl>
                                          <p:spTgt spid="186"/>
                                        </p:tgtEl>
                                        <p:attrNameLst>
                                          <p:attrName>ppt_x</p:attrName>
                                        </p:attrNameLst>
                                      </p:cBhvr>
                                      <p:tavLst>
                                        <p:tav tm="0">
                                          <p:val>
                                            <p:strVal val="#ppt_x"/>
                                          </p:val>
                                        </p:tav>
                                        <p:tav tm="100000">
                                          <p:val>
                                            <p:strVal val="#ppt_x"/>
                                          </p:val>
                                        </p:tav>
                                      </p:tavLst>
                                    </p:anim>
                                    <p:anim calcmode="lin" valueType="num">
                                      <p:cBhvr additive="base">
                                        <p:cTn id="38" dur="500" fill="hold"/>
                                        <p:tgtEl>
                                          <p:spTgt spid="186"/>
                                        </p:tgtEl>
                                        <p:attrNameLst>
                                          <p:attrName>ppt_y</p:attrName>
                                        </p:attrNameLst>
                                      </p:cBhvr>
                                      <p:tavLst>
                                        <p:tav tm="0">
                                          <p:val>
                                            <p:strVal val="1+#ppt_h/2"/>
                                          </p:val>
                                        </p:tav>
                                        <p:tav tm="100000">
                                          <p:val>
                                            <p:strVal val="#ppt_y"/>
                                          </p:val>
                                        </p:tav>
                                      </p:tavLst>
                                    </p:anim>
                                  </p:childTnLst>
                                </p:cTn>
                              </p:par>
                            </p:childTnLst>
                          </p:cTn>
                        </p:par>
                        <p:par>
                          <p:cTn id="39" fill="hold">
                            <p:stCondLst>
                              <p:cond delay="4000"/>
                            </p:stCondLst>
                            <p:childTnLst>
                              <p:par>
                                <p:cTn id="40" presetID="2" presetClass="entr" presetSubtype="8" fill="hold" nodeType="afterEffect">
                                  <p:stCondLst>
                                    <p:cond delay="0"/>
                                  </p:stCondLst>
                                  <p:childTnLst>
                                    <p:set>
                                      <p:cBhvr>
                                        <p:cTn id="41" dur="1" fill="hold">
                                          <p:stCondLst>
                                            <p:cond delay="0"/>
                                          </p:stCondLst>
                                        </p:cTn>
                                        <p:tgtEl>
                                          <p:spTgt spid="193"/>
                                        </p:tgtEl>
                                        <p:attrNameLst>
                                          <p:attrName>style.visibility</p:attrName>
                                        </p:attrNameLst>
                                      </p:cBhvr>
                                      <p:to>
                                        <p:strVal val="visible"/>
                                      </p:to>
                                    </p:set>
                                    <p:anim calcmode="lin" valueType="num">
                                      <p:cBhvr additive="base">
                                        <p:cTn id="42" dur="500" fill="hold"/>
                                        <p:tgtEl>
                                          <p:spTgt spid="193"/>
                                        </p:tgtEl>
                                        <p:attrNameLst>
                                          <p:attrName>ppt_x</p:attrName>
                                        </p:attrNameLst>
                                      </p:cBhvr>
                                      <p:tavLst>
                                        <p:tav tm="0">
                                          <p:val>
                                            <p:strVal val="0-#ppt_w/2"/>
                                          </p:val>
                                        </p:tav>
                                        <p:tav tm="100000">
                                          <p:val>
                                            <p:strVal val="#ppt_x"/>
                                          </p:val>
                                        </p:tav>
                                      </p:tavLst>
                                    </p:anim>
                                    <p:anim calcmode="lin" valueType="num">
                                      <p:cBhvr additive="base">
                                        <p:cTn id="43" dur="500" fill="hold"/>
                                        <p:tgtEl>
                                          <p:spTgt spid="1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p:bld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F9E5C1ED5F7B4429ED07CD0F55F57F4" ma:contentTypeVersion="15" ma:contentTypeDescription="Create a new document." ma:contentTypeScope="" ma:versionID="6130d2494b148e98729dbcc198479c0d">
  <xsd:schema xmlns:xsd="http://www.w3.org/2001/XMLSchema" xmlns:xs="http://www.w3.org/2001/XMLSchema" xmlns:p="http://schemas.microsoft.com/office/2006/metadata/properties" xmlns:ns1="http://schemas.microsoft.com/sharepoint/v3" xmlns:ns2="3e76768d-0492-49f2-9791-7da849b91b71" xmlns:ns3="380ed271-d024-41e2-992e-ec10e4442572" targetNamespace="http://schemas.microsoft.com/office/2006/metadata/properties" ma:root="true" ma:fieldsID="b0997200feead959bd073604ea8c6544" ns1:_="" ns2:_="" ns3:_="">
    <xsd:import namespace="http://schemas.microsoft.com/sharepoint/v3"/>
    <xsd:import namespace="3e76768d-0492-49f2-9791-7da849b91b71"/>
    <xsd:import namespace="380ed271-d024-41e2-992e-ec10e4442572"/>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3:SharedWithUsers" minOccurs="0"/>
                <xsd:element ref="ns3:SharedWithDetails"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hidden="true" ma:internalName="_ip_UnifiedCompliancePolicyProperties">
      <xsd:simpleType>
        <xsd:restriction base="dms:Note"/>
      </xsd:simpleType>
    </xsd:element>
    <xsd:element name="_ip_UnifiedCompliancePolicyUIAction" ma:index="1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e76768d-0492-49f2-9791-7da849b91b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516867a8-d3dd-450c-8722-94d742a2adf8"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21" nillable="true" ma:displayName="MediaServiceDateTaken" ma:hidden="true" ma:indexed="true" ma:internalName="MediaServiceDateTaken" ma:readOnly="true">
      <xsd:simpleType>
        <xsd:restriction base="dms:Text"/>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0ed271-d024-41e2-992e-ec10e4442572"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bdfc179a-e276-48ba-9f44-af1f88c60264}" ma:internalName="TaxCatchAll" ma:showField="CatchAllData" ma:web="380ed271-d024-41e2-992e-ec10e4442572">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3e76768d-0492-49f2-9791-7da849b91b71">
      <Terms xmlns="http://schemas.microsoft.com/office/infopath/2007/PartnerControls"/>
    </lcf76f155ced4ddcb4097134ff3c332f>
    <TaxCatchAll xmlns="380ed271-d024-41e2-992e-ec10e4442572" xsi:nil="true"/>
    <SharedWithUsers xmlns="380ed271-d024-41e2-992e-ec10e4442572">
      <UserInfo>
        <DisplayName>Nathalie Jones</DisplayName>
        <AccountId>12</AccountId>
        <AccountType/>
      </UserInfo>
    </SharedWithUsers>
  </documentManagement>
</p:properties>
</file>

<file path=customXml/itemProps1.xml><?xml version="1.0" encoding="utf-8"?>
<ds:datastoreItem xmlns:ds="http://schemas.openxmlformats.org/officeDocument/2006/customXml" ds:itemID="{DFE50874-C2F2-4C61-9584-5FD27949EC47}">
  <ds:schemaRefs>
    <ds:schemaRef ds:uri="http://schemas.microsoft.com/sharepoint/v3/contenttype/forms"/>
  </ds:schemaRefs>
</ds:datastoreItem>
</file>

<file path=customXml/itemProps2.xml><?xml version="1.0" encoding="utf-8"?>
<ds:datastoreItem xmlns:ds="http://schemas.openxmlformats.org/officeDocument/2006/customXml" ds:itemID="{DDA46FAA-1E76-45E6-8B5B-70D9D9F474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e76768d-0492-49f2-9791-7da849b91b71"/>
    <ds:schemaRef ds:uri="380ed271-d024-41e2-992e-ec10e44425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730FC6-1DDF-46F8-B049-6EE79AB4BF22}">
  <ds:schemaRefs>
    <ds:schemaRef ds:uri="380ed271-d024-41e2-992e-ec10e4442572"/>
    <ds:schemaRef ds:uri="http://schemas.microsoft.com/sharepoint/v3"/>
    <ds:schemaRef ds:uri="3e76768d-0492-49f2-9791-7da849b91b71"/>
    <ds:schemaRef ds:uri="http://purl.org/dc/elements/1.1/"/>
    <ds:schemaRef ds:uri="http://schemas.microsoft.com/office/infopath/2007/PartnerControls"/>
    <ds:schemaRef ds:uri="http://schemas.microsoft.com/office/2006/documentManagement/types"/>
    <ds:schemaRef ds:uri="http://purl.org/dc/terms/"/>
    <ds:schemaRef ds:uri="http://www.w3.org/XML/1998/namespace"/>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Slice</Template>
  <TotalTime>0</TotalTime>
  <Words>3989</Words>
  <Application>Microsoft Office PowerPoint</Application>
  <PresentationFormat>Widescreen</PresentationFormat>
  <Paragraphs>577</Paragraphs>
  <Slides>32</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Cambria Math</vt:lpstr>
      <vt:lpstr>Century Gothic</vt:lpstr>
      <vt:lpstr>Courier New</vt:lpstr>
      <vt:lpstr>Symbol</vt:lpstr>
      <vt:lpstr>Wingdings</vt:lpstr>
      <vt:lpstr>Wingdings 3</vt:lpstr>
      <vt:lpstr>Slice</vt:lpstr>
      <vt:lpstr>An Efficacy Rating for March Madness Tournament Seeding</vt:lpstr>
      <vt:lpstr>PowerPoint Presentation</vt:lpstr>
      <vt:lpstr>PowerPoint Presentation</vt:lpstr>
      <vt:lpstr>PowerPoint Presentation</vt:lpstr>
      <vt:lpstr>PowerPoint Presentation</vt:lpstr>
      <vt:lpstr>PowerPoint Presentation</vt:lpstr>
      <vt:lpstr>PowerPoint Presentation</vt:lpstr>
      <vt:lpstr>Measuring Team Seeding Efficacy</vt:lpstr>
      <vt:lpstr>Measuring Team Seeding Efficacy</vt:lpstr>
      <vt:lpstr>PowerPoint Presentation</vt:lpstr>
      <vt:lpstr>PowerPoint Presentation</vt:lpstr>
      <vt:lpstr>PowerPoint Presentation</vt:lpstr>
      <vt:lpstr>PowerPoint Presentation</vt:lpstr>
      <vt:lpstr>PowerPoint Presentation</vt:lpstr>
      <vt:lpstr>PowerPoint Presentation</vt:lpstr>
      <vt:lpstr>QUESTIONS</vt:lpstr>
      <vt:lpstr>Thank you!</vt:lpstr>
      <vt:lpstr>Appendix</vt:lpstr>
      <vt:lpstr>PowerPoint Presentation</vt:lpstr>
      <vt:lpstr>NBA &amp; WNBA Salaries</vt:lpstr>
      <vt:lpstr>PowerPoint Presentation</vt:lpstr>
      <vt:lpstr>PowerPoint Presentation</vt:lpstr>
      <vt:lpstr>Relationship between factors</vt:lpstr>
      <vt:lpstr>PowerPoint Presentation</vt:lpstr>
      <vt:lpstr>Code Used</vt:lpstr>
      <vt:lpstr>PowerPoint Presentation</vt:lpstr>
      <vt:lpstr>PowerPoint Presentation</vt:lpstr>
      <vt:lpstr>PowerPoint Presentation</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Barbara Okerson</dc:creator>
  <cp:lastModifiedBy>Nathalie Jones</cp:lastModifiedBy>
  <cp:revision>1</cp:revision>
  <dcterms:created xsi:type="dcterms:W3CDTF">2021-11-10T23:33:28Z</dcterms:created>
  <dcterms:modified xsi:type="dcterms:W3CDTF">2023-12-05T00:10:51Z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0x010100DF9E5C1ED5F7B4429ED07CD0F55F57F4</vt:lpwstr>
  </property>
  <property fmtid="{D5CDD505-2E9C-101B-9397-08002B2CF9AE}" pid="3" name="MediaServiceImageTags">
    <vt:lpwstr/>
  </property>
</Properties>
</file>