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797A-9E36-458F-8BEC-C6E89781D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EF905-D8A6-423E-8FD2-844B9C35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5D6B3-4071-4947-84B2-C35F6FC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D9C6-31A1-4208-BBCB-C273CA42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B584-6DF7-4603-9EC9-C3B2D3D2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A692-AD10-4431-B893-7326612B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2269A-D6B7-4DDC-9B67-64B98069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3BE8-E3DB-46CE-86FF-1C4E676E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D7DE-47D7-43E7-A575-132B1747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99B1-59E2-4996-B561-2C3569E6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CF4AA-73D4-493B-A040-EEE0CE4B8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0BD80-DCF3-4FBE-BC18-50409ED2F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A5D0-3059-4446-B6AC-32BFAFC7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BE18-8099-4DBD-A6F7-104FC79D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9764-D719-45AF-A8E8-A35A9EBD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5352-5346-4A5E-B716-04B000EE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C25C-F1E0-45CD-A344-8D14687F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AA13-5286-4F82-8182-A66D128E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FA96-AA2D-4E0C-B928-CCCF95F3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BABD-99A7-4D27-8456-465286E2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2BF0-FA06-45EE-BFBB-1ECAC4A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D32E-328B-44C3-8865-91F044E4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3B64-E7C1-46F5-BD69-382CFB5D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DD8-F8C5-437F-B8FA-4722F22D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E7AC-ADB1-4791-A468-1F966B2F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5368-4923-4BE9-B01B-CFDA1038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1CC9-FD76-4D3B-AB47-6FC9295C7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2A8CB-A613-4942-A83A-AE143D2EF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57C35-4DB3-4020-BD61-06CC701D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A5F8-B012-4B09-B97C-46D68285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C72E-17FF-4385-8192-D9C9C449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2BFA-FF64-481C-8F88-B6409E39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A4D0C-5572-4F55-8C91-4EF52899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D2A7C-3F3E-461C-B8A8-18A9004D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2D490-9C0B-46A0-B91E-815545EDA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DA0D-FDBA-45E4-B534-9E163894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6C19C-F4CA-49CF-B43C-F3D10E4B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28960-7268-48C4-998F-AB3185F0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5C5E4-4AD8-49FC-AD4C-903CDE57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653-1F7B-4094-BB7B-E7B0B624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33FC9-AC26-4D66-AD2E-26CE302E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4B088-FB58-4487-851D-F8F9CA66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E5E39-2937-4466-93A9-0D54C6F1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A5BE6-F342-4988-9E1A-7B305F64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8ADD3-0E7A-429E-B9C8-943AF05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6A26A-D4F1-42DB-A874-FB52148C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9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DE56-A092-481F-9C7C-BAF687AF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65D3-CE21-480A-B5B9-9BDEE7B4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200A8-3E02-497E-A5E2-674CA2685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6BFC-94DC-499A-BB3C-177F3C64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827C-FA60-49CC-BCC9-268DF511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18985-A818-47A2-B12A-15EE7387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EE20-E00A-43A6-9A36-7BD84567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C565-A2F9-4479-AEBE-37137025B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63FF6-5D6A-4CAF-9ECE-308D1596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846B-6DE1-4523-8094-57F4AE80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A81B8-FFEB-4AAC-AE73-2F71C2E2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FB1B-5BD9-438A-83B2-97F9B6FB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8F2D8-AEA7-4B78-A08E-21520FBD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EEA6-D446-46EB-9347-D0B4A191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4CFB9-EB64-457A-8986-44EC30B61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0F3A-2732-4F75-9BC2-5A8370DC79F6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5DDC-F8E9-4D0F-9BEF-E7740B5BA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3D72-C704-4933-801A-43A509CEB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45DC-2752-4859-BFD8-858EB05BD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5FF5F3-10FA-49E9-B305-46ADE04A6570}"/>
              </a:ext>
            </a:extLst>
          </p:cNvPr>
          <p:cNvGrpSpPr/>
          <p:nvPr/>
        </p:nvGrpSpPr>
        <p:grpSpPr>
          <a:xfrm>
            <a:off x="1722268" y="3059668"/>
            <a:ext cx="3178205" cy="738664"/>
            <a:chOff x="2379216" y="1731146"/>
            <a:chExt cx="3178205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2B55A-C9EA-49C0-947E-16D348CA2CAE}"/>
                </a:ext>
              </a:extLst>
            </p:cNvPr>
            <p:cNvSpPr txBox="1"/>
            <p:nvPr/>
          </p:nvSpPr>
          <p:spPr>
            <a:xfrm>
              <a:off x="2379216" y="1731146"/>
              <a:ext cx="3178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Classification  of Pell institutions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5D14D2-29AC-4598-8465-7F1DDA154D59}"/>
                </a:ext>
              </a:extLst>
            </p:cNvPr>
            <p:cNvSpPr txBox="1"/>
            <p:nvPr/>
          </p:nvSpPr>
          <p:spPr>
            <a:xfrm>
              <a:off x="2379216" y="2100478"/>
              <a:ext cx="2050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By: Nathaniel Jones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78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15849-0F46-45A3-8822-950E2F2A2744}"/>
              </a:ext>
            </a:extLst>
          </p:cNvPr>
          <p:cNvSpPr txBox="1"/>
          <p:nvPr/>
        </p:nvSpPr>
        <p:spPr>
          <a:xfrm>
            <a:off x="834501" y="506027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4D9A0-122D-4C1F-93BC-78364F9A89BB}"/>
              </a:ext>
            </a:extLst>
          </p:cNvPr>
          <p:cNvSpPr txBox="1"/>
          <p:nvPr/>
        </p:nvSpPr>
        <p:spPr>
          <a:xfrm>
            <a:off x="923277" y="3244334"/>
            <a:ext cx="433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Munging and Handling Concerns </a:t>
            </a:r>
          </a:p>
        </p:txBody>
      </p:sp>
    </p:spTree>
    <p:extLst>
      <p:ext uri="{BB962C8B-B14F-4D97-AF65-F5344CB8AC3E}">
        <p14:creationId xmlns:p14="http://schemas.microsoft.com/office/powerpoint/2010/main" val="4208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E87FE-1C94-4650-B4EF-F0B54D41E737}"/>
              </a:ext>
            </a:extLst>
          </p:cNvPr>
          <p:cNvSpPr txBox="1"/>
          <p:nvPr/>
        </p:nvSpPr>
        <p:spPr>
          <a:xfrm>
            <a:off x="1358283" y="577049"/>
            <a:ext cx="28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Structure and Concerns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A0887-1D10-4A7A-8D99-1ECC3A412E2D}"/>
              </a:ext>
            </a:extLst>
          </p:cNvPr>
          <p:cNvSpPr txBox="1"/>
          <p:nvPr/>
        </p:nvSpPr>
        <p:spPr>
          <a:xfrm>
            <a:off x="7910004" y="761715"/>
            <a:ext cx="310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of handling concerns</a:t>
            </a:r>
          </a:p>
        </p:txBody>
      </p:sp>
    </p:spTree>
    <p:extLst>
      <p:ext uri="{BB962C8B-B14F-4D97-AF65-F5344CB8AC3E}">
        <p14:creationId xmlns:p14="http://schemas.microsoft.com/office/powerpoint/2010/main" val="28751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F065EC-B389-46CA-8DCD-1BB155A1DDA7}"/>
              </a:ext>
            </a:extLst>
          </p:cNvPr>
          <p:cNvSpPr txBox="1"/>
          <p:nvPr/>
        </p:nvSpPr>
        <p:spPr>
          <a:xfrm>
            <a:off x="1313896" y="550416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 Process</a:t>
            </a:r>
          </a:p>
        </p:txBody>
      </p:sp>
    </p:spTree>
    <p:extLst>
      <p:ext uri="{BB962C8B-B14F-4D97-AF65-F5344CB8AC3E}">
        <p14:creationId xmlns:p14="http://schemas.microsoft.com/office/powerpoint/2010/main" val="301443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70416-476C-46E8-944F-72232A06C434}"/>
              </a:ext>
            </a:extLst>
          </p:cNvPr>
          <p:cNvSpPr txBox="1"/>
          <p:nvPr/>
        </p:nvSpPr>
        <p:spPr>
          <a:xfrm>
            <a:off x="1313896" y="550416"/>
            <a:ext cx="32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production and Outcome</a:t>
            </a:r>
          </a:p>
        </p:txBody>
      </p:sp>
    </p:spTree>
    <p:extLst>
      <p:ext uri="{BB962C8B-B14F-4D97-AF65-F5344CB8AC3E}">
        <p14:creationId xmlns:p14="http://schemas.microsoft.com/office/powerpoint/2010/main" val="85562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958D1-99B7-4F0D-8755-58E59DAE8CFD}"/>
              </a:ext>
            </a:extLst>
          </p:cNvPr>
          <p:cNvSpPr txBox="1"/>
          <p:nvPr/>
        </p:nvSpPr>
        <p:spPr>
          <a:xfrm>
            <a:off x="1917577" y="1171852"/>
            <a:ext cx="17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B0227-C741-4C2C-8FA1-EF5EDDC5FFA8}"/>
              </a:ext>
            </a:extLst>
          </p:cNvPr>
          <p:cNvSpPr txBox="1"/>
          <p:nvPr/>
        </p:nvSpPr>
        <p:spPr>
          <a:xfrm>
            <a:off x="1482571" y="2015231"/>
            <a:ext cx="5302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long-term goal of my research will be to create a metric that assess each institutions on two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Stewardship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Accessibility/Opportunity</a:t>
            </a:r>
          </a:p>
        </p:txBody>
      </p:sp>
    </p:spTree>
    <p:extLst>
      <p:ext uri="{BB962C8B-B14F-4D97-AF65-F5344CB8AC3E}">
        <p14:creationId xmlns:p14="http://schemas.microsoft.com/office/powerpoint/2010/main" val="336777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54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Jones</dc:creator>
  <cp:lastModifiedBy>Nate Jones</cp:lastModifiedBy>
  <cp:revision>1</cp:revision>
  <dcterms:created xsi:type="dcterms:W3CDTF">2021-12-08T01:12:23Z</dcterms:created>
  <dcterms:modified xsi:type="dcterms:W3CDTF">2021-12-09T00:51:10Z</dcterms:modified>
</cp:coreProperties>
</file>