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67" r:id="rId2"/>
  </p:sldIdLst>
  <p:sldSz cx="43891200" cy="32918400"/>
  <p:notesSz cx="6858000" cy="9144000"/>
  <p:defaultTextStyle>
    <a:defPPr>
      <a:defRPr lang="en-US"/>
    </a:defPPr>
    <a:lvl1pPr marL="0" algn="l" defTabSz="2351288" rtl="0" eaLnBrk="1" latinLnBrk="0" hangingPunct="1">
      <a:defRPr sz="9300" kern="1200">
        <a:solidFill>
          <a:schemeClr val="tx1"/>
        </a:solidFill>
        <a:latin typeface="+mn-lt"/>
        <a:ea typeface="+mn-ea"/>
        <a:cs typeface="+mn-cs"/>
      </a:defRPr>
    </a:lvl1pPr>
    <a:lvl2pPr marL="2351288" algn="l" defTabSz="2351288" rtl="0" eaLnBrk="1" latinLnBrk="0" hangingPunct="1">
      <a:defRPr sz="9300" kern="1200">
        <a:solidFill>
          <a:schemeClr val="tx1"/>
        </a:solidFill>
        <a:latin typeface="+mn-lt"/>
        <a:ea typeface="+mn-ea"/>
        <a:cs typeface="+mn-cs"/>
      </a:defRPr>
    </a:lvl2pPr>
    <a:lvl3pPr marL="4702576" algn="l" defTabSz="2351288" rtl="0" eaLnBrk="1" latinLnBrk="0" hangingPunct="1">
      <a:defRPr sz="9300" kern="1200">
        <a:solidFill>
          <a:schemeClr val="tx1"/>
        </a:solidFill>
        <a:latin typeface="+mn-lt"/>
        <a:ea typeface="+mn-ea"/>
        <a:cs typeface="+mn-cs"/>
      </a:defRPr>
    </a:lvl3pPr>
    <a:lvl4pPr marL="7053864" algn="l" defTabSz="2351288" rtl="0" eaLnBrk="1" latinLnBrk="0" hangingPunct="1">
      <a:defRPr sz="9300" kern="1200">
        <a:solidFill>
          <a:schemeClr val="tx1"/>
        </a:solidFill>
        <a:latin typeface="+mn-lt"/>
        <a:ea typeface="+mn-ea"/>
        <a:cs typeface="+mn-cs"/>
      </a:defRPr>
    </a:lvl4pPr>
    <a:lvl5pPr marL="9405153" algn="l" defTabSz="2351288" rtl="0" eaLnBrk="1" latinLnBrk="0" hangingPunct="1">
      <a:defRPr sz="9300" kern="1200">
        <a:solidFill>
          <a:schemeClr val="tx1"/>
        </a:solidFill>
        <a:latin typeface="+mn-lt"/>
        <a:ea typeface="+mn-ea"/>
        <a:cs typeface="+mn-cs"/>
      </a:defRPr>
    </a:lvl5pPr>
    <a:lvl6pPr marL="11756441" algn="l" defTabSz="2351288" rtl="0" eaLnBrk="1" latinLnBrk="0" hangingPunct="1">
      <a:defRPr sz="9300" kern="1200">
        <a:solidFill>
          <a:schemeClr val="tx1"/>
        </a:solidFill>
        <a:latin typeface="+mn-lt"/>
        <a:ea typeface="+mn-ea"/>
        <a:cs typeface="+mn-cs"/>
      </a:defRPr>
    </a:lvl6pPr>
    <a:lvl7pPr marL="14107729" algn="l" defTabSz="2351288" rtl="0" eaLnBrk="1" latinLnBrk="0" hangingPunct="1">
      <a:defRPr sz="9300" kern="1200">
        <a:solidFill>
          <a:schemeClr val="tx1"/>
        </a:solidFill>
        <a:latin typeface="+mn-lt"/>
        <a:ea typeface="+mn-ea"/>
        <a:cs typeface="+mn-cs"/>
      </a:defRPr>
    </a:lvl7pPr>
    <a:lvl8pPr marL="16459017" algn="l" defTabSz="2351288" rtl="0" eaLnBrk="1" latinLnBrk="0" hangingPunct="1">
      <a:defRPr sz="9300" kern="1200">
        <a:solidFill>
          <a:schemeClr val="tx1"/>
        </a:solidFill>
        <a:latin typeface="+mn-lt"/>
        <a:ea typeface="+mn-ea"/>
        <a:cs typeface="+mn-cs"/>
      </a:defRPr>
    </a:lvl8pPr>
    <a:lvl9pPr marL="18810305" algn="l" defTabSz="2351288" rtl="0" eaLnBrk="1" latinLnBrk="0" hangingPunct="1">
      <a:defRPr sz="93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BF3864B-84B3-40AD-8AC3-81798CD2114E}">
          <p14:sldIdLst>
            <p14:sldId id="267"/>
          </p14:sldIdLst>
        </p14:section>
      </p14:sectionLst>
    </p:ex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4F4FF8"/>
    <a:srgbClr val="FF3300"/>
    <a:srgbClr val="FFC629"/>
    <a:srgbClr val="FCFF8F"/>
    <a:srgbClr val="FFD215"/>
    <a:srgbClr val="A0CBFE"/>
    <a:srgbClr val="519FFD"/>
    <a:srgbClr val="FF93F0"/>
    <a:srgbClr val="FF21DF"/>
    <a:srgbClr val="680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02" autoAdjust="0"/>
    <p:restoredTop sz="96357" autoAdjust="0"/>
  </p:normalViewPr>
  <p:slideViewPr>
    <p:cSldViewPr snapToGrid="0" snapToObjects="1">
      <p:cViewPr>
        <p:scale>
          <a:sx n="75" d="100"/>
          <a:sy n="75" d="100"/>
        </p:scale>
        <p:origin x="-1008" y="-7650"/>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FAC551-8A25-4929-A5FE-6B79CEFC17A5}" type="datetimeFigureOut">
              <a:rPr lang="en-US" smtClean="0"/>
              <a:t>11/14/2021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835A06-24C8-4BCA-B459-7BC9BC82D30E}" type="slidenum">
              <a:rPr lang="en-US" smtClean="0"/>
              <a:t>‹#›</a:t>
            </a:fld>
            <a:endParaRPr lang="en-US"/>
          </a:p>
        </p:txBody>
      </p:sp>
    </p:spTree>
    <p:extLst>
      <p:ext uri="{BB962C8B-B14F-4D97-AF65-F5344CB8AC3E}">
        <p14:creationId xmlns:p14="http://schemas.microsoft.com/office/powerpoint/2010/main" val="867038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835A06-24C8-4BCA-B459-7BC9BC82D30E}" type="slidenum">
              <a:rPr lang="en-US" smtClean="0"/>
              <a:t>1</a:t>
            </a:fld>
            <a:endParaRPr lang="en-US"/>
          </a:p>
        </p:txBody>
      </p:sp>
    </p:spTree>
    <p:extLst>
      <p:ext uri="{BB962C8B-B14F-4D97-AF65-F5344CB8AC3E}">
        <p14:creationId xmlns:p14="http://schemas.microsoft.com/office/powerpoint/2010/main" val="3512477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351288" indent="0" algn="ctr">
              <a:buNone/>
              <a:defRPr>
                <a:solidFill>
                  <a:schemeClr val="tx1">
                    <a:tint val="75000"/>
                  </a:schemeClr>
                </a:solidFill>
              </a:defRPr>
            </a:lvl2pPr>
            <a:lvl3pPr marL="4702576" indent="0" algn="ctr">
              <a:buNone/>
              <a:defRPr>
                <a:solidFill>
                  <a:schemeClr val="tx1">
                    <a:tint val="75000"/>
                  </a:schemeClr>
                </a:solidFill>
              </a:defRPr>
            </a:lvl3pPr>
            <a:lvl4pPr marL="7053864" indent="0" algn="ctr">
              <a:buNone/>
              <a:defRPr>
                <a:solidFill>
                  <a:schemeClr val="tx1">
                    <a:tint val="75000"/>
                  </a:schemeClr>
                </a:solidFill>
              </a:defRPr>
            </a:lvl4pPr>
            <a:lvl5pPr marL="9405153" indent="0" algn="ctr">
              <a:buNone/>
              <a:defRPr>
                <a:solidFill>
                  <a:schemeClr val="tx1">
                    <a:tint val="75000"/>
                  </a:schemeClr>
                </a:solidFill>
              </a:defRPr>
            </a:lvl5pPr>
            <a:lvl6pPr marL="11756441" indent="0" algn="ctr">
              <a:buNone/>
              <a:defRPr>
                <a:solidFill>
                  <a:schemeClr val="tx1">
                    <a:tint val="75000"/>
                  </a:schemeClr>
                </a:solidFill>
              </a:defRPr>
            </a:lvl6pPr>
            <a:lvl7pPr marL="14107729" indent="0" algn="ctr">
              <a:buNone/>
              <a:defRPr>
                <a:solidFill>
                  <a:schemeClr val="tx1">
                    <a:tint val="75000"/>
                  </a:schemeClr>
                </a:solidFill>
              </a:defRPr>
            </a:lvl7pPr>
            <a:lvl8pPr marL="16459017" indent="0" algn="ctr">
              <a:buNone/>
              <a:defRPr>
                <a:solidFill>
                  <a:schemeClr val="tx1">
                    <a:tint val="75000"/>
                  </a:schemeClr>
                </a:solidFill>
              </a:defRPr>
            </a:lvl8pPr>
            <a:lvl9pPr marL="1881030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C9CA871-B306-BF45-8C90-87D9877B8FBE}" type="datetimeFigureOut">
              <a:rPr lang="en-US" smtClean="0"/>
              <a:pPr/>
              <a:t>11/14/2021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C9CA871-B306-BF45-8C90-87D9877B8FBE}" type="datetimeFigureOut">
              <a:rPr lang="en-US" smtClean="0"/>
              <a:pPr/>
              <a:t>11/14/2021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C9CA871-B306-BF45-8C90-87D9877B8FBE}" type="datetimeFigureOut">
              <a:rPr lang="en-US" smtClean="0"/>
              <a:pPr/>
              <a:t>11/14/2021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C9CA871-B306-BF45-8C90-87D9877B8FBE}" type="datetimeFigureOut">
              <a:rPr lang="en-US" smtClean="0"/>
              <a:pPr/>
              <a:t>11/14/2021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206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10300">
                <a:solidFill>
                  <a:schemeClr val="tx1">
                    <a:tint val="75000"/>
                  </a:schemeClr>
                </a:solidFill>
              </a:defRPr>
            </a:lvl1pPr>
            <a:lvl2pPr marL="2351288" indent="0">
              <a:buNone/>
              <a:defRPr sz="9300">
                <a:solidFill>
                  <a:schemeClr val="tx1">
                    <a:tint val="75000"/>
                  </a:schemeClr>
                </a:solidFill>
              </a:defRPr>
            </a:lvl2pPr>
            <a:lvl3pPr marL="4702576" indent="0">
              <a:buNone/>
              <a:defRPr sz="8200">
                <a:solidFill>
                  <a:schemeClr val="tx1">
                    <a:tint val="75000"/>
                  </a:schemeClr>
                </a:solidFill>
              </a:defRPr>
            </a:lvl3pPr>
            <a:lvl4pPr marL="7053864" indent="0">
              <a:buNone/>
              <a:defRPr sz="7200">
                <a:solidFill>
                  <a:schemeClr val="tx1">
                    <a:tint val="75000"/>
                  </a:schemeClr>
                </a:solidFill>
              </a:defRPr>
            </a:lvl4pPr>
            <a:lvl5pPr marL="9405153" indent="0">
              <a:buNone/>
              <a:defRPr sz="7200">
                <a:solidFill>
                  <a:schemeClr val="tx1">
                    <a:tint val="75000"/>
                  </a:schemeClr>
                </a:solidFill>
              </a:defRPr>
            </a:lvl5pPr>
            <a:lvl6pPr marL="11756441" indent="0">
              <a:buNone/>
              <a:defRPr sz="7200">
                <a:solidFill>
                  <a:schemeClr val="tx1">
                    <a:tint val="75000"/>
                  </a:schemeClr>
                </a:solidFill>
              </a:defRPr>
            </a:lvl6pPr>
            <a:lvl7pPr marL="14107729" indent="0">
              <a:buNone/>
              <a:defRPr sz="7200">
                <a:solidFill>
                  <a:schemeClr val="tx1">
                    <a:tint val="75000"/>
                  </a:schemeClr>
                </a:solidFill>
              </a:defRPr>
            </a:lvl7pPr>
            <a:lvl8pPr marL="16459017" indent="0">
              <a:buNone/>
              <a:defRPr sz="7200">
                <a:solidFill>
                  <a:schemeClr val="tx1">
                    <a:tint val="75000"/>
                  </a:schemeClr>
                </a:solidFill>
              </a:defRPr>
            </a:lvl8pPr>
            <a:lvl9pPr marL="18810305" indent="0">
              <a:buNone/>
              <a:defRPr sz="7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9CA871-B306-BF45-8C90-87D9877B8FBE}" type="datetimeFigureOut">
              <a:rPr lang="en-US" smtClean="0"/>
              <a:pPr/>
              <a:t>11/14/2021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680963"/>
            <a:ext cx="19385280" cy="21724622"/>
          </a:xfrm>
        </p:spPr>
        <p:txBody>
          <a:bodyPr/>
          <a:lstStyle>
            <a:lvl1pPr>
              <a:defRPr sz="14400"/>
            </a:lvl1pPr>
            <a:lvl2pPr>
              <a:defRPr sz="12300"/>
            </a:lvl2pPr>
            <a:lvl3pPr>
              <a:defRPr sz="10300"/>
            </a:lvl3pPr>
            <a:lvl4pPr>
              <a:defRPr sz="9300"/>
            </a:lvl4pPr>
            <a:lvl5pPr>
              <a:defRPr sz="9300"/>
            </a:lvl5pPr>
            <a:lvl6pPr>
              <a:defRPr sz="9300"/>
            </a:lvl6pPr>
            <a:lvl7pPr>
              <a:defRPr sz="9300"/>
            </a:lvl7pPr>
            <a:lvl8pPr>
              <a:defRPr sz="9300"/>
            </a:lvl8pPr>
            <a:lvl9pPr>
              <a:defRPr sz="9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7680963"/>
            <a:ext cx="19385280" cy="21724622"/>
          </a:xfrm>
        </p:spPr>
        <p:txBody>
          <a:bodyPr/>
          <a:lstStyle>
            <a:lvl1pPr>
              <a:defRPr sz="14400"/>
            </a:lvl1pPr>
            <a:lvl2pPr>
              <a:defRPr sz="12300"/>
            </a:lvl2pPr>
            <a:lvl3pPr>
              <a:defRPr sz="10300"/>
            </a:lvl3pPr>
            <a:lvl4pPr>
              <a:defRPr sz="9300"/>
            </a:lvl4pPr>
            <a:lvl5pPr>
              <a:defRPr sz="9300"/>
            </a:lvl5pPr>
            <a:lvl6pPr>
              <a:defRPr sz="9300"/>
            </a:lvl6pPr>
            <a:lvl7pPr>
              <a:defRPr sz="9300"/>
            </a:lvl7pPr>
            <a:lvl8pPr>
              <a:defRPr sz="9300"/>
            </a:lvl8pPr>
            <a:lvl9pPr>
              <a:defRPr sz="9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C9CA871-B306-BF45-8C90-87D9877B8FBE}" type="datetimeFigureOut">
              <a:rPr lang="en-US" smtClean="0"/>
              <a:pPr/>
              <a:t>11/14/2021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1" y="7368542"/>
            <a:ext cx="19392902" cy="3070858"/>
          </a:xfrm>
        </p:spPr>
        <p:txBody>
          <a:bodyPr anchor="b"/>
          <a:lstStyle>
            <a:lvl1pPr marL="0" indent="0">
              <a:buNone/>
              <a:defRPr sz="12300" b="1"/>
            </a:lvl1pPr>
            <a:lvl2pPr marL="2351288" indent="0">
              <a:buNone/>
              <a:defRPr sz="10300" b="1"/>
            </a:lvl2pPr>
            <a:lvl3pPr marL="4702576" indent="0">
              <a:buNone/>
              <a:defRPr sz="9300" b="1"/>
            </a:lvl3pPr>
            <a:lvl4pPr marL="7053864" indent="0">
              <a:buNone/>
              <a:defRPr sz="8200" b="1"/>
            </a:lvl4pPr>
            <a:lvl5pPr marL="9405153" indent="0">
              <a:buNone/>
              <a:defRPr sz="8200" b="1"/>
            </a:lvl5pPr>
            <a:lvl6pPr marL="11756441" indent="0">
              <a:buNone/>
              <a:defRPr sz="8200" b="1"/>
            </a:lvl6pPr>
            <a:lvl7pPr marL="14107729" indent="0">
              <a:buNone/>
              <a:defRPr sz="8200" b="1"/>
            </a:lvl7pPr>
            <a:lvl8pPr marL="16459017" indent="0">
              <a:buNone/>
              <a:defRPr sz="8200" b="1"/>
            </a:lvl8pPr>
            <a:lvl9pPr marL="18810305" indent="0">
              <a:buNone/>
              <a:defRPr sz="8200" b="1"/>
            </a:lvl9pPr>
          </a:lstStyle>
          <a:p>
            <a:pPr lvl="0"/>
            <a:r>
              <a:rPr lang="en-US"/>
              <a:t>Click to edit Master text styles</a:t>
            </a:r>
          </a:p>
        </p:txBody>
      </p:sp>
      <p:sp>
        <p:nvSpPr>
          <p:cNvPr id="4" name="Content Placeholder 3"/>
          <p:cNvSpPr>
            <a:spLocks noGrp="1"/>
          </p:cNvSpPr>
          <p:nvPr>
            <p:ph sz="half" idx="2"/>
          </p:nvPr>
        </p:nvSpPr>
        <p:spPr>
          <a:xfrm>
            <a:off x="2194561" y="10439400"/>
            <a:ext cx="19392902" cy="18966182"/>
          </a:xfrm>
        </p:spPr>
        <p:txBody>
          <a:bodyPr/>
          <a:lstStyle>
            <a:lvl1pPr>
              <a:defRPr sz="12300"/>
            </a:lvl1pPr>
            <a:lvl2pPr>
              <a:defRPr sz="10300"/>
            </a:lvl2pPr>
            <a:lvl3pPr>
              <a:defRPr sz="93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68542"/>
            <a:ext cx="19400520" cy="3070858"/>
          </a:xfrm>
        </p:spPr>
        <p:txBody>
          <a:bodyPr anchor="b"/>
          <a:lstStyle>
            <a:lvl1pPr marL="0" indent="0">
              <a:buNone/>
              <a:defRPr sz="12300" b="1"/>
            </a:lvl1pPr>
            <a:lvl2pPr marL="2351288" indent="0">
              <a:buNone/>
              <a:defRPr sz="10300" b="1"/>
            </a:lvl2pPr>
            <a:lvl3pPr marL="4702576" indent="0">
              <a:buNone/>
              <a:defRPr sz="9300" b="1"/>
            </a:lvl3pPr>
            <a:lvl4pPr marL="7053864" indent="0">
              <a:buNone/>
              <a:defRPr sz="8200" b="1"/>
            </a:lvl4pPr>
            <a:lvl5pPr marL="9405153" indent="0">
              <a:buNone/>
              <a:defRPr sz="8200" b="1"/>
            </a:lvl5pPr>
            <a:lvl6pPr marL="11756441" indent="0">
              <a:buNone/>
              <a:defRPr sz="8200" b="1"/>
            </a:lvl6pPr>
            <a:lvl7pPr marL="14107729" indent="0">
              <a:buNone/>
              <a:defRPr sz="8200" b="1"/>
            </a:lvl7pPr>
            <a:lvl8pPr marL="16459017" indent="0">
              <a:buNone/>
              <a:defRPr sz="8200" b="1"/>
            </a:lvl8pPr>
            <a:lvl9pPr marL="18810305" indent="0">
              <a:buNone/>
              <a:defRPr sz="8200" b="1"/>
            </a:lvl9pPr>
          </a:lstStyle>
          <a:p>
            <a:pPr lvl="0"/>
            <a:r>
              <a:rPr lang="en-US"/>
              <a:t>Click to edit Master text styles</a:t>
            </a:r>
          </a:p>
        </p:txBody>
      </p:sp>
      <p:sp>
        <p:nvSpPr>
          <p:cNvPr id="6" name="Content Placeholder 5"/>
          <p:cNvSpPr>
            <a:spLocks noGrp="1"/>
          </p:cNvSpPr>
          <p:nvPr>
            <p:ph sz="quarter" idx="4"/>
          </p:nvPr>
        </p:nvSpPr>
        <p:spPr>
          <a:xfrm>
            <a:off x="22296123" y="10439400"/>
            <a:ext cx="19400520" cy="18966182"/>
          </a:xfrm>
        </p:spPr>
        <p:txBody>
          <a:bodyPr/>
          <a:lstStyle>
            <a:lvl1pPr>
              <a:defRPr sz="12300"/>
            </a:lvl1pPr>
            <a:lvl2pPr>
              <a:defRPr sz="10300"/>
            </a:lvl2pPr>
            <a:lvl3pPr>
              <a:defRPr sz="93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C9CA871-B306-BF45-8C90-87D9877B8FBE}" type="datetimeFigureOut">
              <a:rPr lang="en-US" smtClean="0"/>
              <a:pPr/>
              <a:t>11/14/2021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C9CA871-B306-BF45-8C90-87D9877B8FBE}" type="datetimeFigureOut">
              <a:rPr lang="en-US" smtClean="0"/>
              <a:pPr/>
              <a:t>11/14/2021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9CA871-B306-BF45-8C90-87D9877B8FBE}" type="datetimeFigureOut">
              <a:rPr lang="en-US" smtClean="0"/>
              <a:pPr/>
              <a:t>11/14/2021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103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6500"/>
            </a:lvl1pPr>
            <a:lvl2pPr>
              <a:defRPr sz="14400"/>
            </a:lvl2pPr>
            <a:lvl3pPr>
              <a:defRPr sz="12300"/>
            </a:lvl3pPr>
            <a:lvl4pPr>
              <a:defRPr sz="10300"/>
            </a:lvl4pPr>
            <a:lvl5pPr>
              <a:defRPr sz="10300"/>
            </a:lvl5pPr>
            <a:lvl6pPr>
              <a:defRPr sz="10300"/>
            </a:lvl6pPr>
            <a:lvl7pPr>
              <a:defRPr sz="10300"/>
            </a:lvl7pPr>
            <a:lvl8pPr>
              <a:defRPr sz="10300"/>
            </a:lvl8pPr>
            <a:lvl9pPr>
              <a:defRPr sz="10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7200"/>
            </a:lvl1pPr>
            <a:lvl2pPr marL="2351288" indent="0">
              <a:buNone/>
              <a:defRPr sz="6200"/>
            </a:lvl2pPr>
            <a:lvl3pPr marL="4702576" indent="0">
              <a:buNone/>
              <a:defRPr sz="5100"/>
            </a:lvl3pPr>
            <a:lvl4pPr marL="7053864" indent="0">
              <a:buNone/>
              <a:defRPr sz="4600"/>
            </a:lvl4pPr>
            <a:lvl5pPr marL="9405153" indent="0">
              <a:buNone/>
              <a:defRPr sz="4600"/>
            </a:lvl5pPr>
            <a:lvl6pPr marL="11756441" indent="0">
              <a:buNone/>
              <a:defRPr sz="4600"/>
            </a:lvl6pPr>
            <a:lvl7pPr marL="14107729" indent="0">
              <a:buNone/>
              <a:defRPr sz="4600"/>
            </a:lvl7pPr>
            <a:lvl8pPr marL="16459017" indent="0">
              <a:buNone/>
              <a:defRPr sz="4600"/>
            </a:lvl8pPr>
            <a:lvl9pPr marL="18810305" indent="0">
              <a:buNone/>
              <a:defRPr sz="4600"/>
            </a:lvl9pPr>
          </a:lstStyle>
          <a:p>
            <a:pPr lvl="0"/>
            <a:r>
              <a:rPr lang="en-US"/>
              <a:t>Click to edit Master text styles</a:t>
            </a:r>
          </a:p>
        </p:txBody>
      </p:sp>
      <p:sp>
        <p:nvSpPr>
          <p:cNvPr id="5" name="Date Placeholder 4"/>
          <p:cNvSpPr>
            <a:spLocks noGrp="1"/>
          </p:cNvSpPr>
          <p:nvPr>
            <p:ph type="dt" sz="half" idx="10"/>
          </p:nvPr>
        </p:nvSpPr>
        <p:spPr/>
        <p:txBody>
          <a:bodyPr/>
          <a:lstStyle/>
          <a:p>
            <a:fld id="{BC9CA871-B306-BF45-8C90-87D9877B8FBE}" type="datetimeFigureOut">
              <a:rPr lang="en-US" smtClean="0"/>
              <a:pPr/>
              <a:t>11/14/2021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103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6500"/>
            </a:lvl1pPr>
            <a:lvl2pPr marL="2351288" indent="0">
              <a:buNone/>
              <a:defRPr sz="14400"/>
            </a:lvl2pPr>
            <a:lvl3pPr marL="4702576" indent="0">
              <a:buNone/>
              <a:defRPr sz="12300"/>
            </a:lvl3pPr>
            <a:lvl4pPr marL="7053864" indent="0">
              <a:buNone/>
              <a:defRPr sz="10300"/>
            </a:lvl4pPr>
            <a:lvl5pPr marL="9405153" indent="0">
              <a:buNone/>
              <a:defRPr sz="10300"/>
            </a:lvl5pPr>
            <a:lvl6pPr marL="11756441" indent="0">
              <a:buNone/>
              <a:defRPr sz="10300"/>
            </a:lvl6pPr>
            <a:lvl7pPr marL="14107729" indent="0">
              <a:buNone/>
              <a:defRPr sz="10300"/>
            </a:lvl7pPr>
            <a:lvl8pPr marL="16459017" indent="0">
              <a:buNone/>
              <a:defRPr sz="10300"/>
            </a:lvl8pPr>
            <a:lvl9pPr marL="18810305" indent="0">
              <a:buNone/>
              <a:defRPr sz="10300"/>
            </a:lvl9pPr>
          </a:lstStyle>
          <a:p>
            <a:r>
              <a:rPr lang="en-US"/>
              <a:t>Click icon to add picture</a:t>
            </a:r>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7200"/>
            </a:lvl1pPr>
            <a:lvl2pPr marL="2351288" indent="0">
              <a:buNone/>
              <a:defRPr sz="6200"/>
            </a:lvl2pPr>
            <a:lvl3pPr marL="4702576" indent="0">
              <a:buNone/>
              <a:defRPr sz="5100"/>
            </a:lvl3pPr>
            <a:lvl4pPr marL="7053864" indent="0">
              <a:buNone/>
              <a:defRPr sz="4600"/>
            </a:lvl4pPr>
            <a:lvl5pPr marL="9405153" indent="0">
              <a:buNone/>
              <a:defRPr sz="4600"/>
            </a:lvl5pPr>
            <a:lvl6pPr marL="11756441" indent="0">
              <a:buNone/>
              <a:defRPr sz="4600"/>
            </a:lvl6pPr>
            <a:lvl7pPr marL="14107729" indent="0">
              <a:buNone/>
              <a:defRPr sz="4600"/>
            </a:lvl7pPr>
            <a:lvl8pPr marL="16459017" indent="0">
              <a:buNone/>
              <a:defRPr sz="4600"/>
            </a:lvl8pPr>
            <a:lvl9pPr marL="18810305" indent="0">
              <a:buNone/>
              <a:defRPr sz="4600"/>
            </a:lvl9pPr>
          </a:lstStyle>
          <a:p>
            <a:pPr lvl="0"/>
            <a:r>
              <a:rPr lang="en-US"/>
              <a:t>Click to edit Master text styles</a:t>
            </a:r>
          </a:p>
        </p:txBody>
      </p:sp>
      <p:sp>
        <p:nvSpPr>
          <p:cNvPr id="5" name="Date Placeholder 4"/>
          <p:cNvSpPr>
            <a:spLocks noGrp="1"/>
          </p:cNvSpPr>
          <p:nvPr>
            <p:ph type="dt" sz="half" idx="10"/>
          </p:nvPr>
        </p:nvSpPr>
        <p:spPr/>
        <p:txBody>
          <a:bodyPr/>
          <a:lstStyle/>
          <a:p>
            <a:fld id="{BC9CA871-B306-BF45-8C90-87D9877B8FBE}" type="datetimeFigureOut">
              <a:rPr lang="en-US" smtClean="0"/>
              <a:pPr/>
              <a:t>11/14/2021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70258" tIns="235129" rIns="470258" bIns="235129"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470258" tIns="235129" rIns="470258" bIns="23512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70258" tIns="235129" rIns="470258" bIns="235129" rtlCol="0" anchor="ctr"/>
          <a:lstStyle>
            <a:lvl1pPr algn="l">
              <a:defRPr sz="6200">
                <a:solidFill>
                  <a:schemeClr val="tx1">
                    <a:tint val="75000"/>
                  </a:schemeClr>
                </a:solidFill>
              </a:defRPr>
            </a:lvl1pPr>
          </a:lstStyle>
          <a:p>
            <a:fld id="{BC9CA871-B306-BF45-8C90-87D9877B8FBE}" type="datetimeFigureOut">
              <a:rPr lang="en-US" smtClean="0"/>
              <a:pPr/>
              <a:t>11/14/2021</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70258" tIns="235129" rIns="470258" bIns="235129" rtlCol="0" anchor="ctr"/>
          <a:lstStyle>
            <a:lvl1pPr algn="ctr">
              <a:defRPr sz="6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70258" tIns="235129" rIns="470258" bIns="235129" rtlCol="0" anchor="ctr"/>
          <a:lstStyle>
            <a:lvl1pPr algn="r">
              <a:defRPr sz="6200">
                <a:solidFill>
                  <a:schemeClr val="tx1">
                    <a:tint val="75000"/>
                  </a:schemeClr>
                </a:solidFill>
              </a:defRPr>
            </a:lvl1pPr>
          </a:lstStyle>
          <a:p>
            <a:fld id="{16D03179-C513-FB4B-BCD3-2D203EDC4A7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2351288" rtl="0" eaLnBrk="1" latinLnBrk="0" hangingPunct="1">
        <a:spcBef>
          <a:spcPct val="0"/>
        </a:spcBef>
        <a:buNone/>
        <a:defRPr sz="22600" kern="1200">
          <a:solidFill>
            <a:schemeClr val="tx1"/>
          </a:solidFill>
          <a:latin typeface="+mj-lt"/>
          <a:ea typeface="+mj-ea"/>
          <a:cs typeface="+mj-cs"/>
        </a:defRPr>
      </a:lvl1pPr>
    </p:titleStyle>
    <p:bodyStyle>
      <a:lvl1pPr marL="1763466" indent="-1763466" algn="l" defTabSz="2351288" rtl="0" eaLnBrk="1" latinLnBrk="0" hangingPunct="1">
        <a:spcBef>
          <a:spcPct val="20000"/>
        </a:spcBef>
        <a:buFont typeface="Arial"/>
        <a:buChar char="•"/>
        <a:defRPr sz="16500" kern="1200">
          <a:solidFill>
            <a:schemeClr val="tx1"/>
          </a:solidFill>
          <a:latin typeface="+mn-lt"/>
          <a:ea typeface="+mn-ea"/>
          <a:cs typeface="+mn-cs"/>
        </a:defRPr>
      </a:lvl1pPr>
      <a:lvl2pPr marL="3820843" indent="-1469555" algn="l" defTabSz="2351288" rtl="0" eaLnBrk="1" latinLnBrk="0" hangingPunct="1">
        <a:spcBef>
          <a:spcPct val="20000"/>
        </a:spcBef>
        <a:buFont typeface="Arial"/>
        <a:buChar char="–"/>
        <a:defRPr sz="14400" kern="1200">
          <a:solidFill>
            <a:schemeClr val="tx1"/>
          </a:solidFill>
          <a:latin typeface="+mn-lt"/>
          <a:ea typeface="+mn-ea"/>
          <a:cs typeface="+mn-cs"/>
        </a:defRPr>
      </a:lvl2pPr>
      <a:lvl3pPr marL="5878220" indent="-1175644" algn="l" defTabSz="2351288" rtl="0" eaLnBrk="1" latinLnBrk="0" hangingPunct="1">
        <a:spcBef>
          <a:spcPct val="20000"/>
        </a:spcBef>
        <a:buFont typeface="Arial"/>
        <a:buChar char="•"/>
        <a:defRPr sz="12300" kern="1200">
          <a:solidFill>
            <a:schemeClr val="tx1"/>
          </a:solidFill>
          <a:latin typeface="+mn-lt"/>
          <a:ea typeface="+mn-ea"/>
          <a:cs typeface="+mn-cs"/>
        </a:defRPr>
      </a:lvl3pPr>
      <a:lvl4pPr marL="8229509" indent="-1175644" algn="l" defTabSz="2351288" rtl="0" eaLnBrk="1" latinLnBrk="0" hangingPunct="1">
        <a:spcBef>
          <a:spcPct val="20000"/>
        </a:spcBef>
        <a:buFont typeface="Arial"/>
        <a:buChar char="–"/>
        <a:defRPr sz="10300" kern="1200">
          <a:solidFill>
            <a:schemeClr val="tx1"/>
          </a:solidFill>
          <a:latin typeface="+mn-lt"/>
          <a:ea typeface="+mn-ea"/>
          <a:cs typeface="+mn-cs"/>
        </a:defRPr>
      </a:lvl4pPr>
      <a:lvl5pPr marL="10580797" indent="-1175644" algn="l" defTabSz="2351288" rtl="0" eaLnBrk="1" latinLnBrk="0" hangingPunct="1">
        <a:spcBef>
          <a:spcPct val="20000"/>
        </a:spcBef>
        <a:buFont typeface="Arial"/>
        <a:buChar char="»"/>
        <a:defRPr sz="10300" kern="1200">
          <a:solidFill>
            <a:schemeClr val="tx1"/>
          </a:solidFill>
          <a:latin typeface="+mn-lt"/>
          <a:ea typeface="+mn-ea"/>
          <a:cs typeface="+mn-cs"/>
        </a:defRPr>
      </a:lvl5pPr>
      <a:lvl6pPr marL="12932085" indent="-1175644" algn="l" defTabSz="2351288" rtl="0" eaLnBrk="1" latinLnBrk="0" hangingPunct="1">
        <a:spcBef>
          <a:spcPct val="20000"/>
        </a:spcBef>
        <a:buFont typeface="Arial"/>
        <a:buChar char="•"/>
        <a:defRPr sz="10300" kern="1200">
          <a:solidFill>
            <a:schemeClr val="tx1"/>
          </a:solidFill>
          <a:latin typeface="+mn-lt"/>
          <a:ea typeface="+mn-ea"/>
          <a:cs typeface="+mn-cs"/>
        </a:defRPr>
      </a:lvl6pPr>
      <a:lvl7pPr marL="15283373" indent="-1175644" algn="l" defTabSz="2351288" rtl="0" eaLnBrk="1" latinLnBrk="0" hangingPunct="1">
        <a:spcBef>
          <a:spcPct val="20000"/>
        </a:spcBef>
        <a:buFont typeface="Arial"/>
        <a:buChar char="•"/>
        <a:defRPr sz="10300" kern="1200">
          <a:solidFill>
            <a:schemeClr val="tx1"/>
          </a:solidFill>
          <a:latin typeface="+mn-lt"/>
          <a:ea typeface="+mn-ea"/>
          <a:cs typeface="+mn-cs"/>
        </a:defRPr>
      </a:lvl7pPr>
      <a:lvl8pPr marL="17634661" indent="-1175644" algn="l" defTabSz="2351288" rtl="0" eaLnBrk="1" latinLnBrk="0" hangingPunct="1">
        <a:spcBef>
          <a:spcPct val="20000"/>
        </a:spcBef>
        <a:buFont typeface="Arial"/>
        <a:buChar char="•"/>
        <a:defRPr sz="10300" kern="1200">
          <a:solidFill>
            <a:schemeClr val="tx1"/>
          </a:solidFill>
          <a:latin typeface="+mn-lt"/>
          <a:ea typeface="+mn-ea"/>
          <a:cs typeface="+mn-cs"/>
        </a:defRPr>
      </a:lvl8pPr>
      <a:lvl9pPr marL="19985949" indent="-1175644" algn="l" defTabSz="2351288" rtl="0" eaLnBrk="1" latinLnBrk="0" hangingPunct="1">
        <a:spcBef>
          <a:spcPct val="20000"/>
        </a:spcBef>
        <a:buFont typeface="Arial"/>
        <a:buChar char="•"/>
        <a:defRPr sz="10300" kern="1200">
          <a:solidFill>
            <a:schemeClr val="tx1"/>
          </a:solidFill>
          <a:latin typeface="+mn-lt"/>
          <a:ea typeface="+mn-ea"/>
          <a:cs typeface="+mn-cs"/>
        </a:defRPr>
      </a:lvl9pPr>
    </p:bodyStyle>
    <p:otherStyle>
      <a:defPPr>
        <a:defRPr lang="en-US"/>
      </a:defPPr>
      <a:lvl1pPr marL="0" algn="l" defTabSz="2351288" rtl="0" eaLnBrk="1" latinLnBrk="0" hangingPunct="1">
        <a:defRPr sz="9300" kern="1200">
          <a:solidFill>
            <a:schemeClr val="tx1"/>
          </a:solidFill>
          <a:latin typeface="+mn-lt"/>
          <a:ea typeface="+mn-ea"/>
          <a:cs typeface="+mn-cs"/>
        </a:defRPr>
      </a:lvl1pPr>
      <a:lvl2pPr marL="2351288" algn="l" defTabSz="2351288" rtl="0" eaLnBrk="1" latinLnBrk="0" hangingPunct="1">
        <a:defRPr sz="9300" kern="1200">
          <a:solidFill>
            <a:schemeClr val="tx1"/>
          </a:solidFill>
          <a:latin typeface="+mn-lt"/>
          <a:ea typeface="+mn-ea"/>
          <a:cs typeface="+mn-cs"/>
        </a:defRPr>
      </a:lvl2pPr>
      <a:lvl3pPr marL="4702576" algn="l" defTabSz="2351288" rtl="0" eaLnBrk="1" latinLnBrk="0" hangingPunct="1">
        <a:defRPr sz="9300" kern="1200">
          <a:solidFill>
            <a:schemeClr val="tx1"/>
          </a:solidFill>
          <a:latin typeface="+mn-lt"/>
          <a:ea typeface="+mn-ea"/>
          <a:cs typeface="+mn-cs"/>
        </a:defRPr>
      </a:lvl3pPr>
      <a:lvl4pPr marL="7053864" algn="l" defTabSz="2351288" rtl="0" eaLnBrk="1" latinLnBrk="0" hangingPunct="1">
        <a:defRPr sz="9300" kern="1200">
          <a:solidFill>
            <a:schemeClr val="tx1"/>
          </a:solidFill>
          <a:latin typeface="+mn-lt"/>
          <a:ea typeface="+mn-ea"/>
          <a:cs typeface="+mn-cs"/>
        </a:defRPr>
      </a:lvl4pPr>
      <a:lvl5pPr marL="9405153" algn="l" defTabSz="2351288" rtl="0" eaLnBrk="1" latinLnBrk="0" hangingPunct="1">
        <a:defRPr sz="9300" kern="1200">
          <a:solidFill>
            <a:schemeClr val="tx1"/>
          </a:solidFill>
          <a:latin typeface="+mn-lt"/>
          <a:ea typeface="+mn-ea"/>
          <a:cs typeface="+mn-cs"/>
        </a:defRPr>
      </a:lvl5pPr>
      <a:lvl6pPr marL="11756441" algn="l" defTabSz="2351288" rtl="0" eaLnBrk="1" latinLnBrk="0" hangingPunct="1">
        <a:defRPr sz="9300" kern="1200">
          <a:solidFill>
            <a:schemeClr val="tx1"/>
          </a:solidFill>
          <a:latin typeface="+mn-lt"/>
          <a:ea typeface="+mn-ea"/>
          <a:cs typeface="+mn-cs"/>
        </a:defRPr>
      </a:lvl6pPr>
      <a:lvl7pPr marL="14107729" algn="l" defTabSz="2351288" rtl="0" eaLnBrk="1" latinLnBrk="0" hangingPunct="1">
        <a:defRPr sz="9300" kern="1200">
          <a:solidFill>
            <a:schemeClr val="tx1"/>
          </a:solidFill>
          <a:latin typeface="+mn-lt"/>
          <a:ea typeface="+mn-ea"/>
          <a:cs typeface="+mn-cs"/>
        </a:defRPr>
      </a:lvl7pPr>
      <a:lvl8pPr marL="16459017" algn="l" defTabSz="2351288" rtl="0" eaLnBrk="1" latinLnBrk="0" hangingPunct="1">
        <a:defRPr sz="9300" kern="1200">
          <a:solidFill>
            <a:schemeClr val="tx1"/>
          </a:solidFill>
          <a:latin typeface="+mn-lt"/>
          <a:ea typeface="+mn-ea"/>
          <a:cs typeface="+mn-cs"/>
        </a:defRPr>
      </a:lvl8pPr>
      <a:lvl9pPr marL="18810305" algn="l" defTabSz="2351288" rtl="0" eaLnBrk="1" latinLnBrk="0" hangingPunct="1">
        <a:defRPr sz="9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jpe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jp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5" name="Picture 114" descr="Shape&#10;&#10;Description automatically generated with medium confidence">
            <a:extLst>
              <a:ext uri="{FF2B5EF4-FFF2-40B4-BE49-F238E27FC236}">
                <a16:creationId xmlns:a16="http://schemas.microsoft.com/office/drawing/2014/main" id="{5262352A-8097-4EDA-A309-334B475D8F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4780" y="909806"/>
            <a:ext cx="8796573" cy="2405162"/>
          </a:xfrm>
          <a:prstGeom prst="rect">
            <a:avLst/>
          </a:prstGeom>
        </p:spPr>
      </p:pic>
      <p:grpSp>
        <p:nvGrpSpPr>
          <p:cNvPr id="119" name="Group 118">
            <a:extLst>
              <a:ext uri="{FF2B5EF4-FFF2-40B4-BE49-F238E27FC236}">
                <a16:creationId xmlns:a16="http://schemas.microsoft.com/office/drawing/2014/main" id="{8DC2DE09-D7DB-4C42-97C2-84C9846BEAAB}"/>
              </a:ext>
            </a:extLst>
          </p:cNvPr>
          <p:cNvGrpSpPr/>
          <p:nvPr/>
        </p:nvGrpSpPr>
        <p:grpSpPr>
          <a:xfrm>
            <a:off x="-64767" y="-262701"/>
            <a:ext cx="882014" cy="33467040"/>
            <a:chOff x="-66673" y="4334315"/>
            <a:chExt cx="882014" cy="1853420"/>
          </a:xfrm>
        </p:grpSpPr>
        <p:sp>
          <p:nvSpPr>
            <p:cNvPr id="120" name="Rectangle: Diagonal Corners Rounded 119">
              <a:extLst>
                <a:ext uri="{FF2B5EF4-FFF2-40B4-BE49-F238E27FC236}">
                  <a16:creationId xmlns:a16="http://schemas.microsoft.com/office/drawing/2014/main" id="{81F3AD74-3297-4748-A9B8-06F1EEE0F5F5}"/>
                </a:ext>
              </a:extLst>
            </p:cNvPr>
            <p:cNvSpPr/>
            <p:nvPr/>
          </p:nvSpPr>
          <p:spPr>
            <a:xfrm>
              <a:off x="769622" y="4334315"/>
              <a:ext cx="45719" cy="1853420"/>
            </a:xfrm>
            <a:prstGeom prst="round2DiagRect">
              <a:avLst/>
            </a:prstGeom>
            <a:solidFill>
              <a:srgbClr val="E3D5FF"/>
            </a:solidFill>
            <a:ln>
              <a:solidFill>
                <a:srgbClr val="A07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Rectangle: Diagonal Corners Rounded 120">
              <a:extLst>
                <a:ext uri="{FF2B5EF4-FFF2-40B4-BE49-F238E27FC236}">
                  <a16:creationId xmlns:a16="http://schemas.microsoft.com/office/drawing/2014/main" id="{83832206-7A7C-47DC-9052-5F55BC17C2D5}"/>
                </a:ext>
              </a:extLst>
            </p:cNvPr>
            <p:cNvSpPr/>
            <p:nvPr/>
          </p:nvSpPr>
          <p:spPr>
            <a:xfrm>
              <a:off x="-66673" y="4334315"/>
              <a:ext cx="45719" cy="1853420"/>
            </a:xfrm>
            <a:prstGeom prst="round2DiagRect">
              <a:avLst/>
            </a:prstGeom>
            <a:solidFill>
              <a:srgbClr val="E3D5FF"/>
            </a:solidFill>
            <a:ln>
              <a:solidFill>
                <a:srgbClr val="A07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8" name="Group 127">
            <a:extLst>
              <a:ext uri="{FF2B5EF4-FFF2-40B4-BE49-F238E27FC236}">
                <a16:creationId xmlns:a16="http://schemas.microsoft.com/office/drawing/2014/main" id="{B7186479-8F03-46D5-A616-5115B216F64F}"/>
              </a:ext>
            </a:extLst>
          </p:cNvPr>
          <p:cNvGrpSpPr/>
          <p:nvPr/>
        </p:nvGrpSpPr>
        <p:grpSpPr>
          <a:xfrm rot="5400000">
            <a:off x="21434303" y="-21839958"/>
            <a:ext cx="882014" cy="44439840"/>
            <a:chOff x="-66673" y="4334315"/>
            <a:chExt cx="882014" cy="1853420"/>
          </a:xfrm>
        </p:grpSpPr>
        <p:sp>
          <p:nvSpPr>
            <p:cNvPr id="129" name="Rectangle: Diagonal Corners Rounded 128">
              <a:extLst>
                <a:ext uri="{FF2B5EF4-FFF2-40B4-BE49-F238E27FC236}">
                  <a16:creationId xmlns:a16="http://schemas.microsoft.com/office/drawing/2014/main" id="{DCED43BF-0C85-484B-BC85-03A4B7C72663}"/>
                </a:ext>
              </a:extLst>
            </p:cNvPr>
            <p:cNvSpPr/>
            <p:nvPr/>
          </p:nvSpPr>
          <p:spPr>
            <a:xfrm>
              <a:off x="769622" y="4334315"/>
              <a:ext cx="45719" cy="1853420"/>
            </a:xfrm>
            <a:prstGeom prst="round2DiagRect">
              <a:avLst/>
            </a:prstGeom>
            <a:solidFill>
              <a:srgbClr val="E3D5FF"/>
            </a:solidFill>
            <a:ln>
              <a:solidFill>
                <a:srgbClr val="A07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Diagonal Corners Rounded 129">
              <a:extLst>
                <a:ext uri="{FF2B5EF4-FFF2-40B4-BE49-F238E27FC236}">
                  <a16:creationId xmlns:a16="http://schemas.microsoft.com/office/drawing/2014/main" id="{0FD75071-3AC9-4BB8-997F-D8A01A6736BA}"/>
                </a:ext>
              </a:extLst>
            </p:cNvPr>
            <p:cNvSpPr/>
            <p:nvPr/>
          </p:nvSpPr>
          <p:spPr>
            <a:xfrm>
              <a:off x="-66673" y="4334315"/>
              <a:ext cx="45719" cy="1853420"/>
            </a:xfrm>
            <a:prstGeom prst="round2DiagRect">
              <a:avLst/>
            </a:prstGeom>
            <a:solidFill>
              <a:srgbClr val="E3D5FF"/>
            </a:solidFill>
            <a:ln>
              <a:solidFill>
                <a:srgbClr val="A07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9" name="Group 78">
            <a:extLst>
              <a:ext uri="{FF2B5EF4-FFF2-40B4-BE49-F238E27FC236}">
                <a16:creationId xmlns:a16="http://schemas.microsoft.com/office/drawing/2014/main" id="{81D6FA1B-798B-4711-81E0-3DFA7468BCA7}"/>
              </a:ext>
            </a:extLst>
          </p:cNvPr>
          <p:cNvGrpSpPr/>
          <p:nvPr/>
        </p:nvGrpSpPr>
        <p:grpSpPr>
          <a:xfrm>
            <a:off x="43063944" y="-176744"/>
            <a:ext cx="882014" cy="33467040"/>
            <a:chOff x="-66673" y="4334315"/>
            <a:chExt cx="882014" cy="1853420"/>
          </a:xfrm>
        </p:grpSpPr>
        <p:sp>
          <p:nvSpPr>
            <p:cNvPr id="80" name="Rectangle: Diagonal Corners Rounded 79">
              <a:extLst>
                <a:ext uri="{FF2B5EF4-FFF2-40B4-BE49-F238E27FC236}">
                  <a16:creationId xmlns:a16="http://schemas.microsoft.com/office/drawing/2014/main" id="{41115DBA-CAEF-4A4E-BAF0-92387CD38621}"/>
                </a:ext>
              </a:extLst>
            </p:cNvPr>
            <p:cNvSpPr/>
            <p:nvPr/>
          </p:nvSpPr>
          <p:spPr>
            <a:xfrm>
              <a:off x="769622" y="4334315"/>
              <a:ext cx="45719" cy="1853420"/>
            </a:xfrm>
            <a:prstGeom prst="round2DiagRect">
              <a:avLst/>
            </a:prstGeom>
            <a:solidFill>
              <a:srgbClr val="E3D5FF"/>
            </a:solidFill>
            <a:ln>
              <a:solidFill>
                <a:srgbClr val="A07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Diagonal Corners Rounded 80">
              <a:extLst>
                <a:ext uri="{FF2B5EF4-FFF2-40B4-BE49-F238E27FC236}">
                  <a16:creationId xmlns:a16="http://schemas.microsoft.com/office/drawing/2014/main" id="{AC40BC75-CDA6-4EB6-8233-84A47CD062A8}"/>
                </a:ext>
              </a:extLst>
            </p:cNvPr>
            <p:cNvSpPr/>
            <p:nvPr/>
          </p:nvSpPr>
          <p:spPr>
            <a:xfrm>
              <a:off x="-66673" y="4334315"/>
              <a:ext cx="45719" cy="1853420"/>
            </a:xfrm>
            <a:prstGeom prst="round2DiagRect">
              <a:avLst/>
            </a:prstGeom>
            <a:solidFill>
              <a:srgbClr val="E3D5FF"/>
            </a:solidFill>
            <a:ln>
              <a:solidFill>
                <a:srgbClr val="A07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a:extLst>
              <a:ext uri="{FF2B5EF4-FFF2-40B4-BE49-F238E27FC236}">
                <a16:creationId xmlns:a16="http://schemas.microsoft.com/office/drawing/2014/main" id="{E41F2FEB-5505-41F0-BAF5-E5620B262829}"/>
              </a:ext>
            </a:extLst>
          </p:cNvPr>
          <p:cNvGrpSpPr/>
          <p:nvPr/>
        </p:nvGrpSpPr>
        <p:grpSpPr>
          <a:xfrm rot="5400000">
            <a:off x="21586703" y="10313260"/>
            <a:ext cx="882014" cy="44439840"/>
            <a:chOff x="-66673" y="4334315"/>
            <a:chExt cx="882014" cy="1853420"/>
          </a:xfrm>
        </p:grpSpPr>
        <p:sp>
          <p:nvSpPr>
            <p:cNvPr id="83" name="Rectangle: Diagonal Corners Rounded 82">
              <a:extLst>
                <a:ext uri="{FF2B5EF4-FFF2-40B4-BE49-F238E27FC236}">
                  <a16:creationId xmlns:a16="http://schemas.microsoft.com/office/drawing/2014/main" id="{537C4869-F716-4F65-8459-564FA346EFB2}"/>
                </a:ext>
              </a:extLst>
            </p:cNvPr>
            <p:cNvSpPr/>
            <p:nvPr/>
          </p:nvSpPr>
          <p:spPr>
            <a:xfrm>
              <a:off x="769622" y="4334315"/>
              <a:ext cx="45719" cy="1853420"/>
            </a:xfrm>
            <a:prstGeom prst="round2DiagRect">
              <a:avLst/>
            </a:prstGeom>
            <a:solidFill>
              <a:srgbClr val="E3D5FF"/>
            </a:solidFill>
            <a:ln>
              <a:solidFill>
                <a:srgbClr val="A07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Diagonal Corners Rounded 83">
              <a:extLst>
                <a:ext uri="{FF2B5EF4-FFF2-40B4-BE49-F238E27FC236}">
                  <a16:creationId xmlns:a16="http://schemas.microsoft.com/office/drawing/2014/main" id="{759229B3-4A7A-4168-898A-4868E3FCE8E5}"/>
                </a:ext>
              </a:extLst>
            </p:cNvPr>
            <p:cNvSpPr/>
            <p:nvPr/>
          </p:nvSpPr>
          <p:spPr>
            <a:xfrm>
              <a:off x="-66673" y="4334315"/>
              <a:ext cx="45719" cy="1853420"/>
            </a:xfrm>
            <a:prstGeom prst="round2DiagRect">
              <a:avLst/>
            </a:prstGeom>
            <a:solidFill>
              <a:srgbClr val="E3D5FF"/>
            </a:solidFill>
            <a:ln>
              <a:solidFill>
                <a:srgbClr val="A07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2" name="Rectangle: Diagonal Corners Rounded 91">
            <a:extLst>
              <a:ext uri="{FF2B5EF4-FFF2-40B4-BE49-F238E27FC236}">
                <a16:creationId xmlns:a16="http://schemas.microsoft.com/office/drawing/2014/main" id="{C00FE493-D297-4EB1-9790-75E2141A7913}"/>
              </a:ext>
            </a:extLst>
          </p:cNvPr>
          <p:cNvSpPr/>
          <p:nvPr/>
        </p:nvSpPr>
        <p:spPr>
          <a:xfrm>
            <a:off x="-6305528" y="1151275"/>
            <a:ext cx="45719" cy="33467040"/>
          </a:xfrm>
          <a:prstGeom prst="round2DiagRect">
            <a:avLst/>
          </a:prstGeom>
          <a:solidFill>
            <a:srgbClr val="00B050"/>
          </a:solidFill>
          <a:ln>
            <a:solidFill>
              <a:srgbClr val="00D0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ectangle: Diagonal Corners Rounded 92">
            <a:extLst>
              <a:ext uri="{FF2B5EF4-FFF2-40B4-BE49-F238E27FC236}">
                <a16:creationId xmlns:a16="http://schemas.microsoft.com/office/drawing/2014/main" id="{0FAFAAAB-E83A-4372-9A31-508FA69965E6}"/>
              </a:ext>
            </a:extLst>
          </p:cNvPr>
          <p:cNvSpPr/>
          <p:nvPr/>
        </p:nvSpPr>
        <p:spPr>
          <a:xfrm>
            <a:off x="32866463" y="-51381"/>
            <a:ext cx="45719" cy="33467040"/>
          </a:xfrm>
          <a:prstGeom prst="round2DiagRect">
            <a:avLst/>
          </a:prstGeom>
          <a:solidFill>
            <a:srgbClr val="00B050"/>
          </a:solidFill>
          <a:ln>
            <a:solidFill>
              <a:srgbClr val="00D0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Rectangle: Diagonal Corners Rounded 145">
            <a:extLst>
              <a:ext uri="{FF2B5EF4-FFF2-40B4-BE49-F238E27FC236}">
                <a16:creationId xmlns:a16="http://schemas.microsoft.com/office/drawing/2014/main" id="{B51680FD-8019-433D-9A90-EC4E768D0FD0}"/>
              </a:ext>
            </a:extLst>
          </p:cNvPr>
          <p:cNvSpPr/>
          <p:nvPr/>
        </p:nvSpPr>
        <p:spPr>
          <a:xfrm>
            <a:off x="10945754" y="100372"/>
            <a:ext cx="45719" cy="33467040"/>
          </a:xfrm>
          <a:prstGeom prst="round2DiagRect">
            <a:avLst/>
          </a:prstGeom>
          <a:solidFill>
            <a:srgbClr val="00B050"/>
          </a:solidFill>
          <a:ln>
            <a:solidFill>
              <a:srgbClr val="00D0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Rectangle: Diagonal Corners Rounded 97">
            <a:extLst>
              <a:ext uri="{FF2B5EF4-FFF2-40B4-BE49-F238E27FC236}">
                <a16:creationId xmlns:a16="http://schemas.microsoft.com/office/drawing/2014/main" id="{7A1254C7-F182-4B4D-8373-28A953760B02}"/>
              </a:ext>
            </a:extLst>
          </p:cNvPr>
          <p:cNvSpPr/>
          <p:nvPr/>
        </p:nvSpPr>
        <p:spPr>
          <a:xfrm rot="16200000">
            <a:off x="-16622365" y="16799164"/>
            <a:ext cx="35021520" cy="91440"/>
          </a:xfrm>
          <a:prstGeom prst="round2DiagRect">
            <a:avLst/>
          </a:prstGeom>
          <a:solidFill>
            <a:srgbClr val="A0CBFE"/>
          </a:solidFill>
          <a:ln>
            <a:solidFill>
              <a:srgbClr val="519F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Rectangle: Diagonal Corners Rounded 98">
            <a:extLst>
              <a:ext uri="{FF2B5EF4-FFF2-40B4-BE49-F238E27FC236}">
                <a16:creationId xmlns:a16="http://schemas.microsoft.com/office/drawing/2014/main" id="{181F5478-98C1-4FDA-B1B5-C97437F5759B}"/>
              </a:ext>
            </a:extLst>
          </p:cNvPr>
          <p:cNvSpPr/>
          <p:nvPr/>
        </p:nvSpPr>
        <p:spPr>
          <a:xfrm>
            <a:off x="-1111221" y="3930965"/>
            <a:ext cx="46451520" cy="45720"/>
          </a:xfrm>
          <a:prstGeom prst="round2DiagRect">
            <a:avLst/>
          </a:prstGeom>
          <a:solidFill>
            <a:srgbClr val="FF93F0"/>
          </a:solidFill>
          <a:ln>
            <a:solidFill>
              <a:srgbClr val="FF21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Diagonal Corners Rounded 99">
            <a:extLst>
              <a:ext uri="{FF2B5EF4-FFF2-40B4-BE49-F238E27FC236}">
                <a16:creationId xmlns:a16="http://schemas.microsoft.com/office/drawing/2014/main" id="{CDBB474F-6677-4AFE-88C8-64484757100D}"/>
              </a:ext>
            </a:extLst>
          </p:cNvPr>
          <p:cNvSpPr/>
          <p:nvPr/>
        </p:nvSpPr>
        <p:spPr>
          <a:xfrm>
            <a:off x="-958821" y="3375669"/>
            <a:ext cx="46451520" cy="45720"/>
          </a:xfrm>
          <a:prstGeom prst="round2DiagRect">
            <a:avLst/>
          </a:prstGeom>
          <a:solidFill>
            <a:srgbClr val="FF93F0"/>
          </a:solidFill>
          <a:ln>
            <a:solidFill>
              <a:srgbClr val="FF21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Diagonal Corners Rounded 100">
            <a:extLst>
              <a:ext uri="{FF2B5EF4-FFF2-40B4-BE49-F238E27FC236}">
                <a16:creationId xmlns:a16="http://schemas.microsoft.com/office/drawing/2014/main" id="{D530D8E0-C5DA-43C0-8BEF-1ECE6B1F0F43}"/>
              </a:ext>
            </a:extLst>
          </p:cNvPr>
          <p:cNvSpPr/>
          <p:nvPr/>
        </p:nvSpPr>
        <p:spPr>
          <a:xfrm rot="16200000">
            <a:off x="25483239" y="16951564"/>
            <a:ext cx="35021520" cy="91440"/>
          </a:xfrm>
          <a:prstGeom prst="round2DiagRect">
            <a:avLst/>
          </a:prstGeom>
          <a:solidFill>
            <a:srgbClr val="A0CBFE"/>
          </a:solidFill>
          <a:ln>
            <a:solidFill>
              <a:srgbClr val="519F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Diagonal Corners Rounded 101">
            <a:extLst>
              <a:ext uri="{FF2B5EF4-FFF2-40B4-BE49-F238E27FC236}">
                <a16:creationId xmlns:a16="http://schemas.microsoft.com/office/drawing/2014/main" id="{6C545A36-9E79-4AAA-AEDC-1BD95B658E0F}"/>
              </a:ext>
            </a:extLst>
          </p:cNvPr>
          <p:cNvSpPr/>
          <p:nvPr/>
        </p:nvSpPr>
        <p:spPr>
          <a:xfrm rot="16200000">
            <a:off x="11666982" y="17103964"/>
            <a:ext cx="35021520" cy="91440"/>
          </a:xfrm>
          <a:prstGeom prst="round2DiagRect">
            <a:avLst/>
          </a:prstGeom>
          <a:solidFill>
            <a:srgbClr val="A0CBFE"/>
          </a:solidFill>
          <a:ln>
            <a:solidFill>
              <a:srgbClr val="519F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Rectangle: Diagonal Corners Rounded 102">
            <a:extLst>
              <a:ext uri="{FF2B5EF4-FFF2-40B4-BE49-F238E27FC236}">
                <a16:creationId xmlns:a16="http://schemas.microsoft.com/office/drawing/2014/main" id="{B2810211-BD59-482B-BCC9-E8036AE8BC61}"/>
              </a:ext>
            </a:extLst>
          </p:cNvPr>
          <p:cNvSpPr/>
          <p:nvPr/>
        </p:nvSpPr>
        <p:spPr>
          <a:xfrm rot="16200000">
            <a:off x="4518468" y="17256364"/>
            <a:ext cx="35021520" cy="91440"/>
          </a:xfrm>
          <a:prstGeom prst="round2DiagRect">
            <a:avLst/>
          </a:prstGeom>
          <a:solidFill>
            <a:srgbClr val="A0CBFE"/>
          </a:solidFill>
          <a:ln>
            <a:solidFill>
              <a:srgbClr val="519F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Rectangle: Diagonal Corners Rounded 103">
            <a:extLst>
              <a:ext uri="{FF2B5EF4-FFF2-40B4-BE49-F238E27FC236}">
                <a16:creationId xmlns:a16="http://schemas.microsoft.com/office/drawing/2014/main" id="{B4341329-8BA2-4B59-B13F-D74FB290F9C9}"/>
              </a:ext>
            </a:extLst>
          </p:cNvPr>
          <p:cNvSpPr/>
          <p:nvPr/>
        </p:nvSpPr>
        <p:spPr>
          <a:xfrm>
            <a:off x="-806421" y="17956065"/>
            <a:ext cx="46451520" cy="45720"/>
          </a:xfrm>
          <a:prstGeom prst="round2DiagRect">
            <a:avLst/>
          </a:prstGeom>
          <a:solidFill>
            <a:srgbClr val="FF93F0"/>
          </a:solidFill>
          <a:ln>
            <a:solidFill>
              <a:srgbClr val="FF21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Diagonal Corners Rounded 105">
            <a:extLst>
              <a:ext uri="{FF2B5EF4-FFF2-40B4-BE49-F238E27FC236}">
                <a16:creationId xmlns:a16="http://schemas.microsoft.com/office/drawing/2014/main" id="{F0C23A8F-A134-41F2-83B6-EE78BF407E54}"/>
              </a:ext>
            </a:extLst>
          </p:cNvPr>
          <p:cNvSpPr/>
          <p:nvPr/>
        </p:nvSpPr>
        <p:spPr>
          <a:xfrm>
            <a:off x="-654021" y="18735966"/>
            <a:ext cx="46451520" cy="45720"/>
          </a:xfrm>
          <a:prstGeom prst="round2DiagRect">
            <a:avLst/>
          </a:prstGeom>
          <a:solidFill>
            <a:srgbClr val="FF93F0"/>
          </a:solidFill>
          <a:ln>
            <a:solidFill>
              <a:srgbClr val="FF21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Rectangle: Diagonal Corners Rounded 126">
            <a:extLst>
              <a:ext uri="{FF2B5EF4-FFF2-40B4-BE49-F238E27FC236}">
                <a16:creationId xmlns:a16="http://schemas.microsoft.com/office/drawing/2014/main" id="{60AD7CA0-A102-4F02-8D32-9A647B58332E}"/>
              </a:ext>
            </a:extLst>
          </p:cNvPr>
          <p:cNvSpPr/>
          <p:nvPr/>
        </p:nvSpPr>
        <p:spPr>
          <a:xfrm>
            <a:off x="-501621" y="32020661"/>
            <a:ext cx="46451520" cy="45720"/>
          </a:xfrm>
          <a:prstGeom prst="round2DiagRect">
            <a:avLst/>
          </a:prstGeom>
          <a:solidFill>
            <a:srgbClr val="FF93F0"/>
          </a:solidFill>
          <a:ln>
            <a:solidFill>
              <a:srgbClr val="FF21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Rectangle: Diagonal Corners Rounded 131">
            <a:extLst>
              <a:ext uri="{FF2B5EF4-FFF2-40B4-BE49-F238E27FC236}">
                <a16:creationId xmlns:a16="http://schemas.microsoft.com/office/drawing/2014/main" id="{658CC5B1-701C-4B62-8063-25959B3AD525}"/>
              </a:ext>
            </a:extLst>
          </p:cNvPr>
          <p:cNvSpPr/>
          <p:nvPr/>
        </p:nvSpPr>
        <p:spPr>
          <a:xfrm rot="16200000">
            <a:off x="-6457434" y="17408764"/>
            <a:ext cx="35021520" cy="91440"/>
          </a:xfrm>
          <a:prstGeom prst="round2DiagRect">
            <a:avLst/>
          </a:prstGeom>
          <a:solidFill>
            <a:srgbClr val="A0CBFE"/>
          </a:solidFill>
          <a:ln>
            <a:solidFill>
              <a:srgbClr val="519F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Rectangle: Diagonal Corners Rounded 132">
            <a:extLst>
              <a:ext uri="{FF2B5EF4-FFF2-40B4-BE49-F238E27FC236}">
                <a16:creationId xmlns:a16="http://schemas.microsoft.com/office/drawing/2014/main" id="{4A8E3850-ABCC-4ADD-8F80-E1F5AD604202}"/>
              </a:ext>
            </a:extLst>
          </p:cNvPr>
          <p:cNvSpPr/>
          <p:nvPr/>
        </p:nvSpPr>
        <p:spPr>
          <a:xfrm rot="16200000">
            <a:off x="9585771" y="17408764"/>
            <a:ext cx="35021520" cy="91440"/>
          </a:xfrm>
          <a:prstGeom prst="round2DiagRect">
            <a:avLst/>
          </a:prstGeom>
          <a:solidFill>
            <a:srgbClr val="A0CBFE"/>
          </a:solidFill>
          <a:ln>
            <a:solidFill>
              <a:srgbClr val="519F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8" name="Rectangle: Diagonal Corners Rounded 147">
            <a:extLst>
              <a:ext uri="{FF2B5EF4-FFF2-40B4-BE49-F238E27FC236}">
                <a16:creationId xmlns:a16="http://schemas.microsoft.com/office/drawing/2014/main" id="{87363522-BC13-4474-AE9E-E7A0FF7CDB7B}"/>
              </a:ext>
            </a:extLst>
          </p:cNvPr>
          <p:cNvSpPr/>
          <p:nvPr/>
        </p:nvSpPr>
        <p:spPr>
          <a:xfrm rot="16200000">
            <a:off x="-6622534" y="17561164"/>
            <a:ext cx="35021520" cy="91440"/>
          </a:xfrm>
          <a:prstGeom prst="round2DiagRect">
            <a:avLst/>
          </a:prstGeom>
          <a:solidFill>
            <a:srgbClr val="A0CBFE"/>
          </a:solidFill>
          <a:ln>
            <a:solidFill>
              <a:srgbClr val="519F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Rectangle: Diagonal Corners Rounded 151">
            <a:extLst>
              <a:ext uri="{FF2B5EF4-FFF2-40B4-BE49-F238E27FC236}">
                <a16:creationId xmlns:a16="http://schemas.microsoft.com/office/drawing/2014/main" id="{9FD7BB74-BB60-4A13-BD0D-8418ECBECE60}"/>
              </a:ext>
            </a:extLst>
          </p:cNvPr>
          <p:cNvSpPr/>
          <p:nvPr/>
        </p:nvSpPr>
        <p:spPr>
          <a:xfrm rot="16200000">
            <a:off x="-3145060" y="17561164"/>
            <a:ext cx="35021520" cy="91440"/>
          </a:xfrm>
          <a:prstGeom prst="round2DiagRect">
            <a:avLst/>
          </a:prstGeom>
          <a:solidFill>
            <a:srgbClr val="A0CBFE"/>
          </a:solidFill>
          <a:ln>
            <a:solidFill>
              <a:srgbClr val="519F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3" name="Rectangle: Diagonal Corners Rounded 152">
            <a:extLst>
              <a:ext uri="{FF2B5EF4-FFF2-40B4-BE49-F238E27FC236}">
                <a16:creationId xmlns:a16="http://schemas.microsoft.com/office/drawing/2014/main" id="{7FFE6869-3EAF-426C-886D-586844960C04}"/>
              </a:ext>
            </a:extLst>
          </p:cNvPr>
          <p:cNvSpPr/>
          <p:nvPr/>
        </p:nvSpPr>
        <p:spPr>
          <a:xfrm rot="16200000">
            <a:off x="9666113" y="17256364"/>
            <a:ext cx="35021520" cy="91440"/>
          </a:xfrm>
          <a:prstGeom prst="round2DiagRect">
            <a:avLst/>
          </a:prstGeom>
          <a:solidFill>
            <a:srgbClr val="A0CBFE"/>
          </a:solidFill>
          <a:ln>
            <a:solidFill>
              <a:srgbClr val="519F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6" name="Rectangle: Diagonal Corners Rounded 155">
            <a:extLst>
              <a:ext uri="{FF2B5EF4-FFF2-40B4-BE49-F238E27FC236}">
                <a16:creationId xmlns:a16="http://schemas.microsoft.com/office/drawing/2014/main" id="{2FE83A6F-EC85-4F57-834B-6141DAE31291}"/>
              </a:ext>
            </a:extLst>
          </p:cNvPr>
          <p:cNvSpPr/>
          <p:nvPr/>
        </p:nvSpPr>
        <p:spPr>
          <a:xfrm>
            <a:off x="-349221" y="29201408"/>
            <a:ext cx="46451520" cy="45720"/>
          </a:xfrm>
          <a:prstGeom prst="round2DiagRect">
            <a:avLst/>
          </a:prstGeom>
          <a:solidFill>
            <a:srgbClr val="FF93F0"/>
          </a:solidFill>
          <a:ln>
            <a:solidFill>
              <a:srgbClr val="FF21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7" name="Rectangle: Diagonal Corners Rounded 156">
            <a:extLst>
              <a:ext uri="{FF2B5EF4-FFF2-40B4-BE49-F238E27FC236}">
                <a16:creationId xmlns:a16="http://schemas.microsoft.com/office/drawing/2014/main" id="{3965BC1D-675E-47FF-A8DC-D6AA5AF5D7B3}"/>
              </a:ext>
            </a:extLst>
          </p:cNvPr>
          <p:cNvSpPr/>
          <p:nvPr/>
        </p:nvSpPr>
        <p:spPr>
          <a:xfrm rot="16200000">
            <a:off x="15945318" y="17256364"/>
            <a:ext cx="35021520" cy="91440"/>
          </a:xfrm>
          <a:prstGeom prst="round2DiagRect">
            <a:avLst/>
          </a:prstGeom>
          <a:solidFill>
            <a:srgbClr val="A0CBFE"/>
          </a:solidFill>
          <a:ln>
            <a:solidFill>
              <a:srgbClr val="519F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1" name="Picture 160" descr="Qr code&#10;&#10;Description automatically generated">
            <a:extLst>
              <a:ext uri="{FF2B5EF4-FFF2-40B4-BE49-F238E27FC236}">
                <a16:creationId xmlns:a16="http://schemas.microsoft.com/office/drawing/2014/main" id="{6A695CFE-D34B-4C20-A92C-99C6B706350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6040" t="44684" r="25838" b="12665"/>
          <a:stretch/>
        </p:blipFill>
        <p:spPr>
          <a:xfrm>
            <a:off x="1163310" y="30185438"/>
            <a:ext cx="2382063" cy="1903698"/>
          </a:xfrm>
          <a:prstGeom prst="rect">
            <a:avLst/>
          </a:prstGeom>
        </p:spPr>
      </p:pic>
      <p:pic>
        <p:nvPicPr>
          <p:cNvPr id="162" name="Picture 161" descr="Qr code&#10;&#10;Description automatically generated">
            <a:extLst>
              <a:ext uri="{FF2B5EF4-FFF2-40B4-BE49-F238E27FC236}">
                <a16:creationId xmlns:a16="http://schemas.microsoft.com/office/drawing/2014/main" id="{3DB5B75E-DE35-455B-B6D2-644AFFC169E6}"/>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4673373" y="30182360"/>
            <a:ext cx="2219707" cy="1826234"/>
          </a:xfrm>
          <a:prstGeom prst="rect">
            <a:avLst/>
          </a:prstGeom>
        </p:spPr>
      </p:pic>
      <p:sp>
        <p:nvSpPr>
          <p:cNvPr id="8" name="Rectangle: Rounded Corners 7">
            <a:extLst>
              <a:ext uri="{FF2B5EF4-FFF2-40B4-BE49-F238E27FC236}">
                <a16:creationId xmlns:a16="http://schemas.microsoft.com/office/drawing/2014/main" id="{1B4741A0-232F-4E7C-8F96-B0ED6AD20432}"/>
              </a:ext>
            </a:extLst>
          </p:cNvPr>
          <p:cNvSpPr/>
          <p:nvPr/>
        </p:nvSpPr>
        <p:spPr>
          <a:xfrm>
            <a:off x="952831" y="3437815"/>
            <a:ext cx="16977236" cy="768096"/>
          </a:xfrm>
          <a:prstGeom prst="roundRect">
            <a:avLst/>
          </a:prstGeom>
          <a:solidFill>
            <a:srgbClr val="FFC629"/>
          </a:solidFill>
          <a:ln>
            <a:solidFill>
              <a:srgbClr val="FFC62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3" name="TextBox 162">
            <a:extLst>
              <a:ext uri="{FF2B5EF4-FFF2-40B4-BE49-F238E27FC236}">
                <a16:creationId xmlns:a16="http://schemas.microsoft.com/office/drawing/2014/main" id="{0213CE45-372E-498A-A87B-D6749B7B2982}"/>
              </a:ext>
            </a:extLst>
          </p:cNvPr>
          <p:cNvSpPr txBox="1"/>
          <p:nvPr/>
        </p:nvSpPr>
        <p:spPr>
          <a:xfrm flipH="1">
            <a:off x="1027405" y="3484353"/>
            <a:ext cx="17037708" cy="707886"/>
          </a:xfrm>
          <a:prstGeom prst="rect">
            <a:avLst/>
          </a:prstGeom>
          <a:noFill/>
        </p:spPr>
        <p:txBody>
          <a:bodyPr wrap="square" rtlCol="0">
            <a:spAutoFit/>
          </a:bodyPr>
          <a:lstStyle/>
          <a:p>
            <a:pPr algn="ctr"/>
            <a:r>
              <a:rPr lang="en-US" sz="4000" b="1" i="1" dirty="0">
                <a:effectLst>
                  <a:outerShdw blurRad="38100" dist="38100" dir="2700000" algn="tl">
                    <a:srgbClr val="000000">
                      <a:alpha val="43137"/>
                    </a:srgbClr>
                  </a:outerShdw>
                </a:effectLst>
                <a:latin typeface="Montserrat" panose="00000500000000000000" pitchFamily="50" charset="0"/>
              </a:rPr>
              <a:t>INTRODUCTION</a:t>
            </a:r>
          </a:p>
        </p:txBody>
      </p:sp>
      <p:sp>
        <p:nvSpPr>
          <p:cNvPr id="164" name="Rectangle: Rounded Corners 163">
            <a:extLst>
              <a:ext uri="{FF2B5EF4-FFF2-40B4-BE49-F238E27FC236}">
                <a16:creationId xmlns:a16="http://schemas.microsoft.com/office/drawing/2014/main" id="{53278761-9A42-4387-836A-72732DB1D547}"/>
              </a:ext>
            </a:extLst>
          </p:cNvPr>
          <p:cNvSpPr/>
          <p:nvPr/>
        </p:nvSpPr>
        <p:spPr>
          <a:xfrm>
            <a:off x="18219270" y="3432745"/>
            <a:ext cx="8682267" cy="768096"/>
          </a:xfrm>
          <a:prstGeom prst="roundRect">
            <a:avLst/>
          </a:prstGeom>
          <a:solidFill>
            <a:srgbClr val="FFC629"/>
          </a:solidFill>
          <a:ln>
            <a:solidFill>
              <a:srgbClr val="FFC62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5" name="TextBox 164">
            <a:extLst>
              <a:ext uri="{FF2B5EF4-FFF2-40B4-BE49-F238E27FC236}">
                <a16:creationId xmlns:a16="http://schemas.microsoft.com/office/drawing/2014/main" id="{5AA267E9-29F2-4550-BDFA-B43B28143A29}"/>
              </a:ext>
            </a:extLst>
          </p:cNvPr>
          <p:cNvSpPr txBox="1"/>
          <p:nvPr/>
        </p:nvSpPr>
        <p:spPr>
          <a:xfrm flipH="1">
            <a:off x="18366786" y="3480945"/>
            <a:ext cx="8659798" cy="707886"/>
          </a:xfrm>
          <a:prstGeom prst="rect">
            <a:avLst/>
          </a:prstGeom>
          <a:noFill/>
        </p:spPr>
        <p:txBody>
          <a:bodyPr wrap="square" rtlCol="0">
            <a:spAutoFit/>
          </a:bodyPr>
          <a:lstStyle/>
          <a:p>
            <a:pPr algn="ctr"/>
            <a:r>
              <a:rPr lang="en-US" sz="4000" b="1" i="1" dirty="0">
                <a:effectLst>
                  <a:outerShdw blurRad="38100" dist="38100" dir="2700000" algn="tl">
                    <a:srgbClr val="000000">
                      <a:alpha val="43137"/>
                    </a:srgbClr>
                  </a:outerShdw>
                </a:effectLst>
                <a:latin typeface="Montserrat" panose="00000500000000000000" pitchFamily="50" charset="0"/>
              </a:rPr>
              <a:t>METHODS</a:t>
            </a:r>
          </a:p>
        </p:txBody>
      </p:sp>
      <p:sp>
        <p:nvSpPr>
          <p:cNvPr id="166" name="Rectangle: Rounded Corners 165">
            <a:extLst>
              <a:ext uri="{FF2B5EF4-FFF2-40B4-BE49-F238E27FC236}">
                <a16:creationId xmlns:a16="http://schemas.microsoft.com/office/drawing/2014/main" id="{1D979069-6E0D-4325-9D82-B013D48F9D34}"/>
              </a:ext>
            </a:extLst>
          </p:cNvPr>
          <p:cNvSpPr/>
          <p:nvPr/>
        </p:nvSpPr>
        <p:spPr>
          <a:xfrm>
            <a:off x="27256203" y="3442427"/>
            <a:ext cx="15694664" cy="768096"/>
          </a:xfrm>
          <a:prstGeom prst="roundRect">
            <a:avLst/>
          </a:prstGeom>
          <a:solidFill>
            <a:srgbClr val="FFC629"/>
          </a:solidFill>
          <a:ln>
            <a:solidFill>
              <a:srgbClr val="FFC62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7" name="TextBox 166">
            <a:extLst>
              <a:ext uri="{FF2B5EF4-FFF2-40B4-BE49-F238E27FC236}">
                <a16:creationId xmlns:a16="http://schemas.microsoft.com/office/drawing/2014/main" id="{187D64AD-43CF-48FE-B247-D6830CEC79FE}"/>
              </a:ext>
            </a:extLst>
          </p:cNvPr>
          <p:cNvSpPr txBox="1"/>
          <p:nvPr/>
        </p:nvSpPr>
        <p:spPr>
          <a:xfrm flipH="1">
            <a:off x="27222592" y="3478539"/>
            <a:ext cx="15795881" cy="707886"/>
          </a:xfrm>
          <a:prstGeom prst="rect">
            <a:avLst/>
          </a:prstGeom>
          <a:noFill/>
        </p:spPr>
        <p:txBody>
          <a:bodyPr wrap="square" rtlCol="0">
            <a:spAutoFit/>
          </a:bodyPr>
          <a:lstStyle/>
          <a:p>
            <a:pPr algn="ctr"/>
            <a:r>
              <a:rPr lang="en-US" sz="4000" b="1" i="1" dirty="0">
                <a:effectLst>
                  <a:outerShdw blurRad="38100" dist="38100" dir="2700000" algn="tl">
                    <a:srgbClr val="000000">
                      <a:alpha val="43137"/>
                    </a:srgbClr>
                  </a:outerShdw>
                </a:effectLst>
                <a:latin typeface="Montserrat" panose="00000500000000000000" pitchFamily="50" charset="0"/>
              </a:rPr>
              <a:t>CONCLUSIONS</a:t>
            </a:r>
          </a:p>
        </p:txBody>
      </p:sp>
      <p:sp>
        <p:nvSpPr>
          <p:cNvPr id="168" name="Rectangle: Rounded Corners 167">
            <a:extLst>
              <a:ext uri="{FF2B5EF4-FFF2-40B4-BE49-F238E27FC236}">
                <a16:creationId xmlns:a16="http://schemas.microsoft.com/office/drawing/2014/main" id="{488E5F13-EAE7-4E78-AD96-FAAE79A370E5}"/>
              </a:ext>
            </a:extLst>
          </p:cNvPr>
          <p:cNvSpPr/>
          <p:nvPr/>
        </p:nvSpPr>
        <p:spPr>
          <a:xfrm>
            <a:off x="914400" y="18570776"/>
            <a:ext cx="42009654" cy="768096"/>
          </a:xfrm>
          <a:prstGeom prst="roundRect">
            <a:avLst/>
          </a:prstGeom>
          <a:solidFill>
            <a:srgbClr val="FFC629"/>
          </a:solidFill>
          <a:ln>
            <a:solidFill>
              <a:srgbClr val="FFC62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9" name="TextBox 168">
            <a:extLst>
              <a:ext uri="{FF2B5EF4-FFF2-40B4-BE49-F238E27FC236}">
                <a16:creationId xmlns:a16="http://schemas.microsoft.com/office/drawing/2014/main" id="{841E97BB-A4F9-43B5-B45C-64E210AE4C16}"/>
              </a:ext>
            </a:extLst>
          </p:cNvPr>
          <p:cNvSpPr txBox="1"/>
          <p:nvPr/>
        </p:nvSpPr>
        <p:spPr>
          <a:xfrm flipH="1">
            <a:off x="1887277" y="18629476"/>
            <a:ext cx="39666660" cy="707886"/>
          </a:xfrm>
          <a:prstGeom prst="rect">
            <a:avLst/>
          </a:prstGeom>
          <a:noFill/>
        </p:spPr>
        <p:txBody>
          <a:bodyPr wrap="square" rtlCol="0">
            <a:spAutoFit/>
          </a:bodyPr>
          <a:lstStyle/>
          <a:p>
            <a:pPr algn="ctr"/>
            <a:r>
              <a:rPr lang="en-US" sz="4000" b="1" i="1" dirty="0">
                <a:effectLst>
                  <a:outerShdw blurRad="38100" dist="38100" dir="2700000" algn="tl">
                    <a:srgbClr val="000000">
                      <a:alpha val="43137"/>
                    </a:srgbClr>
                  </a:outerShdw>
                </a:effectLst>
                <a:latin typeface="Montserrat" panose="00000500000000000000" pitchFamily="50" charset="0"/>
              </a:rPr>
              <a:t>RESULTS</a:t>
            </a:r>
          </a:p>
        </p:txBody>
      </p:sp>
      <p:sp>
        <p:nvSpPr>
          <p:cNvPr id="170" name="Rectangle: Rounded Corners 169">
            <a:extLst>
              <a:ext uri="{FF2B5EF4-FFF2-40B4-BE49-F238E27FC236}">
                <a16:creationId xmlns:a16="http://schemas.microsoft.com/office/drawing/2014/main" id="{7C3235B6-B08E-40E2-9B12-5E9477E93BC1}"/>
              </a:ext>
            </a:extLst>
          </p:cNvPr>
          <p:cNvSpPr/>
          <p:nvPr/>
        </p:nvSpPr>
        <p:spPr>
          <a:xfrm>
            <a:off x="963496" y="29332346"/>
            <a:ext cx="2743200" cy="664777"/>
          </a:xfrm>
          <a:prstGeom prst="roundRect">
            <a:avLst/>
          </a:prstGeom>
          <a:solidFill>
            <a:srgbClr val="FFC629"/>
          </a:solidFill>
          <a:ln>
            <a:solidFill>
              <a:srgbClr val="FFC62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4" name="Rectangle: Rounded Corners 173">
            <a:extLst>
              <a:ext uri="{FF2B5EF4-FFF2-40B4-BE49-F238E27FC236}">
                <a16:creationId xmlns:a16="http://schemas.microsoft.com/office/drawing/2014/main" id="{2B083407-F713-4BD4-9C10-03911C3C801A}"/>
              </a:ext>
            </a:extLst>
          </p:cNvPr>
          <p:cNvSpPr/>
          <p:nvPr/>
        </p:nvSpPr>
        <p:spPr>
          <a:xfrm>
            <a:off x="11582698" y="899613"/>
            <a:ext cx="21362748" cy="1966480"/>
          </a:xfrm>
          <a:prstGeom prst="roundRect">
            <a:avLst/>
          </a:prstGeom>
          <a:solidFill>
            <a:srgbClr val="FFC629"/>
          </a:solidFill>
          <a:ln>
            <a:solidFill>
              <a:srgbClr val="FFC62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5" name="TextBox 174">
            <a:extLst>
              <a:ext uri="{FF2B5EF4-FFF2-40B4-BE49-F238E27FC236}">
                <a16:creationId xmlns:a16="http://schemas.microsoft.com/office/drawing/2014/main" id="{C3EB7E79-611F-4FD3-8AF4-583517436B1B}"/>
              </a:ext>
            </a:extLst>
          </p:cNvPr>
          <p:cNvSpPr txBox="1"/>
          <p:nvPr/>
        </p:nvSpPr>
        <p:spPr>
          <a:xfrm flipH="1">
            <a:off x="11489648" y="985827"/>
            <a:ext cx="21343550" cy="2431435"/>
          </a:xfrm>
          <a:prstGeom prst="rect">
            <a:avLst/>
          </a:prstGeom>
          <a:noFill/>
        </p:spPr>
        <p:txBody>
          <a:bodyPr wrap="square" rtlCol="0">
            <a:spAutoFit/>
          </a:bodyPr>
          <a:lstStyle/>
          <a:p>
            <a:pPr algn="ctr"/>
            <a:r>
              <a:rPr lang="en-US" sz="6000" b="1" dirty="0">
                <a:latin typeface="Montserrat" panose="00000500000000000000" pitchFamily="50" charset="0"/>
              </a:rPr>
              <a:t>DOES THE PELL GRANT COME WITH A PRICE?</a:t>
            </a:r>
          </a:p>
          <a:p>
            <a:pPr algn="ctr"/>
            <a:endParaRPr lang="en-US" sz="600" b="1" dirty="0">
              <a:latin typeface="Montserrat" panose="00000500000000000000" pitchFamily="50" charset="0"/>
            </a:endParaRPr>
          </a:p>
          <a:p>
            <a:pPr algn="ctr"/>
            <a:r>
              <a:rPr lang="en-US" sz="4000" dirty="0">
                <a:latin typeface="Montserrat" panose="00000500000000000000" pitchFamily="50" charset="0"/>
              </a:rPr>
              <a:t>Nathaniel Jones</a:t>
            </a:r>
          </a:p>
          <a:p>
            <a:pPr algn="ctr"/>
            <a:endParaRPr lang="en-US" sz="4000" b="1" i="1" dirty="0">
              <a:effectLst>
                <a:outerShdw blurRad="38100" dist="38100" dir="2700000" algn="tl">
                  <a:srgbClr val="000000">
                    <a:alpha val="43137"/>
                  </a:srgbClr>
                </a:outerShdw>
              </a:effectLst>
              <a:latin typeface="Montserrat" panose="00000500000000000000" pitchFamily="50" charset="0"/>
            </a:endParaRPr>
          </a:p>
        </p:txBody>
      </p:sp>
      <p:pic>
        <p:nvPicPr>
          <p:cNvPr id="176" name="Picture 175" descr="A picture containing text, clipart, vector graphics&#10;&#10;Description automatically generated">
            <a:extLst>
              <a:ext uri="{FF2B5EF4-FFF2-40B4-BE49-F238E27FC236}">
                <a16:creationId xmlns:a16="http://schemas.microsoft.com/office/drawing/2014/main" id="{A1203674-CB8D-409A-96A6-31CB7C031B3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014233" y="524947"/>
            <a:ext cx="4953691" cy="1362265"/>
          </a:xfrm>
          <a:prstGeom prst="rect">
            <a:avLst/>
          </a:prstGeom>
        </p:spPr>
      </p:pic>
      <p:pic>
        <p:nvPicPr>
          <p:cNvPr id="177" name="Picture 176" descr="Icon&#10;&#10;Description automatically generated">
            <a:extLst>
              <a:ext uri="{FF2B5EF4-FFF2-40B4-BE49-F238E27FC236}">
                <a16:creationId xmlns:a16="http://schemas.microsoft.com/office/drawing/2014/main" id="{73FCED9A-3B8B-4281-A663-130A23CE36C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464131" y="1735243"/>
            <a:ext cx="1928199" cy="1546433"/>
          </a:xfrm>
          <a:prstGeom prst="rect">
            <a:avLst/>
          </a:prstGeom>
        </p:spPr>
      </p:pic>
      <p:pic>
        <p:nvPicPr>
          <p:cNvPr id="178" name="Picture 177">
            <a:extLst>
              <a:ext uri="{FF2B5EF4-FFF2-40B4-BE49-F238E27FC236}">
                <a16:creationId xmlns:a16="http://schemas.microsoft.com/office/drawing/2014/main" id="{AFC94522-7F25-47D1-B88A-B470CB3009D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988432" y="569922"/>
            <a:ext cx="1892240" cy="1655710"/>
          </a:xfrm>
          <a:prstGeom prst="rect">
            <a:avLst/>
          </a:prstGeom>
        </p:spPr>
      </p:pic>
      <p:pic>
        <p:nvPicPr>
          <p:cNvPr id="15" name="Picture 14" descr="Logo&#10;&#10;Description automatically generated">
            <a:extLst>
              <a:ext uri="{FF2B5EF4-FFF2-40B4-BE49-F238E27FC236}">
                <a16:creationId xmlns:a16="http://schemas.microsoft.com/office/drawing/2014/main" id="{E62C3153-3E41-4669-B73F-28A55432D6FD}"/>
              </a:ext>
            </a:extLst>
          </p:cNvPr>
          <p:cNvPicPr>
            <a:picLocks noChangeAspect="1"/>
          </p:cNvPicPr>
          <p:nvPr/>
        </p:nvPicPr>
        <p:blipFill>
          <a:blip r:embed="rId9"/>
          <a:stretch>
            <a:fillRect/>
          </a:stretch>
        </p:blipFill>
        <p:spPr>
          <a:xfrm>
            <a:off x="1343011" y="29351365"/>
            <a:ext cx="2107785" cy="664777"/>
          </a:xfrm>
          <a:prstGeom prst="rect">
            <a:avLst/>
          </a:prstGeom>
        </p:spPr>
      </p:pic>
      <p:sp>
        <p:nvSpPr>
          <p:cNvPr id="182" name="Rectangle: Rounded Corners 181">
            <a:extLst>
              <a:ext uri="{FF2B5EF4-FFF2-40B4-BE49-F238E27FC236}">
                <a16:creationId xmlns:a16="http://schemas.microsoft.com/office/drawing/2014/main" id="{DCF1B0C0-DD11-497D-AEE3-05F60D38A7D6}"/>
              </a:ext>
            </a:extLst>
          </p:cNvPr>
          <p:cNvSpPr/>
          <p:nvPr/>
        </p:nvSpPr>
        <p:spPr>
          <a:xfrm>
            <a:off x="4435561" y="29283219"/>
            <a:ext cx="2743200" cy="664777"/>
          </a:xfrm>
          <a:prstGeom prst="roundRect">
            <a:avLst/>
          </a:prstGeom>
          <a:solidFill>
            <a:srgbClr val="FFC629"/>
          </a:solidFill>
          <a:ln>
            <a:solidFill>
              <a:srgbClr val="FFC62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0" name="TextBox 159">
            <a:extLst>
              <a:ext uri="{FF2B5EF4-FFF2-40B4-BE49-F238E27FC236}">
                <a16:creationId xmlns:a16="http://schemas.microsoft.com/office/drawing/2014/main" id="{ACC0BF43-3E00-482C-A359-6877CFA3BE3D}"/>
              </a:ext>
            </a:extLst>
          </p:cNvPr>
          <p:cNvSpPr txBox="1"/>
          <p:nvPr/>
        </p:nvSpPr>
        <p:spPr>
          <a:xfrm flipH="1">
            <a:off x="4440223" y="29389465"/>
            <a:ext cx="2762763" cy="584775"/>
          </a:xfrm>
          <a:prstGeom prst="rect">
            <a:avLst/>
          </a:prstGeom>
          <a:noFill/>
        </p:spPr>
        <p:txBody>
          <a:bodyPr wrap="square" rtlCol="0">
            <a:spAutoFit/>
          </a:bodyPr>
          <a:lstStyle/>
          <a:p>
            <a:pPr algn="ctr"/>
            <a:r>
              <a:rPr lang="en-US" sz="3200" b="1" i="1" dirty="0">
                <a:effectLst>
                  <a:outerShdw blurRad="38100" dist="38100" dir="2700000" algn="tl">
                    <a:srgbClr val="000000">
                      <a:alpha val="43137"/>
                    </a:srgbClr>
                  </a:outerShdw>
                </a:effectLst>
                <a:latin typeface="Montserrat" panose="00000500000000000000" pitchFamily="50" charset="0"/>
              </a:rPr>
              <a:t>GitHub</a:t>
            </a:r>
          </a:p>
        </p:txBody>
      </p:sp>
      <p:sp>
        <p:nvSpPr>
          <p:cNvPr id="267" name="Rectangle: Diagonal Corners Rounded 266">
            <a:extLst>
              <a:ext uri="{FF2B5EF4-FFF2-40B4-BE49-F238E27FC236}">
                <a16:creationId xmlns:a16="http://schemas.microsoft.com/office/drawing/2014/main" id="{B534BE32-B901-4A33-83E3-B863F3BDC719}"/>
              </a:ext>
            </a:extLst>
          </p:cNvPr>
          <p:cNvSpPr/>
          <p:nvPr/>
        </p:nvSpPr>
        <p:spPr>
          <a:xfrm>
            <a:off x="-654021" y="4221015"/>
            <a:ext cx="46451520" cy="45720"/>
          </a:xfrm>
          <a:prstGeom prst="round2DiagRect">
            <a:avLst/>
          </a:prstGeom>
          <a:solidFill>
            <a:srgbClr val="FF93F0"/>
          </a:solidFill>
          <a:ln>
            <a:solidFill>
              <a:srgbClr val="FF21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8" name="Rectangle: Diagonal Corners Rounded 267">
            <a:extLst>
              <a:ext uri="{FF2B5EF4-FFF2-40B4-BE49-F238E27FC236}">
                <a16:creationId xmlns:a16="http://schemas.microsoft.com/office/drawing/2014/main" id="{4E570CAA-A74A-47FC-9BA7-EB8F5907D1FA}"/>
              </a:ext>
            </a:extLst>
          </p:cNvPr>
          <p:cNvSpPr/>
          <p:nvPr/>
        </p:nvSpPr>
        <p:spPr>
          <a:xfrm rot="16200000">
            <a:off x="3753534" y="17749744"/>
            <a:ext cx="35021520" cy="91440"/>
          </a:xfrm>
          <a:prstGeom prst="round2DiagRect">
            <a:avLst/>
          </a:prstGeom>
          <a:solidFill>
            <a:srgbClr val="A0CBFE"/>
          </a:solidFill>
          <a:ln>
            <a:solidFill>
              <a:srgbClr val="519F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9" name="Rectangle: Diagonal Corners Rounded 268">
            <a:extLst>
              <a:ext uri="{FF2B5EF4-FFF2-40B4-BE49-F238E27FC236}">
                <a16:creationId xmlns:a16="http://schemas.microsoft.com/office/drawing/2014/main" id="{5A7C5FAF-2697-4B21-8A3A-42F86F0E7BBA}"/>
              </a:ext>
            </a:extLst>
          </p:cNvPr>
          <p:cNvSpPr/>
          <p:nvPr/>
        </p:nvSpPr>
        <p:spPr>
          <a:xfrm rot="16200000">
            <a:off x="3588434" y="17902144"/>
            <a:ext cx="35021520" cy="91440"/>
          </a:xfrm>
          <a:prstGeom prst="round2DiagRect">
            <a:avLst/>
          </a:prstGeom>
          <a:solidFill>
            <a:srgbClr val="A0CBFE"/>
          </a:solidFill>
          <a:ln>
            <a:solidFill>
              <a:srgbClr val="519F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0" name="TextBox 77">
            <a:extLst>
              <a:ext uri="{FF2B5EF4-FFF2-40B4-BE49-F238E27FC236}">
                <a16:creationId xmlns:a16="http://schemas.microsoft.com/office/drawing/2014/main" id="{D0E067D5-054C-461C-B5B5-F2E4D4AAE215}"/>
              </a:ext>
            </a:extLst>
          </p:cNvPr>
          <p:cNvSpPr txBox="1"/>
          <p:nvPr/>
        </p:nvSpPr>
        <p:spPr>
          <a:xfrm>
            <a:off x="963612" y="4460934"/>
            <a:ext cx="16966455" cy="5016758"/>
          </a:xfrm>
          <a:prstGeom prst="rect">
            <a:avLst/>
          </a:prstGeom>
          <a:noFill/>
        </p:spPr>
        <p:txBody>
          <a:bodyPr wrap="square" numCol="2" spcCol="457200" rtlCol="0">
            <a:spAutoFit/>
          </a:bodyPr>
          <a:lstStyle>
            <a:defPPr>
              <a:defRPr lang="en-US"/>
            </a:defPPr>
            <a:lvl1pPr marL="0" algn="l" defTabSz="2351288" rtl="0" eaLnBrk="1" latinLnBrk="0" hangingPunct="1">
              <a:defRPr sz="9300" kern="1200">
                <a:solidFill>
                  <a:schemeClr val="tx1"/>
                </a:solidFill>
                <a:latin typeface="+mn-lt"/>
                <a:ea typeface="+mn-ea"/>
                <a:cs typeface="+mn-cs"/>
              </a:defRPr>
            </a:lvl1pPr>
            <a:lvl2pPr marL="2351288" algn="l" defTabSz="2351288" rtl="0" eaLnBrk="1" latinLnBrk="0" hangingPunct="1">
              <a:defRPr sz="9300" kern="1200">
                <a:solidFill>
                  <a:schemeClr val="tx1"/>
                </a:solidFill>
                <a:latin typeface="+mn-lt"/>
                <a:ea typeface="+mn-ea"/>
                <a:cs typeface="+mn-cs"/>
              </a:defRPr>
            </a:lvl2pPr>
            <a:lvl3pPr marL="4702576" algn="l" defTabSz="2351288" rtl="0" eaLnBrk="1" latinLnBrk="0" hangingPunct="1">
              <a:defRPr sz="9300" kern="1200">
                <a:solidFill>
                  <a:schemeClr val="tx1"/>
                </a:solidFill>
                <a:latin typeface="+mn-lt"/>
                <a:ea typeface="+mn-ea"/>
                <a:cs typeface="+mn-cs"/>
              </a:defRPr>
            </a:lvl3pPr>
            <a:lvl4pPr marL="7053864" algn="l" defTabSz="2351288" rtl="0" eaLnBrk="1" latinLnBrk="0" hangingPunct="1">
              <a:defRPr sz="9300" kern="1200">
                <a:solidFill>
                  <a:schemeClr val="tx1"/>
                </a:solidFill>
                <a:latin typeface="+mn-lt"/>
                <a:ea typeface="+mn-ea"/>
                <a:cs typeface="+mn-cs"/>
              </a:defRPr>
            </a:lvl4pPr>
            <a:lvl5pPr marL="9405153" algn="l" defTabSz="2351288" rtl="0" eaLnBrk="1" latinLnBrk="0" hangingPunct="1">
              <a:defRPr sz="9300" kern="1200">
                <a:solidFill>
                  <a:schemeClr val="tx1"/>
                </a:solidFill>
                <a:latin typeface="+mn-lt"/>
                <a:ea typeface="+mn-ea"/>
                <a:cs typeface="+mn-cs"/>
              </a:defRPr>
            </a:lvl5pPr>
            <a:lvl6pPr marL="11756441" algn="l" defTabSz="2351288" rtl="0" eaLnBrk="1" latinLnBrk="0" hangingPunct="1">
              <a:defRPr sz="9300" kern="1200">
                <a:solidFill>
                  <a:schemeClr val="tx1"/>
                </a:solidFill>
                <a:latin typeface="+mn-lt"/>
                <a:ea typeface="+mn-ea"/>
                <a:cs typeface="+mn-cs"/>
              </a:defRPr>
            </a:lvl6pPr>
            <a:lvl7pPr marL="14107729" algn="l" defTabSz="2351288" rtl="0" eaLnBrk="1" latinLnBrk="0" hangingPunct="1">
              <a:defRPr sz="9300" kern="1200">
                <a:solidFill>
                  <a:schemeClr val="tx1"/>
                </a:solidFill>
                <a:latin typeface="+mn-lt"/>
                <a:ea typeface="+mn-ea"/>
                <a:cs typeface="+mn-cs"/>
              </a:defRPr>
            </a:lvl7pPr>
            <a:lvl8pPr marL="16459017" algn="l" defTabSz="2351288" rtl="0" eaLnBrk="1" latinLnBrk="0" hangingPunct="1">
              <a:defRPr sz="9300" kern="1200">
                <a:solidFill>
                  <a:schemeClr val="tx1"/>
                </a:solidFill>
                <a:latin typeface="+mn-lt"/>
                <a:ea typeface="+mn-ea"/>
                <a:cs typeface="+mn-cs"/>
              </a:defRPr>
            </a:lvl8pPr>
            <a:lvl9pPr marL="18810305" algn="l" defTabSz="2351288" rtl="0" eaLnBrk="1" latinLnBrk="0" hangingPunct="1">
              <a:defRPr sz="9300" kern="1200">
                <a:solidFill>
                  <a:schemeClr val="tx1"/>
                </a:solidFill>
                <a:latin typeface="+mn-lt"/>
                <a:ea typeface="+mn-ea"/>
                <a:cs typeface="+mn-cs"/>
              </a:defRPr>
            </a:lvl9pPr>
          </a:lstStyle>
          <a:p>
            <a:pPr algn="just"/>
            <a:r>
              <a:rPr lang="en-US" sz="2000" dirty="0">
                <a:latin typeface="Montserrat" panose="00000500000000000000" pitchFamily="50" charset="0"/>
              </a:rPr>
              <a:t>The goal of this research is to use the CollegeScorecard dataset to determine which post-secondary schools and states are helping low-income students succeed. This success is measured by the institution’s student graduation rate, loan default rate two years after graduation, dropout rate, and the typical amount of debt acquired by an independent student or a dependent student with their parent as they exit the institution, either by graduating or dropping out. The proportion of students still trying to finish their degree 8 years after their first enrollment is 0.4%, I am one of those 0.4%. I had to learn the implications of the dependency status the hard way. I had to find a way to attend school, even when I was homeless, had medical issues, and could not afford food. I had to learn financial and life lessons that are usually taught by the family. </a:t>
            </a:r>
          </a:p>
          <a:p>
            <a:pPr algn="just"/>
            <a:endParaRPr lang="en-US" sz="2000" dirty="0">
              <a:latin typeface="Montserrat" panose="00000500000000000000" pitchFamily="50" charset="0"/>
            </a:endParaRPr>
          </a:p>
          <a:p>
            <a:pPr algn="just"/>
            <a:r>
              <a:rPr lang="en-US" sz="2000" dirty="0">
                <a:latin typeface="Montserrat" panose="00000500000000000000" pitchFamily="50" charset="0"/>
              </a:rPr>
              <a:t>I propose that an educational institution provide mandatory training on the implications of dependent and independent status, as to whether the student will receive any of the parental loans that are taken out in their behalf. In addition, institutions, which have the majority of their student populations receiving a Pell grant, have lower graduation rates and higher dropout rates, resulting in higher loan default rates 2 years after the student leaves the institution. Educational institutions need to take their stewardship of Pell grant recipients seriously by providing coaching that will help them with academic success—skills that a high-income family generally provide for their children. By meeting the needs of Pell grant recipients, they will better meet the needs of all students at their institutions.</a:t>
            </a:r>
          </a:p>
        </p:txBody>
      </p:sp>
      <p:sp>
        <p:nvSpPr>
          <p:cNvPr id="272" name="TextBox 77">
            <a:extLst>
              <a:ext uri="{FF2B5EF4-FFF2-40B4-BE49-F238E27FC236}">
                <a16:creationId xmlns:a16="http://schemas.microsoft.com/office/drawing/2014/main" id="{61F9E061-9D1F-4044-8247-87B23AF08ABA}"/>
              </a:ext>
            </a:extLst>
          </p:cNvPr>
          <p:cNvSpPr txBox="1"/>
          <p:nvPr/>
        </p:nvSpPr>
        <p:spPr>
          <a:xfrm>
            <a:off x="921143" y="9138837"/>
            <a:ext cx="16966455" cy="8710077"/>
          </a:xfrm>
          <a:prstGeom prst="rect">
            <a:avLst/>
          </a:prstGeom>
          <a:noFill/>
        </p:spPr>
        <p:txBody>
          <a:bodyPr wrap="square" spcCol="457200" rtlCol="0">
            <a:spAutoFit/>
          </a:bodyPr>
          <a:lstStyle>
            <a:defPPr>
              <a:defRPr lang="en-US"/>
            </a:defPPr>
            <a:lvl1pPr marL="0" algn="l" defTabSz="2351288" rtl="0" eaLnBrk="1" latinLnBrk="0" hangingPunct="1">
              <a:defRPr sz="9300" kern="1200">
                <a:solidFill>
                  <a:schemeClr val="tx1"/>
                </a:solidFill>
                <a:latin typeface="+mn-lt"/>
                <a:ea typeface="+mn-ea"/>
                <a:cs typeface="+mn-cs"/>
              </a:defRPr>
            </a:lvl1pPr>
            <a:lvl2pPr marL="2351288" algn="l" defTabSz="2351288" rtl="0" eaLnBrk="1" latinLnBrk="0" hangingPunct="1">
              <a:defRPr sz="9300" kern="1200">
                <a:solidFill>
                  <a:schemeClr val="tx1"/>
                </a:solidFill>
                <a:latin typeface="+mn-lt"/>
                <a:ea typeface="+mn-ea"/>
                <a:cs typeface="+mn-cs"/>
              </a:defRPr>
            </a:lvl2pPr>
            <a:lvl3pPr marL="4702576" algn="l" defTabSz="2351288" rtl="0" eaLnBrk="1" latinLnBrk="0" hangingPunct="1">
              <a:defRPr sz="9300" kern="1200">
                <a:solidFill>
                  <a:schemeClr val="tx1"/>
                </a:solidFill>
                <a:latin typeface="+mn-lt"/>
                <a:ea typeface="+mn-ea"/>
                <a:cs typeface="+mn-cs"/>
              </a:defRPr>
            </a:lvl3pPr>
            <a:lvl4pPr marL="7053864" algn="l" defTabSz="2351288" rtl="0" eaLnBrk="1" latinLnBrk="0" hangingPunct="1">
              <a:defRPr sz="9300" kern="1200">
                <a:solidFill>
                  <a:schemeClr val="tx1"/>
                </a:solidFill>
                <a:latin typeface="+mn-lt"/>
                <a:ea typeface="+mn-ea"/>
                <a:cs typeface="+mn-cs"/>
              </a:defRPr>
            </a:lvl4pPr>
            <a:lvl5pPr marL="9405153" algn="l" defTabSz="2351288" rtl="0" eaLnBrk="1" latinLnBrk="0" hangingPunct="1">
              <a:defRPr sz="9300" kern="1200">
                <a:solidFill>
                  <a:schemeClr val="tx1"/>
                </a:solidFill>
                <a:latin typeface="+mn-lt"/>
                <a:ea typeface="+mn-ea"/>
                <a:cs typeface="+mn-cs"/>
              </a:defRPr>
            </a:lvl5pPr>
            <a:lvl6pPr marL="11756441" algn="l" defTabSz="2351288" rtl="0" eaLnBrk="1" latinLnBrk="0" hangingPunct="1">
              <a:defRPr sz="9300" kern="1200">
                <a:solidFill>
                  <a:schemeClr val="tx1"/>
                </a:solidFill>
                <a:latin typeface="+mn-lt"/>
                <a:ea typeface="+mn-ea"/>
                <a:cs typeface="+mn-cs"/>
              </a:defRPr>
            </a:lvl6pPr>
            <a:lvl7pPr marL="14107729" algn="l" defTabSz="2351288" rtl="0" eaLnBrk="1" latinLnBrk="0" hangingPunct="1">
              <a:defRPr sz="9300" kern="1200">
                <a:solidFill>
                  <a:schemeClr val="tx1"/>
                </a:solidFill>
                <a:latin typeface="+mn-lt"/>
                <a:ea typeface="+mn-ea"/>
                <a:cs typeface="+mn-cs"/>
              </a:defRPr>
            </a:lvl7pPr>
            <a:lvl8pPr marL="16459017" algn="l" defTabSz="2351288" rtl="0" eaLnBrk="1" latinLnBrk="0" hangingPunct="1">
              <a:defRPr sz="9300" kern="1200">
                <a:solidFill>
                  <a:schemeClr val="tx1"/>
                </a:solidFill>
                <a:latin typeface="+mn-lt"/>
                <a:ea typeface="+mn-ea"/>
                <a:cs typeface="+mn-cs"/>
              </a:defRPr>
            </a:lvl8pPr>
            <a:lvl9pPr marL="18810305" algn="l" defTabSz="2351288" rtl="0" eaLnBrk="1" latinLnBrk="0" hangingPunct="1">
              <a:defRPr sz="9300" kern="1200">
                <a:solidFill>
                  <a:schemeClr val="tx1"/>
                </a:solidFill>
                <a:latin typeface="+mn-lt"/>
                <a:ea typeface="+mn-ea"/>
                <a:cs typeface="+mn-cs"/>
              </a:defRPr>
            </a:lvl9pPr>
          </a:lstStyle>
          <a:p>
            <a:r>
              <a:rPr lang="en-US" sz="2000" dirty="0">
                <a:latin typeface="Montserrat" panose="00000500000000000000" pitchFamily="50" charset="0"/>
              </a:rPr>
              <a:t>The CollegeScorecard dataset includes measurements of the following parameters for 6,654 post-secondary institutions:</a:t>
            </a:r>
          </a:p>
          <a:p>
            <a:endParaRPr lang="en-US" sz="2000" dirty="0">
              <a:latin typeface="Montserrat" panose="00000500000000000000" pitchFamily="50" charset="0"/>
            </a:endParaRPr>
          </a:p>
          <a:p>
            <a:pPr marL="471488" lvl="1" indent="-117475">
              <a:buFont typeface="Arial" panose="020B0604020202020204" pitchFamily="34" charset="0"/>
              <a:buChar char="•"/>
            </a:pPr>
            <a:r>
              <a:rPr lang="en-US" sz="2000" dirty="0">
                <a:latin typeface="Montserrat" panose="00000500000000000000" pitchFamily="50" charset="0"/>
              </a:rPr>
              <a:t>INSTNM: The name of the school.</a:t>
            </a:r>
          </a:p>
          <a:p>
            <a:pPr marL="471488" lvl="1" indent="-117475">
              <a:buFont typeface="Arial" panose="020B0604020202020204" pitchFamily="34" charset="0"/>
              <a:buChar char="•"/>
            </a:pPr>
            <a:r>
              <a:rPr lang="en-US" sz="2000" dirty="0">
                <a:latin typeface="Montserrat" panose="00000500000000000000" pitchFamily="50" charset="0"/>
              </a:rPr>
              <a:t>STABBR: The state abbreviation.</a:t>
            </a:r>
          </a:p>
          <a:p>
            <a:pPr marL="471488" lvl="1" indent="-117475">
              <a:buFont typeface="Arial" panose="020B0604020202020204" pitchFamily="34" charset="0"/>
              <a:buChar char="•"/>
            </a:pPr>
            <a:r>
              <a:rPr lang="en-US" sz="2000" dirty="0">
                <a:latin typeface="Montserrat" panose="00000500000000000000" pitchFamily="50" charset="0"/>
              </a:rPr>
              <a:t>LATITUDE &amp; LONGITUDE: The latitude and longitude of the school.</a:t>
            </a:r>
          </a:p>
          <a:p>
            <a:pPr marL="471488" lvl="1" indent="-117475">
              <a:buFont typeface="Arial" panose="020B0604020202020204" pitchFamily="34" charset="0"/>
              <a:buChar char="•"/>
            </a:pPr>
            <a:r>
              <a:rPr lang="en-US" sz="2000" dirty="0">
                <a:latin typeface="Montserrat" panose="00000500000000000000" pitchFamily="50" charset="0"/>
              </a:rPr>
              <a:t>PCTPELL: The percent of the student's population that receive a Pell grant.</a:t>
            </a:r>
          </a:p>
          <a:p>
            <a:pPr marL="471488" lvl="1" indent="-117475">
              <a:buFont typeface="Arial" panose="020B0604020202020204" pitchFamily="34" charset="0"/>
              <a:buChar char="•"/>
            </a:pPr>
            <a:r>
              <a:rPr lang="en-US" sz="2000" dirty="0">
                <a:latin typeface="Montserrat" panose="00000500000000000000" pitchFamily="50" charset="0"/>
              </a:rPr>
              <a:t>ICLEVEL: The institutional class level (either 2-year or 4-year institution).</a:t>
            </a:r>
          </a:p>
          <a:p>
            <a:pPr marL="471488" lvl="1" indent="-117475">
              <a:buFont typeface="Arial" panose="020B0604020202020204" pitchFamily="34" charset="0"/>
              <a:buChar char="•"/>
            </a:pPr>
            <a:r>
              <a:rPr lang="en-US" sz="2000" dirty="0">
                <a:latin typeface="Montserrat" panose="00000500000000000000" pitchFamily="50" charset="0"/>
              </a:rPr>
              <a:t>CONTROL: Whether the control of the institution is public or private.</a:t>
            </a:r>
          </a:p>
          <a:p>
            <a:pPr marL="471488" lvl="1" indent="-117475">
              <a:buFont typeface="Arial" panose="020B0604020202020204" pitchFamily="34" charset="0"/>
              <a:buChar char="•"/>
            </a:pPr>
            <a:r>
              <a:rPr lang="en-US" sz="2000" dirty="0">
                <a:latin typeface="Montserrat" panose="00000500000000000000" pitchFamily="50" charset="0"/>
              </a:rPr>
              <a:t>OMENRUP_ALL: The 8-year outcome status measured as the proportion of students that did not receive an award (either a training certificate, associate, bachelor, or graduate degree) within 8 years of entry and their status is unknown.</a:t>
            </a:r>
          </a:p>
          <a:p>
            <a:pPr marL="471488" lvl="1" indent="-117475">
              <a:buFont typeface="Arial" panose="020B0604020202020204" pitchFamily="34" charset="0"/>
              <a:buChar char="•"/>
            </a:pPr>
            <a:r>
              <a:rPr lang="en-US" sz="2000" dirty="0">
                <a:latin typeface="Montserrat" panose="00000500000000000000" pitchFamily="50" charset="0"/>
              </a:rPr>
              <a:t>OMAWDP8_ALL: The 8-year outcome status measured as the proportion of students that did receive an award (either a training certificate, associate, bachelor, or graduate degree) within 8 years of entry.</a:t>
            </a:r>
          </a:p>
          <a:p>
            <a:pPr marL="471488" lvl="1" indent="-117475">
              <a:buFont typeface="Arial" panose="020B0604020202020204" pitchFamily="34" charset="0"/>
              <a:buChar char="•"/>
            </a:pPr>
            <a:r>
              <a:rPr lang="en-US" sz="2000" dirty="0">
                <a:latin typeface="Montserrat" panose="00000500000000000000" pitchFamily="50" charset="0"/>
              </a:rPr>
              <a:t>BBRR2_FED_UG_DFLT: The Borrower-based Repayment Rate measured as the percentage of undergraduate federal student loan borrowers in default after 2 years. Loans need to be paid back as compared to a Pell grant, which does not. These loans are either government-subsidized (interest starts accruing after graduation) or unsubsidized (interest starts accruing at the time the loan is taken) loans.</a:t>
            </a:r>
          </a:p>
          <a:p>
            <a:pPr marL="471488" lvl="1" indent="-117475">
              <a:buFont typeface="Arial" panose="020B0604020202020204" pitchFamily="34" charset="0"/>
              <a:buChar char="•"/>
            </a:pPr>
            <a:r>
              <a:rPr lang="en-US" sz="2000" dirty="0">
                <a:latin typeface="Montserrat" panose="00000500000000000000" pitchFamily="50" charset="0"/>
              </a:rPr>
              <a:t>IND_DEBT_MDN: The median amount of direct loans (government-subsidized and unsubsidized) an independent student receives while attending that university.</a:t>
            </a:r>
          </a:p>
          <a:p>
            <a:pPr marL="471488" lvl="1" indent="-117475">
              <a:buFont typeface="Arial" panose="020B0604020202020204" pitchFamily="34" charset="0"/>
              <a:buChar char="•"/>
            </a:pPr>
            <a:r>
              <a:rPr lang="en-US" sz="2000" dirty="0">
                <a:latin typeface="Montserrat" panose="00000500000000000000" pitchFamily="50" charset="0"/>
              </a:rPr>
              <a:t>DEP_DEBT_MDN: The median amount of direct loans (government-subsidized and unsubsidized) a dependent student receives while attending that university.</a:t>
            </a:r>
          </a:p>
          <a:p>
            <a:pPr marL="471488" lvl="1" indent="-117475">
              <a:buFont typeface="Arial" panose="020B0604020202020204" pitchFamily="34" charset="0"/>
              <a:buChar char="•"/>
            </a:pPr>
            <a:r>
              <a:rPr lang="en-US" sz="2000" dirty="0">
                <a:latin typeface="Montserrat" panose="00000500000000000000" pitchFamily="50" charset="0"/>
              </a:rPr>
              <a:t>PLUS_DEBT_INST_MD: The median Parent Loan for Undergraduate Students (PLUS) loan debt disbursed at the school for all students.</a:t>
            </a:r>
          </a:p>
          <a:p>
            <a:pPr marL="471488" lvl="1" indent="-117475">
              <a:buFont typeface="Arial" panose="020B0604020202020204" pitchFamily="34" charset="0"/>
              <a:buChar char="•"/>
            </a:pPr>
            <a:r>
              <a:rPr lang="en-US" sz="2000" dirty="0">
                <a:latin typeface="Montserrat" panose="00000500000000000000" pitchFamily="50" charset="0"/>
              </a:rPr>
              <a:t>PELLCAT: Indicator for majority Pell institution, where a majority Pell institution has over 50% of their students receiving a Pell grant.</a:t>
            </a:r>
          </a:p>
          <a:p>
            <a:endParaRPr lang="en-US" sz="2000" dirty="0">
              <a:latin typeface="Montserrat" panose="00000500000000000000" pitchFamily="50" charset="0"/>
            </a:endParaRPr>
          </a:p>
          <a:p>
            <a:r>
              <a:rPr lang="en-US" sz="2000" dirty="0">
                <a:latin typeface="Montserrat" panose="00000500000000000000" pitchFamily="50" charset="0"/>
              </a:rPr>
              <a:t>Combining the latitude and longitude in the CollegeScorecard dataset with the United States Census shapefiles, I created a United States map for my analysis of the relationship between the typical amount of debt an independent student receives and the typical amount of debt a dependent student with their parents' debt receives while attending school.</a:t>
            </a:r>
          </a:p>
        </p:txBody>
      </p:sp>
      <p:sp>
        <p:nvSpPr>
          <p:cNvPr id="275" name="TextBox 77">
            <a:extLst>
              <a:ext uri="{FF2B5EF4-FFF2-40B4-BE49-F238E27FC236}">
                <a16:creationId xmlns:a16="http://schemas.microsoft.com/office/drawing/2014/main" id="{1DF48FD2-B63E-4CCB-A9DB-87727AC98411}"/>
              </a:ext>
            </a:extLst>
          </p:cNvPr>
          <p:cNvSpPr txBox="1"/>
          <p:nvPr/>
        </p:nvSpPr>
        <p:spPr>
          <a:xfrm>
            <a:off x="18352509" y="4428170"/>
            <a:ext cx="8549028" cy="12403395"/>
          </a:xfrm>
          <a:prstGeom prst="rect">
            <a:avLst/>
          </a:prstGeom>
          <a:noFill/>
        </p:spPr>
        <p:txBody>
          <a:bodyPr wrap="square" spcCol="457200" rtlCol="0">
            <a:spAutoFit/>
          </a:bodyPr>
          <a:lstStyle>
            <a:defPPr>
              <a:defRPr lang="en-US"/>
            </a:defPPr>
            <a:lvl1pPr marL="0" algn="l" defTabSz="2351288" rtl="0" eaLnBrk="1" latinLnBrk="0" hangingPunct="1">
              <a:defRPr sz="9300" kern="1200">
                <a:solidFill>
                  <a:schemeClr val="tx1"/>
                </a:solidFill>
                <a:latin typeface="+mn-lt"/>
                <a:ea typeface="+mn-ea"/>
                <a:cs typeface="+mn-cs"/>
              </a:defRPr>
            </a:lvl1pPr>
            <a:lvl2pPr marL="2351288" algn="l" defTabSz="2351288" rtl="0" eaLnBrk="1" latinLnBrk="0" hangingPunct="1">
              <a:defRPr sz="9300" kern="1200">
                <a:solidFill>
                  <a:schemeClr val="tx1"/>
                </a:solidFill>
                <a:latin typeface="+mn-lt"/>
                <a:ea typeface="+mn-ea"/>
                <a:cs typeface="+mn-cs"/>
              </a:defRPr>
            </a:lvl2pPr>
            <a:lvl3pPr marL="4702576" algn="l" defTabSz="2351288" rtl="0" eaLnBrk="1" latinLnBrk="0" hangingPunct="1">
              <a:defRPr sz="9300" kern="1200">
                <a:solidFill>
                  <a:schemeClr val="tx1"/>
                </a:solidFill>
                <a:latin typeface="+mn-lt"/>
                <a:ea typeface="+mn-ea"/>
                <a:cs typeface="+mn-cs"/>
              </a:defRPr>
            </a:lvl3pPr>
            <a:lvl4pPr marL="7053864" algn="l" defTabSz="2351288" rtl="0" eaLnBrk="1" latinLnBrk="0" hangingPunct="1">
              <a:defRPr sz="9300" kern="1200">
                <a:solidFill>
                  <a:schemeClr val="tx1"/>
                </a:solidFill>
                <a:latin typeface="+mn-lt"/>
                <a:ea typeface="+mn-ea"/>
                <a:cs typeface="+mn-cs"/>
              </a:defRPr>
            </a:lvl4pPr>
            <a:lvl5pPr marL="9405153" algn="l" defTabSz="2351288" rtl="0" eaLnBrk="1" latinLnBrk="0" hangingPunct="1">
              <a:defRPr sz="9300" kern="1200">
                <a:solidFill>
                  <a:schemeClr val="tx1"/>
                </a:solidFill>
                <a:latin typeface="+mn-lt"/>
                <a:ea typeface="+mn-ea"/>
                <a:cs typeface="+mn-cs"/>
              </a:defRPr>
            </a:lvl5pPr>
            <a:lvl6pPr marL="11756441" algn="l" defTabSz="2351288" rtl="0" eaLnBrk="1" latinLnBrk="0" hangingPunct="1">
              <a:defRPr sz="9300" kern="1200">
                <a:solidFill>
                  <a:schemeClr val="tx1"/>
                </a:solidFill>
                <a:latin typeface="+mn-lt"/>
                <a:ea typeface="+mn-ea"/>
                <a:cs typeface="+mn-cs"/>
              </a:defRPr>
            </a:lvl6pPr>
            <a:lvl7pPr marL="14107729" algn="l" defTabSz="2351288" rtl="0" eaLnBrk="1" latinLnBrk="0" hangingPunct="1">
              <a:defRPr sz="9300" kern="1200">
                <a:solidFill>
                  <a:schemeClr val="tx1"/>
                </a:solidFill>
                <a:latin typeface="+mn-lt"/>
                <a:ea typeface="+mn-ea"/>
                <a:cs typeface="+mn-cs"/>
              </a:defRPr>
            </a:lvl7pPr>
            <a:lvl8pPr marL="16459017" algn="l" defTabSz="2351288" rtl="0" eaLnBrk="1" latinLnBrk="0" hangingPunct="1">
              <a:defRPr sz="9300" kern="1200">
                <a:solidFill>
                  <a:schemeClr val="tx1"/>
                </a:solidFill>
                <a:latin typeface="+mn-lt"/>
                <a:ea typeface="+mn-ea"/>
                <a:cs typeface="+mn-cs"/>
              </a:defRPr>
            </a:lvl8pPr>
            <a:lvl9pPr marL="18810305" algn="l" defTabSz="2351288" rtl="0" eaLnBrk="1" latinLnBrk="0" hangingPunct="1">
              <a:defRPr sz="9300" kern="1200">
                <a:solidFill>
                  <a:schemeClr val="tx1"/>
                </a:solidFill>
                <a:latin typeface="+mn-lt"/>
                <a:ea typeface="+mn-ea"/>
                <a:cs typeface="+mn-cs"/>
              </a:defRPr>
            </a:lvl9pPr>
          </a:lstStyle>
          <a:p>
            <a:pPr marL="285750" indent="-285750">
              <a:buFont typeface="Arial" panose="020B0604020202020204" pitchFamily="34" charset="0"/>
              <a:buChar char="•"/>
            </a:pPr>
            <a:r>
              <a:rPr lang="en-US" sz="2000" b="1" u="sng" dirty="0">
                <a:latin typeface="Montserrat" panose="00000500000000000000" pitchFamily="50" charset="0"/>
              </a:rPr>
              <a:t>Coding Methods</a:t>
            </a:r>
            <a:r>
              <a:rPr lang="en-US" sz="2000" dirty="0">
                <a:latin typeface="Montserrat" panose="00000500000000000000" pitchFamily="50" charset="0"/>
              </a:rPr>
              <a:t>: I used tidyverse to pipe functions (e.g. mutate, filter, select, and lapply). I used packages that include </a:t>
            </a:r>
            <a:r>
              <a:rPr lang="en-US" sz="2000" dirty="0" err="1">
                <a:latin typeface="Montserrat" panose="00000500000000000000" pitchFamily="50" charset="0"/>
              </a:rPr>
              <a:t>stringr</a:t>
            </a:r>
            <a:r>
              <a:rPr lang="en-US" sz="2000" dirty="0">
                <a:latin typeface="Montserrat" panose="00000500000000000000" pitchFamily="50" charset="0"/>
              </a:rPr>
              <a:t>, </a:t>
            </a:r>
            <a:r>
              <a:rPr lang="en-US" sz="2000" dirty="0" err="1">
                <a:latin typeface="Montserrat" panose="00000500000000000000" pitchFamily="50" charset="0"/>
              </a:rPr>
              <a:t>pplyr</a:t>
            </a:r>
            <a:r>
              <a:rPr lang="en-US" sz="2000" dirty="0">
                <a:latin typeface="Montserrat" panose="00000500000000000000" pitchFamily="50" charset="0"/>
              </a:rPr>
              <a:t>, dplyr, magrittr, ggplot, </a:t>
            </a:r>
            <a:r>
              <a:rPr lang="en-US" sz="2000" dirty="0" err="1">
                <a:latin typeface="Montserrat" panose="00000500000000000000" pitchFamily="50" charset="0"/>
              </a:rPr>
              <a:t>ggpubr</a:t>
            </a:r>
            <a:r>
              <a:rPr lang="en-US" sz="2000" dirty="0">
                <a:latin typeface="Montserrat" panose="00000500000000000000" pitchFamily="50" charset="0"/>
              </a:rPr>
              <a:t>, ggh4x, </a:t>
            </a:r>
            <a:r>
              <a:rPr lang="en-US" sz="2000" dirty="0" err="1">
                <a:latin typeface="Montserrat" panose="00000500000000000000" pitchFamily="50" charset="0"/>
              </a:rPr>
              <a:t>geofacet</a:t>
            </a:r>
            <a:r>
              <a:rPr lang="en-US" sz="2000" dirty="0">
                <a:latin typeface="Montserrat" panose="00000500000000000000" pitchFamily="50" charset="0"/>
              </a:rPr>
              <a:t>, sf, </a:t>
            </a:r>
            <a:r>
              <a:rPr lang="en-US" sz="2000" dirty="0" err="1">
                <a:latin typeface="Montserrat" panose="00000500000000000000" pitchFamily="50" charset="0"/>
              </a:rPr>
              <a:t>sp</a:t>
            </a:r>
            <a:r>
              <a:rPr lang="en-US" sz="2000" dirty="0">
                <a:latin typeface="Montserrat" panose="00000500000000000000" pitchFamily="50" charset="0"/>
              </a:rPr>
              <a:t>, and </a:t>
            </a:r>
            <a:r>
              <a:rPr lang="en-US" sz="2000" dirty="0" err="1">
                <a:latin typeface="Montserrat" panose="00000500000000000000" pitchFamily="50" charset="0"/>
              </a:rPr>
              <a:t>tidycensus</a:t>
            </a:r>
            <a:r>
              <a:rPr lang="en-US" sz="2000" dirty="0">
                <a:latin typeface="Montserrat" panose="00000500000000000000" pitchFamily="50" charset="0"/>
              </a:rPr>
              <a:t>. My favorite package is magrittr because of the assignment pipe %&lt;&gt;%.</a:t>
            </a:r>
          </a:p>
          <a:p>
            <a:pPr marL="285750" indent="-285750">
              <a:buFont typeface="Arial" panose="020B0604020202020204" pitchFamily="34" charset="0"/>
              <a:buChar char="•"/>
            </a:pPr>
            <a:r>
              <a:rPr lang="en-US" sz="2000" b="1" u="sng" dirty="0">
                <a:latin typeface="Montserrat" panose="00000500000000000000" pitchFamily="50" charset="0"/>
              </a:rPr>
              <a:t>Data Wrangling</a:t>
            </a:r>
            <a:r>
              <a:rPr lang="en-US" sz="2000" dirty="0">
                <a:latin typeface="Montserrat" panose="00000500000000000000" pitchFamily="50" charset="0"/>
              </a:rPr>
              <a:t>: For the CollegeScorecard dataset, I created an anonymous function that checks each column for missing values, and then I dropped all columns with zero entries. Observations that were missing their institutions name, proportion of Pell recipients in their student population, their longitude and latitude, and their state were dropped. This left a total of 952 variables and 6186 observations. As I did my analyses, I created multi-layer filters to create the needed subsets. </a:t>
            </a:r>
          </a:p>
          <a:p>
            <a:pPr marL="285750" indent="-285750">
              <a:buFont typeface="Arial" panose="020B0604020202020204" pitchFamily="34" charset="0"/>
              <a:buChar char="•"/>
            </a:pPr>
            <a:r>
              <a:rPr lang="en-US" sz="2000" b="1" u="sng" dirty="0">
                <a:latin typeface="Montserrat" panose="00000500000000000000" pitchFamily="50" charset="0"/>
              </a:rPr>
              <a:t>Spatial Analysis</a:t>
            </a:r>
            <a:r>
              <a:rPr lang="en-US" sz="2000" dirty="0">
                <a:latin typeface="Montserrat" panose="00000500000000000000" pitchFamily="50" charset="0"/>
              </a:rPr>
              <a:t>: The census shapefiles and data from the packages </a:t>
            </a:r>
            <a:r>
              <a:rPr lang="en-US" sz="2000" dirty="0" err="1">
                <a:latin typeface="Montserrat" panose="00000500000000000000" pitchFamily="50" charset="0"/>
              </a:rPr>
              <a:t>tigris</a:t>
            </a:r>
            <a:r>
              <a:rPr lang="en-US" sz="2000" dirty="0">
                <a:latin typeface="Montserrat" panose="00000500000000000000" pitchFamily="50" charset="0"/>
              </a:rPr>
              <a:t> and </a:t>
            </a:r>
            <a:r>
              <a:rPr lang="en-US" sz="2000" dirty="0" err="1">
                <a:latin typeface="Montserrat" panose="00000500000000000000" pitchFamily="50" charset="0"/>
              </a:rPr>
              <a:t>tidycensus</a:t>
            </a:r>
            <a:r>
              <a:rPr lang="en-US" sz="2000" dirty="0">
                <a:latin typeface="Montserrat" panose="00000500000000000000" pitchFamily="50" charset="0"/>
              </a:rPr>
              <a:t> were used to create maps of the institutional locations by state. I joined together the polygons of the states that are provided in the shapefile with the latitude and longitude of each school from the CollegeScorecard data.</a:t>
            </a:r>
          </a:p>
          <a:p>
            <a:pPr marL="285750" indent="-285750">
              <a:buFont typeface="Arial" panose="020B0604020202020204" pitchFamily="34" charset="0"/>
              <a:buChar char="•"/>
            </a:pPr>
            <a:r>
              <a:rPr lang="en-US" sz="2000" b="1" u="sng" dirty="0">
                <a:latin typeface="Montserrat" panose="00000500000000000000" pitchFamily="50" charset="0"/>
              </a:rPr>
              <a:t>Nonparametric Binomial Distribution Test and Confidence Intervals</a:t>
            </a:r>
            <a:r>
              <a:rPr lang="en-US" sz="2000" dirty="0">
                <a:latin typeface="Montserrat" panose="00000500000000000000" pitchFamily="50" charset="0"/>
              </a:rPr>
              <a:t>: The binomial test was used to verify the National Center for Education Statistics’ claim that the average net price at a 4-year institution is $18,500. </a:t>
            </a:r>
          </a:p>
          <a:p>
            <a:pPr marL="285750" indent="-285750">
              <a:buFont typeface="Arial" panose="020B0604020202020204" pitchFamily="34" charset="0"/>
              <a:buChar char="•"/>
            </a:pPr>
            <a:r>
              <a:rPr lang="en-US" sz="2000" b="1" u="sng" dirty="0">
                <a:latin typeface="Montserrat" panose="00000500000000000000" pitchFamily="50" charset="0"/>
              </a:rPr>
              <a:t>K-sample Permutation Tests</a:t>
            </a:r>
            <a:r>
              <a:rPr lang="en-US" sz="2000" dirty="0">
                <a:latin typeface="Montserrat" panose="00000500000000000000" pitchFamily="50" charset="0"/>
              </a:rPr>
              <a:t>: The K-sample Permutation Test was used to analyze whether graduation rate quartiles predicted the loan default rate.</a:t>
            </a:r>
          </a:p>
          <a:p>
            <a:pPr marL="285750" indent="-285750">
              <a:buFont typeface="Arial" panose="020B0604020202020204" pitchFamily="34" charset="0"/>
              <a:buChar char="•"/>
            </a:pPr>
            <a:r>
              <a:rPr lang="en-US" sz="2000" b="1" u="sng" dirty="0">
                <a:latin typeface="Montserrat" panose="00000500000000000000" pitchFamily="50" charset="0"/>
              </a:rPr>
              <a:t>Permutation Tests on the Median</a:t>
            </a:r>
            <a:r>
              <a:rPr lang="en-US" sz="2000" dirty="0">
                <a:latin typeface="Montserrat" panose="00000500000000000000" pitchFamily="50" charset="0"/>
              </a:rPr>
              <a:t>: For majority and minority Pell schools, I tested to see if there was a difference between the median dropout rate, graduation rate, and the 2-year loan default rate.</a:t>
            </a:r>
          </a:p>
          <a:p>
            <a:pPr marL="285750" indent="-285750">
              <a:buFont typeface="Arial" panose="020B0604020202020204" pitchFamily="34" charset="0"/>
              <a:buChar char="•"/>
            </a:pPr>
            <a:r>
              <a:rPr lang="en-US" sz="2000" b="1" u="sng" dirty="0">
                <a:latin typeface="Montserrat" panose="00000500000000000000" pitchFamily="50" charset="0"/>
              </a:rPr>
              <a:t>Permutation test on the slope</a:t>
            </a:r>
            <a:r>
              <a:rPr lang="en-US" sz="2000" dirty="0">
                <a:latin typeface="Montserrat" panose="00000500000000000000" pitchFamily="50" charset="0"/>
              </a:rPr>
              <a:t>: The permutation test on the slope was used to determine if there was a relationship between independent and dependent student debt.</a:t>
            </a:r>
          </a:p>
          <a:p>
            <a:pPr marL="285750" indent="-285750">
              <a:buFont typeface="Arial" panose="020B0604020202020204" pitchFamily="34" charset="0"/>
              <a:buChar char="•"/>
            </a:pPr>
            <a:r>
              <a:rPr lang="en-US" sz="2000" b="1" u="sng" dirty="0">
                <a:latin typeface="Montserrat" panose="00000500000000000000" pitchFamily="50" charset="0"/>
              </a:rPr>
              <a:t>Geom_smooth</a:t>
            </a:r>
            <a:r>
              <a:rPr lang="en-US" sz="2000" dirty="0">
                <a:latin typeface="Montserrat" panose="00000500000000000000" pitchFamily="50" charset="0"/>
              </a:rPr>
              <a:t>: This function in ggplot was used to map the slope of independent student debt by dependent student debt over the state of the institution.</a:t>
            </a:r>
          </a:p>
          <a:p>
            <a:pPr marL="285750" indent="-285750">
              <a:buFont typeface="Arial" panose="020B0604020202020204" pitchFamily="34" charset="0"/>
              <a:buChar char="•"/>
            </a:pPr>
            <a:r>
              <a:rPr lang="en-US" sz="2000" b="1" u="sng" dirty="0">
                <a:latin typeface="Montserrat" panose="00000500000000000000" pitchFamily="50" charset="0"/>
              </a:rPr>
              <a:t>Graphics</a:t>
            </a:r>
            <a:r>
              <a:rPr lang="en-US" sz="2000" dirty="0">
                <a:latin typeface="Montserrat" panose="00000500000000000000" pitchFamily="50" charset="0"/>
              </a:rPr>
              <a:t>: Stratified waffle charts, stratified histograms, a stratified vertical bar chart, and a geofaceted map were used to visualize the findings.</a:t>
            </a:r>
          </a:p>
        </p:txBody>
      </p:sp>
      <p:sp>
        <p:nvSpPr>
          <p:cNvPr id="276" name="TextBox 77">
            <a:extLst>
              <a:ext uri="{FF2B5EF4-FFF2-40B4-BE49-F238E27FC236}">
                <a16:creationId xmlns:a16="http://schemas.microsoft.com/office/drawing/2014/main" id="{C7AE1B7D-F7C4-429B-AD86-A5FB35155D51}"/>
              </a:ext>
            </a:extLst>
          </p:cNvPr>
          <p:cNvSpPr txBox="1"/>
          <p:nvPr/>
        </p:nvSpPr>
        <p:spPr>
          <a:xfrm>
            <a:off x="27302935" y="4293429"/>
            <a:ext cx="15611735" cy="13634502"/>
          </a:xfrm>
          <a:prstGeom prst="rect">
            <a:avLst/>
          </a:prstGeom>
          <a:noFill/>
        </p:spPr>
        <p:txBody>
          <a:bodyPr wrap="square" spcCol="457200" rtlCol="0">
            <a:spAutoFit/>
          </a:bodyPr>
          <a:lstStyle>
            <a:defPPr>
              <a:defRPr lang="en-US"/>
            </a:defPPr>
            <a:lvl1pPr marL="0" algn="l" defTabSz="2351288" rtl="0" eaLnBrk="1" latinLnBrk="0" hangingPunct="1">
              <a:defRPr sz="9300" kern="1200">
                <a:solidFill>
                  <a:schemeClr val="tx1"/>
                </a:solidFill>
                <a:latin typeface="+mn-lt"/>
                <a:ea typeface="+mn-ea"/>
                <a:cs typeface="+mn-cs"/>
              </a:defRPr>
            </a:lvl1pPr>
            <a:lvl2pPr marL="2351288" algn="l" defTabSz="2351288" rtl="0" eaLnBrk="1" latinLnBrk="0" hangingPunct="1">
              <a:defRPr sz="9300" kern="1200">
                <a:solidFill>
                  <a:schemeClr val="tx1"/>
                </a:solidFill>
                <a:latin typeface="+mn-lt"/>
                <a:ea typeface="+mn-ea"/>
                <a:cs typeface="+mn-cs"/>
              </a:defRPr>
            </a:lvl2pPr>
            <a:lvl3pPr marL="4702576" algn="l" defTabSz="2351288" rtl="0" eaLnBrk="1" latinLnBrk="0" hangingPunct="1">
              <a:defRPr sz="9300" kern="1200">
                <a:solidFill>
                  <a:schemeClr val="tx1"/>
                </a:solidFill>
                <a:latin typeface="+mn-lt"/>
                <a:ea typeface="+mn-ea"/>
                <a:cs typeface="+mn-cs"/>
              </a:defRPr>
            </a:lvl3pPr>
            <a:lvl4pPr marL="7053864" algn="l" defTabSz="2351288" rtl="0" eaLnBrk="1" latinLnBrk="0" hangingPunct="1">
              <a:defRPr sz="9300" kern="1200">
                <a:solidFill>
                  <a:schemeClr val="tx1"/>
                </a:solidFill>
                <a:latin typeface="+mn-lt"/>
                <a:ea typeface="+mn-ea"/>
                <a:cs typeface="+mn-cs"/>
              </a:defRPr>
            </a:lvl4pPr>
            <a:lvl5pPr marL="9405153" algn="l" defTabSz="2351288" rtl="0" eaLnBrk="1" latinLnBrk="0" hangingPunct="1">
              <a:defRPr sz="9300" kern="1200">
                <a:solidFill>
                  <a:schemeClr val="tx1"/>
                </a:solidFill>
                <a:latin typeface="+mn-lt"/>
                <a:ea typeface="+mn-ea"/>
                <a:cs typeface="+mn-cs"/>
              </a:defRPr>
            </a:lvl5pPr>
            <a:lvl6pPr marL="11756441" algn="l" defTabSz="2351288" rtl="0" eaLnBrk="1" latinLnBrk="0" hangingPunct="1">
              <a:defRPr sz="9300" kern="1200">
                <a:solidFill>
                  <a:schemeClr val="tx1"/>
                </a:solidFill>
                <a:latin typeface="+mn-lt"/>
                <a:ea typeface="+mn-ea"/>
                <a:cs typeface="+mn-cs"/>
              </a:defRPr>
            </a:lvl6pPr>
            <a:lvl7pPr marL="14107729" algn="l" defTabSz="2351288" rtl="0" eaLnBrk="1" latinLnBrk="0" hangingPunct="1">
              <a:defRPr sz="9300" kern="1200">
                <a:solidFill>
                  <a:schemeClr val="tx1"/>
                </a:solidFill>
                <a:latin typeface="+mn-lt"/>
                <a:ea typeface="+mn-ea"/>
                <a:cs typeface="+mn-cs"/>
              </a:defRPr>
            </a:lvl7pPr>
            <a:lvl8pPr marL="16459017" algn="l" defTabSz="2351288" rtl="0" eaLnBrk="1" latinLnBrk="0" hangingPunct="1">
              <a:defRPr sz="9300" kern="1200">
                <a:solidFill>
                  <a:schemeClr val="tx1"/>
                </a:solidFill>
                <a:latin typeface="+mn-lt"/>
                <a:ea typeface="+mn-ea"/>
                <a:cs typeface="+mn-cs"/>
              </a:defRPr>
            </a:lvl8pPr>
            <a:lvl9pPr marL="18810305" algn="l" defTabSz="2351288" rtl="0" eaLnBrk="1" latinLnBrk="0" hangingPunct="1">
              <a:defRPr sz="9300" kern="1200">
                <a:solidFill>
                  <a:schemeClr val="tx1"/>
                </a:solidFill>
                <a:latin typeface="+mn-lt"/>
                <a:ea typeface="+mn-ea"/>
                <a:cs typeface="+mn-cs"/>
              </a:defRPr>
            </a:lvl9pPr>
          </a:lstStyle>
          <a:p>
            <a:pPr marL="285750" indent="-285750">
              <a:buFont typeface="Arial" panose="020B0604020202020204" pitchFamily="34" charset="0"/>
              <a:buChar char="•"/>
            </a:pPr>
            <a:r>
              <a:rPr lang="en-US" sz="2000" b="1" u="sng" dirty="0">
                <a:latin typeface="Montserrat" panose="00000500000000000000" pitchFamily="50" charset="0"/>
              </a:rPr>
              <a:t>Independent and Dependent Student Debt US Map</a:t>
            </a:r>
            <a:r>
              <a:rPr lang="en-US" sz="2000" dirty="0">
                <a:latin typeface="Montserrat" panose="00000500000000000000" pitchFamily="50" charset="0"/>
              </a:rPr>
              <a:t>: The relationship between the typical amount of debt a dependent student receives with their parents (Y) and the typical amount of debt an independent student receives (X) is displayed for each state. The black line is the relationship for whole dataset including all states if the two amounts were equal. It is the same and standardizes the graph for all states. The blue line is the relationship between independent and dependent student debt for just the institutions in each state. For example, according to Georgia’s blue line the typical amount of debt a dependent student and their parents accumulates by the time they exit the institution exceeds the amount an independent student accumulates.</a:t>
            </a:r>
          </a:p>
          <a:p>
            <a:pPr marL="285750" indent="-285750">
              <a:buFont typeface="Arial" panose="020B0604020202020204" pitchFamily="34" charset="0"/>
              <a:buChar char="•"/>
            </a:pPr>
            <a:endParaRPr lang="en-US" sz="2000" dirty="0">
              <a:latin typeface="Montserrat" panose="00000500000000000000" pitchFamily="50" charset="0"/>
            </a:endParaRPr>
          </a:p>
          <a:p>
            <a:pPr marL="285750" indent="-285750">
              <a:buFont typeface="Arial" panose="020B0604020202020204" pitchFamily="34" charset="0"/>
              <a:buChar char="•"/>
            </a:pPr>
            <a:r>
              <a:rPr lang="en-US" sz="2000" b="1" u="sng" dirty="0">
                <a:latin typeface="Montserrat" panose="00000500000000000000" pitchFamily="50" charset="0"/>
              </a:rPr>
              <a:t>Independent and Dependent Student Debt Vertical Stratified Bar Chart</a:t>
            </a:r>
            <a:r>
              <a:rPr lang="en-US" sz="2000" dirty="0">
                <a:latin typeface="Montserrat" panose="00000500000000000000" pitchFamily="50" charset="0"/>
              </a:rPr>
              <a:t>: The height of the gold bar represents the median independent student debt for each state. The height of the grey bar represents the median dependent student debt with their parents for each state. The height of the gold bar is superimposed over the grey bar and both bar heights start from zero. Unanimously, dependent students with their parents accumulate more debt than independent students across the states. The red line corresponds to the median debt for independent students as they exit the institutions they attended for all institutions in the dataset. The blue line corresponds to the median debt for dependent students and their parents as they exit the institutions they attended for all institutions in the dataset.</a:t>
            </a:r>
          </a:p>
          <a:p>
            <a:pPr marL="285750" indent="-285750">
              <a:buFont typeface="Arial" panose="020B0604020202020204" pitchFamily="34" charset="0"/>
              <a:buChar char="•"/>
            </a:pPr>
            <a:endParaRPr lang="en-US" sz="2000" dirty="0">
              <a:latin typeface="Montserrat" panose="00000500000000000000" pitchFamily="50" charset="0"/>
            </a:endParaRPr>
          </a:p>
          <a:p>
            <a:pPr marL="285750" indent="-285750">
              <a:buFont typeface="Arial" panose="020B0604020202020204" pitchFamily="34" charset="0"/>
              <a:buChar char="•"/>
            </a:pPr>
            <a:r>
              <a:rPr lang="en-US" sz="2000" b="1" u="sng" dirty="0">
                <a:latin typeface="Montserrat" panose="00000500000000000000" pitchFamily="50" charset="0"/>
              </a:rPr>
              <a:t>Breakdown of Pell, Years, and Control Waffle Charts</a:t>
            </a:r>
            <a:r>
              <a:rPr lang="en-US" sz="2000" dirty="0">
                <a:latin typeface="Montserrat" panose="00000500000000000000" pitchFamily="50" charset="0"/>
              </a:rPr>
              <a:t>: The number minority Pell institutions exceed the number of majority Pell institutions. Within the majority Pell institutions, one can see that number of private institutions greatly exceed the number of public institutions for both 2-year and 4-year schools. Private institutions have high graduation rates as seen in the graduation graphic below. It appears that private schools are cognizant of bringing in low-income students and facilitating their graduation.</a:t>
            </a:r>
          </a:p>
          <a:p>
            <a:pPr marL="285750" indent="-285750">
              <a:buFont typeface="Arial" panose="020B0604020202020204" pitchFamily="34" charset="0"/>
              <a:buChar char="•"/>
            </a:pPr>
            <a:endParaRPr lang="en-US" sz="2000" dirty="0">
              <a:latin typeface="Montserrat" panose="00000500000000000000" pitchFamily="50" charset="0"/>
            </a:endParaRPr>
          </a:p>
          <a:p>
            <a:pPr marL="285750" indent="-285750">
              <a:buFont typeface="Arial" panose="020B0604020202020204" pitchFamily="34" charset="0"/>
              <a:buChar char="•"/>
            </a:pPr>
            <a:r>
              <a:rPr lang="en-US" sz="2000" b="1" u="sng" dirty="0">
                <a:latin typeface="Montserrat" panose="00000500000000000000" pitchFamily="50" charset="0"/>
              </a:rPr>
              <a:t>Default Rate Stratified by Graduation Rate</a:t>
            </a:r>
            <a:r>
              <a:rPr lang="en-US" sz="2000" dirty="0">
                <a:latin typeface="Montserrat" panose="00000500000000000000" pitchFamily="50" charset="0"/>
              </a:rPr>
              <a:t>: The 2-year loan default rate for majority Pell schools is 3.5% to 4.2% higher than minority Pell schools. The default rates for institutions with graduation rates of 50% or less are 12.56% and 10.07% In contrast, the default rates for institutions with graduation rates greater than 50% are 5.67% and 5.28%. There is a large benefit to increase graduation rates.</a:t>
            </a:r>
          </a:p>
          <a:p>
            <a:pPr marL="285750" indent="-285750">
              <a:buFont typeface="Arial" panose="020B0604020202020204" pitchFamily="34" charset="0"/>
              <a:buChar char="•"/>
            </a:pPr>
            <a:r>
              <a:rPr lang="en-US" sz="2000" dirty="0">
                <a:latin typeface="Montserrat" panose="00000500000000000000" pitchFamily="50" charset="0"/>
              </a:rPr>
              <a:t>The data showed that the true difference in the center of the two distributions is between 4.81% and 5.42%. For institutions with a graduation rate greater than 50% the median 2-year default rate is 5.67% while for institutions with a graduation rate of 50% or less the median 2-year default rate is 11.09%</a:t>
            </a:r>
          </a:p>
          <a:p>
            <a:pPr marL="285750" indent="-285750">
              <a:buFont typeface="Arial" panose="020B0604020202020204" pitchFamily="34" charset="0"/>
              <a:buChar char="•"/>
            </a:pPr>
            <a:endParaRPr lang="en-US" sz="2000" dirty="0">
              <a:latin typeface="Montserrat" panose="00000500000000000000" pitchFamily="50" charset="0"/>
            </a:endParaRPr>
          </a:p>
          <a:p>
            <a:pPr marL="285750" indent="-285750">
              <a:buFont typeface="Arial" panose="020B0604020202020204" pitchFamily="34" charset="0"/>
              <a:buChar char="•"/>
            </a:pPr>
            <a:r>
              <a:rPr lang="en-US" sz="2000" b="1" u="sng" dirty="0">
                <a:latin typeface="Montserrat" panose="00000500000000000000" pitchFamily="50" charset="0"/>
              </a:rPr>
              <a:t>Student Dropout Rate Stratified by combinations of Control and Majority/Minority Pell Status</a:t>
            </a:r>
            <a:r>
              <a:rPr lang="en-US" sz="2000" dirty="0">
                <a:latin typeface="Montserrat" panose="00000500000000000000" pitchFamily="50" charset="0"/>
              </a:rPr>
              <a:t>: The dropout rate for 4-year minority Pell institutions is much lower (16%) than other combinations (42% and 36%). Notably, 2-year minority Pell institutions have the highest dropout rate of 42% of all combinations. In addition, 2-year minority Pell institutions are visually less variable than the majority Pell institutions. Thus, 2-year minority Pell institutions have consistently higher dropout rates compared to majority Pell institutions. An article I read suggested that students at 2-year institutions do not realize that they can use the Pell grant for a 2-year institution. Possibly, by informing their students about the Pell grant opportunity, some of the minority Pell institutions may be able to switch to the majority Pell classification and lower their dropout rate.</a:t>
            </a:r>
          </a:p>
          <a:p>
            <a:pPr marL="285750" indent="-285750">
              <a:buFont typeface="Arial" panose="020B0604020202020204" pitchFamily="34" charset="0"/>
              <a:buChar char="•"/>
            </a:pPr>
            <a:endParaRPr lang="en-US" sz="600" dirty="0">
              <a:latin typeface="Montserrat" panose="00000500000000000000" pitchFamily="50" charset="0"/>
            </a:endParaRPr>
          </a:p>
          <a:p>
            <a:pPr marL="285750" indent="-285750">
              <a:buFont typeface="Arial" panose="020B0604020202020204" pitchFamily="34" charset="0"/>
              <a:buChar char="•"/>
            </a:pPr>
            <a:r>
              <a:rPr lang="en-US" sz="2000" b="1" u="sng" dirty="0">
                <a:latin typeface="Montserrat" panose="00000500000000000000" pitchFamily="50" charset="0"/>
              </a:rPr>
              <a:t>Student Graduation Rate Stratified by combinations of Control and Majority/Minority Pell Status</a:t>
            </a:r>
            <a:r>
              <a:rPr lang="en-US" sz="2000" dirty="0">
                <a:latin typeface="Montserrat" panose="00000500000000000000" pitchFamily="50" charset="0"/>
              </a:rPr>
              <a:t>: As mentioned earlier, private 2-year majority Pell institutions have the highest graduation rate. There is a huge discrepancy between the graduation rate for minority Pell institutions (28% vs. 58%). In addition, the overall 2-year minority Pell graduation rate (28%) is half the overall 2-year majority Pell graduation rate (56%). Again, informing 2-year minority Pell institution students about the Pell grant opportunity may improve graduation rates. </a:t>
            </a:r>
          </a:p>
        </p:txBody>
      </p:sp>
      <p:cxnSp>
        <p:nvCxnSpPr>
          <p:cNvPr id="16" name="Straight Connector 15">
            <a:extLst>
              <a:ext uri="{FF2B5EF4-FFF2-40B4-BE49-F238E27FC236}">
                <a16:creationId xmlns:a16="http://schemas.microsoft.com/office/drawing/2014/main" id="{2E47E261-C665-46EA-B57B-6C7BCEA0B575}"/>
              </a:ext>
            </a:extLst>
          </p:cNvPr>
          <p:cNvCxnSpPr>
            <a:cxnSpLocks/>
            <a:stCxn id="164" idx="3"/>
            <a:endCxn id="167" idx="3"/>
          </p:cNvCxnSpPr>
          <p:nvPr/>
        </p:nvCxnSpPr>
        <p:spPr>
          <a:xfrm>
            <a:off x="26901537" y="3816793"/>
            <a:ext cx="321055" cy="15689"/>
          </a:xfrm>
          <a:prstGeom prst="line">
            <a:avLst/>
          </a:prstGeom>
        </p:spPr>
        <p:style>
          <a:lnRef idx="2">
            <a:schemeClr val="accent1"/>
          </a:lnRef>
          <a:fillRef idx="0">
            <a:schemeClr val="accent1"/>
          </a:fillRef>
          <a:effectRef idx="1">
            <a:schemeClr val="accent1"/>
          </a:effectRef>
          <a:fontRef idx="minor">
            <a:schemeClr val="tx1"/>
          </a:fontRef>
        </p:style>
      </p:cxnSp>
      <p:grpSp>
        <p:nvGrpSpPr>
          <p:cNvPr id="47" name="Group 46">
            <a:extLst>
              <a:ext uri="{FF2B5EF4-FFF2-40B4-BE49-F238E27FC236}">
                <a16:creationId xmlns:a16="http://schemas.microsoft.com/office/drawing/2014/main" id="{5BE5DD3B-5378-4E16-8ECB-C1A6CAEECF1A}"/>
              </a:ext>
            </a:extLst>
          </p:cNvPr>
          <p:cNvGrpSpPr/>
          <p:nvPr/>
        </p:nvGrpSpPr>
        <p:grpSpPr>
          <a:xfrm>
            <a:off x="970615" y="19533721"/>
            <a:ext cx="7142646" cy="9661653"/>
            <a:chOff x="1000943" y="19327242"/>
            <a:chExt cx="7142646" cy="9661653"/>
          </a:xfrm>
        </p:grpSpPr>
        <p:sp>
          <p:nvSpPr>
            <p:cNvPr id="262" name="TextBox 261">
              <a:extLst>
                <a:ext uri="{FF2B5EF4-FFF2-40B4-BE49-F238E27FC236}">
                  <a16:creationId xmlns:a16="http://schemas.microsoft.com/office/drawing/2014/main" id="{15C267AB-CC12-46A8-B841-5667ECAF7877}"/>
                </a:ext>
              </a:extLst>
            </p:cNvPr>
            <p:cNvSpPr txBox="1"/>
            <p:nvPr/>
          </p:nvSpPr>
          <p:spPr>
            <a:xfrm>
              <a:off x="3129006" y="28694052"/>
              <a:ext cx="2209201" cy="276999"/>
            </a:xfrm>
            <a:prstGeom prst="rect">
              <a:avLst/>
            </a:prstGeom>
            <a:noFill/>
          </p:spPr>
          <p:txBody>
            <a:bodyPr wrap="square" rtlCol="0">
              <a:spAutoFit/>
            </a:bodyPr>
            <a:lstStyle/>
            <a:p>
              <a:r>
                <a:rPr lang="en-US" sz="1200" b="0" dirty="0">
                  <a:solidFill>
                    <a:srgbClr val="FF3300"/>
                  </a:solidFill>
                  <a:latin typeface="Monserrat"/>
                </a:rPr>
                <a:t>$10,927</a:t>
              </a:r>
            </a:p>
          </p:txBody>
        </p:sp>
        <p:sp>
          <p:nvSpPr>
            <p:cNvPr id="263" name="TextBox 262">
              <a:extLst>
                <a:ext uri="{FF2B5EF4-FFF2-40B4-BE49-F238E27FC236}">
                  <a16:creationId xmlns:a16="http://schemas.microsoft.com/office/drawing/2014/main" id="{680D4872-A496-40D9-A164-93F616C6C83F}"/>
                </a:ext>
              </a:extLst>
            </p:cNvPr>
            <p:cNvSpPr txBox="1"/>
            <p:nvPr/>
          </p:nvSpPr>
          <p:spPr>
            <a:xfrm>
              <a:off x="4653890" y="28711896"/>
              <a:ext cx="1355390" cy="276999"/>
            </a:xfrm>
            <a:prstGeom prst="rect">
              <a:avLst/>
            </a:prstGeom>
            <a:noFill/>
          </p:spPr>
          <p:txBody>
            <a:bodyPr wrap="square" rtlCol="0">
              <a:spAutoFit/>
            </a:bodyPr>
            <a:lstStyle/>
            <a:p>
              <a:r>
                <a:rPr lang="en-US" sz="1200" b="0" dirty="0">
                  <a:solidFill>
                    <a:srgbClr val="4F4FF8"/>
                  </a:solidFill>
                  <a:latin typeface="Monserrat"/>
                </a:rPr>
                <a:t>$20,000</a:t>
              </a:r>
            </a:p>
          </p:txBody>
        </p:sp>
        <p:grpSp>
          <p:nvGrpSpPr>
            <p:cNvPr id="46" name="Group 45">
              <a:extLst>
                <a:ext uri="{FF2B5EF4-FFF2-40B4-BE49-F238E27FC236}">
                  <a16:creationId xmlns:a16="http://schemas.microsoft.com/office/drawing/2014/main" id="{C432678A-47C3-4C0E-A64B-4D334D0898D9}"/>
                </a:ext>
              </a:extLst>
            </p:cNvPr>
            <p:cNvGrpSpPr/>
            <p:nvPr/>
          </p:nvGrpSpPr>
          <p:grpSpPr>
            <a:xfrm>
              <a:off x="1000943" y="19397295"/>
              <a:ext cx="7142646" cy="9446847"/>
              <a:chOff x="1000943" y="19397295"/>
              <a:chExt cx="7142646" cy="9446847"/>
            </a:xfrm>
          </p:grpSpPr>
          <p:pic>
            <p:nvPicPr>
              <p:cNvPr id="40" name="Picture 39" descr="Chart, bar chart&#10;&#10;Description automatically generated">
                <a:extLst>
                  <a:ext uri="{FF2B5EF4-FFF2-40B4-BE49-F238E27FC236}">
                    <a16:creationId xmlns:a16="http://schemas.microsoft.com/office/drawing/2014/main" id="{F930EA43-7EA3-462F-9547-5862308ACC60}"/>
                  </a:ext>
                </a:extLst>
              </p:cNvPr>
              <p:cNvPicPr>
                <a:picLocks/>
              </p:cNvPicPr>
              <p:nvPr/>
            </p:nvPicPr>
            <p:blipFill rotWithShape="1">
              <a:blip r:embed="rId10"/>
              <a:srcRect l="6802" b="6233"/>
              <a:stretch/>
            </p:blipFill>
            <p:spPr>
              <a:xfrm>
                <a:off x="1853168" y="19659751"/>
                <a:ext cx="5672272" cy="8931231"/>
              </a:xfrm>
              <a:prstGeom prst="rect">
                <a:avLst/>
              </a:prstGeom>
            </p:spPr>
          </p:pic>
          <p:pic>
            <p:nvPicPr>
              <p:cNvPr id="278" name="Picture 277" descr="Chart, bar chart&#10;&#10;Description automatically generated">
                <a:extLst>
                  <a:ext uri="{FF2B5EF4-FFF2-40B4-BE49-F238E27FC236}">
                    <a16:creationId xmlns:a16="http://schemas.microsoft.com/office/drawing/2014/main" id="{705510C1-928A-48B7-9EFA-317837CA94C1}"/>
                  </a:ext>
                </a:extLst>
              </p:cNvPr>
              <p:cNvPicPr>
                <a:picLocks/>
              </p:cNvPicPr>
              <p:nvPr/>
            </p:nvPicPr>
            <p:blipFill rotWithShape="1">
              <a:blip r:embed="rId10"/>
              <a:srcRect l="1361" r="95914" b="3575"/>
              <a:stretch/>
            </p:blipFill>
            <p:spPr>
              <a:xfrm>
                <a:off x="1090272" y="19659752"/>
                <a:ext cx="762716" cy="9184390"/>
              </a:xfrm>
              <a:prstGeom prst="rect">
                <a:avLst/>
              </a:prstGeom>
            </p:spPr>
          </p:pic>
          <p:pic>
            <p:nvPicPr>
              <p:cNvPr id="45" name="Picture 44" descr="Chart, bar chart&#10;&#10;Description automatically generated">
                <a:extLst>
                  <a:ext uri="{FF2B5EF4-FFF2-40B4-BE49-F238E27FC236}">
                    <a16:creationId xmlns:a16="http://schemas.microsoft.com/office/drawing/2014/main" id="{633B38C3-22F4-41C2-87D1-982A29855083}"/>
                  </a:ext>
                </a:extLst>
              </p:cNvPr>
              <p:cNvPicPr>
                <a:picLocks/>
              </p:cNvPicPr>
              <p:nvPr/>
            </p:nvPicPr>
            <p:blipFill rotWithShape="1">
              <a:blip r:embed="rId10"/>
              <a:srcRect l="5651" t="93644" b="3455"/>
              <a:stretch/>
            </p:blipFill>
            <p:spPr>
              <a:xfrm>
                <a:off x="1788493" y="28590982"/>
                <a:ext cx="5730795" cy="95177"/>
              </a:xfrm>
              <a:prstGeom prst="rect">
                <a:avLst/>
              </a:prstGeom>
            </p:spPr>
          </p:pic>
          <p:sp>
            <p:nvSpPr>
              <p:cNvPr id="280" name="TextBox 77">
                <a:extLst>
                  <a:ext uri="{FF2B5EF4-FFF2-40B4-BE49-F238E27FC236}">
                    <a16:creationId xmlns:a16="http://schemas.microsoft.com/office/drawing/2014/main" id="{8D9BAB35-18BC-487B-9427-934A8E8FCB4D}"/>
                  </a:ext>
                </a:extLst>
              </p:cNvPr>
              <p:cNvSpPr txBox="1"/>
              <p:nvPr/>
            </p:nvSpPr>
            <p:spPr>
              <a:xfrm>
                <a:off x="1000943" y="19397295"/>
                <a:ext cx="7142646" cy="400110"/>
              </a:xfrm>
              <a:prstGeom prst="rect">
                <a:avLst/>
              </a:prstGeom>
              <a:noFill/>
            </p:spPr>
            <p:txBody>
              <a:bodyPr wrap="square" spcCol="457200" rtlCol="0">
                <a:spAutoFit/>
              </a:bodyPr>
              <a:lstStyle>
                <a:defPPr>
                  <a:defRPr lang="en-US"/>
                </a:defPPr>
                <a:lvl1pPr marL="0" algn="l" defTabSz="2351288" rtl="0" eaLnBrk="1" latinLnBrk="0" hangingPunct="1">
                  <a:defRPr sz="9300" kern="1200">
                    <a:solidFill>
                      <a:schemeClr val="tx1"/>
                    </a:solidFill>
                    <a:latin typeface="+mn-lt"/>
                    <a:ea typeface="+mn-ea"/>
                    <a:cs typeface="+mn-cs"/>
                  </a:defRPr>
                </a:lvl1pPr>
                <a:lvl2pPr marL="2351288" algn="l" defTabSz="2351288" rtl="0" eaLnBrk="1" latinLnBrk="0" hangingPunct="1">
                  <a:defRPr sz="9300" kern="1200">
                    <a:solidFill>
                      <a:schemeClr val="tx1"/>
                    </a:solidFill>
                    <a:latin typeface="+mn-lt"/>
                    <a:ea typeface="+mn-ea"/>
                    <a:cs typeface="+mn-cs"/>
                  </a:defRPr>
                </a:lvl2pPr>
                <a:lvl3pPr marL="4702576" algn="l" defTabSz="2351288" rtl="0" eaLnBrk="1" latinLnBrk="0" hangingPunct="1">
                  <a:defRPr sz="9300" kern="1200">
                    <a:solidFill>
                      <a:schemeClr val="tx1"/>
                    </a:solidFill>
                    <a:latin typeface="+mn-lt"/>
                    <a:ea typeface="+mn-ea"/>
                    <a:cs typeface="+mn-cs"/>
                  </a:defRPr>
                </a:lvl3pPr>
                <a:lvl4pPr marL="7053864" algn="l" defTabSz="2351288" rtl="0" eaLnBrk="1" latinLnBrk="0" hangingPunct="1">
                  <a:defRPr sz="9300" kern="1200">
                    <a:solidFill>
                      <a:schemeClr val="tx1"/>
                    </a:solidFill>
                    <a:latin typeface="+mn-lt"/>
                    <a:ea typeface="+mn-ea"/>
                    <a:cs typeface="+mn-cs"/>
                  </a:defRPr>
                </a:lvl4pPr>
                <a:lvl5pPr marL="9405153" algn="l" defTabSz="2351288" rtl="0" eaLnBrk="1" latinLnBrk="0" hangingPunct="1">
                  <a:defRPr sz="9300" kern="1200">
                    <a:solidFill>
                      <a:schemeClr val="tx1"/>
                    </a:solidFill>
                    <a:latin typeface="+mn-lt"/>
                    <a:ea typeface="+mn-ea"/>
                    <a:cs typeface="+mn-cs"/>
                  </a:defRPr>
                </a:lvl5pPr>
                <a:lvl6pPr marL="11756441" algn="l" defTabSz="2351288" rtl="0" eaLnBrk="1" latinLnBrk="0" hangingPunct="1">
                  <a:defRPr sz="9300" kern="1200">
                    <a:solidFill>
                      <a:schemeClr val="tx1"/>
                    </a:solidFill>
                    <a:latin typeface="+mn-lt"/>
                    <a:ea typeface="+mn-ea"/>
                    <a:cs typeface="+mn-cs"/>
                  </a:defRPr>
                </a:lvl6pPr>
                <a:lvl7pPr marL="14107729" algn="l" defTabSz="2351288" rtl="0" eaLnBrk="1" latinLnBrk="0" hangingPunct="1">
                  <a:defRPr sz="9300" kern="1200">
                    <a:solidFill>
                      <a:schemeClr val="tx1"/>
                    </a:solidFill>
                    <a:latin typeface="+mn-lt"/>
                    <a:ea typeface="+mn-ea"/>
                    <a:cs typeface="+mn-cs"/>
                  </a:defRPr>
                </a:lvl7pPr>
                <a:lvl8pPr marL="16459017" algn="l" defTabSz="2351288" rtl="0" eaLnBrk="1" latinLnBrk="0" hangingPunct="1">
                  <a:defRPr sz="9300" kern="1200">
                    <a:solidFill>
                      <a:schemeClr val="tx1"/>
                    </a:solidFill>
                    <a:latin typeface="+mn-lt"/>
                    <a:ea typeface="+mn-ea"/>
                    <a:cs typeface="+mn-cs"/>
                  </a:defRPr>
                </a:lvl8pPr>
                <a:lvl9pPr marL="18810305" algn="l" defTabSz="2351288" rtl="0" eaLnBrk="1" latinLnBrk="0" hangingPunct="1">
                  <a:defRPr sz="9300" kern="1200">
                    <a:solidFill>
                      <a:schemeClr val="tx1"/>
                    </a:solidFill>
                    <a:latin typeface="+mn-lt"/>
                    <a:ea typeface="+mn-ea"/>
                    <a:cs typeface="+mn-cs"/>
                  </a:defRPr>
                </a:lvl9pPr>
              </a:lstStyle>
              <a:p>
                <a:r>
                  <a:rPr lang="en-US" sz="2000" dirty="0">
                    <a:latin typeface="Montserrat" panose="00000500000000000000" pitchFamily="50" charset="0"/>
                  </a:rPr>
                  <a:t>Dependent and Independent Student Debt by State.</a:t>
                </a:r>
              </a:p>
            </p:txBody>
          </p:sp>
        </p:grpSp>
        <p:sp>
          <p:nvSpPr>
            <p:cNvPr id="281" name="Rectangle: Rounded Corners 280">
              <a:extLst>
                <a:ext uri="{FF2B5EF4-FFF2-40B4-BE49-F238E27FC236}">
                  <a16:creationId xmlns:a16="http://schemas.microsoft.com/office/drawing/2014/main" id="{90021DAC-D242-455D-AE3B-35D9E0C38CED}"/>
                </a:ext>
              </a:extLst>
            </p:cNvPr>
            <p:cNvSpPr/>
            <p:nvPr/>
          </p:nvSpPr>
          <p:spPr bwMode="auto">
            <a:xfrm>
              <a:off x="1042714" y="19327242"/>
              <a:ext cx="6831605" cy="9601200"/>
            </a:xfrm>
            <a:prstGeom prst="roundRect">
              <a:avLst>
                <a:gd name="adj" fmla="val 1873"/>
              </a:avLst>
            </a:prstGeom>
            <a:noFill/>
            <a:ln w="9525" cap="flat" cmpd="sng" algn="ctr">
              <a:solidFill>
                <a:srgbClr val="B0B3B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2259013" rtl="0" eaLnBrk="0" fontAlgn="base" latinLnBrk="0" hangingPunct="0">
                <a:lnSpc>
                  <a:spcPct val="65000"/>
                </a:lnSpc>
                <a:spcBef>
                  <a:spcPct val="50000"/>
                </a:spcBef>
                <a:spcAft>
                  <a:spcPct val="0"/>
                </a:spcAft>
                <a:buClrTx/>
                <a:buSzTx/>
                <a:buFontTx/>
                <a:buNone/>
                <a:tabLst/>
              </a:pPr>
              <a:endParaRPr kumimoji="0" lang="en-US" sz="5400" b="1" i="0" u="none" strike="noStrike" cap="none" normalizeH="0" baseline="0" dirty="0">
                <a:ln>
                  <a:noFill/>
                </a:ln>
                <a:solidFill>
                  <a:schemeClr val="tx1"/>
                </a:solidFill>
                <a:effectLst/>
                <a:latin typeface="Times New Roman" pitchFamily="18" charset="0"/>
              </a:endParaRPr>
            </a:p>
          </p:txBody>
        </p:sp>
      </p:grpSp>
      <p:sp>
        <p:nvSpPr>
          <p:cNvPr id="282" name="Rectangle: Rounded Corners 281">
            <a:extLst>
              <a:ext uri="{FF2B5EF4-FFF2-40B4-BE49-F238E27FC236}">
                <a16:creationId xmlns:a16="http://schemas.microsoft.com/office/drawing/2014/main" id="{D243E057-C328-4058-B787-52076BF68F0A}"/>
              </a:ext>
            </a:extLst>
          </p:cNvPr>
          <p:cNvSpPr/>
          <p:nvPr/>
        </p:nvSpPr>
        <p:spPr bwMode="auto">
          <a:xfrm>
            <a:off x="7975114" y="19514990"/>
            <a:ext cx="13819520" cy="6190488"/>
          </a:xfrm>
          <a:prstGeom prst="roundRect">
            <a:avLst>
              <a:gd name="adj" fmla="val 1873"/>
            </a:avLst>
          </a:prstGeom>
          <a:noFill/>
          <a:ln w="9525" cap="flat" cmpd="sng" algn="ctr">
            <a:solidFill>
              <a:srgbClr val="B0B3B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2259013" rtl="0" eaLnBrk="0" fontAlgn="base" latinLnBrk="0" hangingPunct="0">
              <a:lnSpc>
                <a:spcPct val="65000"/>
              </a:lnSpc>
              <a:spcBef>
                <a:spcPct val="50000"/>
              </a:spcBef>
              <a:spcAft>
                <a:spcPct val="0"/>
              </a:spcAft>
              <a:buClrTx/>
              <a:buSzTx/>
              <a:buFontTx/>
              <a:buNone/>
              <a:tabLst/>
            </a:pPr>
            <a:endParaRPr kumimoji="0" lang="en-US" sz="5400" b="1" i="0" u="none" strike="noStrike" cap="none" normalizeH="0" baseline="0" dirty="0">
              <a:ln>
                <a:noFill/>
              </a:ln>
              <a:solidFill>
                <a:schemeClr val="tx1"/>
              </a:solidFill>
              <a:effectLst/>
              <a:latin typeface="Times New Roman" pitchFamily="18" charset="0"/>
            </a:endParaRPr>
          </a:p>
        </p:txBody>
      </p:sp>
      <p:grpSp>
        <p:nvGrpSpPr>
          <p:cNvPr id="53" name="Group 52">
            <a:extLst>
              <a:ext uri="{FF2B5EF4-FFF2-40B4-BE49-F238E27FC236}">
                <a16:creationId xmlns:a16="http://schemas.microsoft.com/office/drawing/2014/main" id="{D936B248-3EEA-4E5A-B831-8B4C2DBFFE76}"/>
              </a:ext>
            </a:extLst>
          </p:cNvPr>
          <p:cNvGrpSpPr/>
          <p:nvPr/>
        </p:nvGrpSpPr>
        <p:grpSpPr>
          <a:xfrm>
            <a:off x="8018956" y="19603943"/>
            <a:ext cx="13767984" cy="6063915"/>
            <a:chOff x="8018956" y="19603943"/>
            <a:chExt cx="13767984" cy="6063915"/>
          </a:xfrm>
        </p:grpSpPr>
        <p:grpSp>
          <p:nvGrpSpPr>
            <p:cNvPr id="52" name="Group 51">
              <a:extLst>
                <a:ext uri="{FF2B5EF4-FFF2-40B4-BE49-F238E27FC236}">
                  <a16:creationId xmlns:a16="http://schemas.microsoft.com/office/drawing/2014/main" id="{7E08CECB-7CF5-4B0F-B407-62C1D0272512}"/>
                </a:ext>
              </a:extLst>
            </p:cNvPr>
            <p:cNvGrpSpPr/>
            <p:nvPr/>
          </p:nvGrpSpPr>
          <p:grpSpPr>
            <a:xfrm>
              <a:off x="8018956" y="19605098"/>
              <a:ext cx="13767984" cy="6062760"/>
              <a:chOff x="8018956" y="19605098"/>
              <a:chExt cx="13767984" cy="6062760"/>
            </a:xfrm>
          </p:grpSpPr>
          <p:pic>
            <p:nvPicPr>
              <p:cNvPr id="49" name="Picture 48" descr="A picture containing graphical user interface&#10;&#10;Description automatically generated">
                <a:extLst>
                  <a:ext uri="{FF2B5EF4-FFF2-40B4-BE49-F238E27FC236}">
                    <a16:creationId xmlns:a16="http://schemas.microsoft.com/office/drawing/2014/main" id="{D72F61E7-70FB-4416-84F4-1BC8D733955E}"/>
                  </a:ext>
                </a:extLst>
              </p:cNvPr>
              <p:cNvPicPr>
                <a:picLocks noChangeAspect="1"/>
              </p:cNvPicPr>
              <p:nvPr/>
            </p:nvPicPr>
            <p:blipFill rotWithShape="1">
              <a:blip r:embed="rId11"/>
              <a:srcRect l="6826" t="5674" r="5056" b="2238"/>
              <a:stretch/>
            </p:blipFill>
            <p:spPr>
              <a:xfrm>
                <a:off x="8018956" y="19605098"/>
                <a:ext cx="13751453" cy="6062760"/>
              </a:xfrm>
              <a:prstGeom prst="rect">
                <a:avLst/>
              </a:prstGeom>
            </p:spPr>
          </p:pic>
          <p:sp>
            <p:nvSpPr>
              <p:cNvPr id="50" name="Rectangle 49">
                <a:extLst>
                  <a:ext uri="{FF2B5EF4-FFF2-40B4-BE49-F238E27FC236}">
                    <a16:creationId xmlns:a16="http://schemas.microsoft.com/office/drawing/2014/main" id="{6A67A5A0-83CA-45FF-8B5E-D90985B42DBF}"/>
                  </a:ext>
                </a:extLst>
              </p:cNvPr>
              <p:cNvSpPr/>
              <p:nvPr/>
            </p:nvSpPr>
            <p:spPr>
              <a:xfrm>
                <a:off x="20211375" y="23921131"/>
                <a:ext cx="1264408" cy="972424"/>
              </a:xfrm>
              <a:prstGeom prst="rect">
                <a:avLst/>
              </a:prstGeom>
              <a:no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4" name="TextBox 77">
                <a:extLst>
                  <a:ext uri="{FF2B5EF4-FFF2-40B4-BE49-F238E27FC236}">
                    <a16:creationId xmlns:a16="http://schemas.microsoft.com/office/drawing/2014/main" id="{90D2F11E-0CEF-4C8D-BB47-4A6DF98673F3}"/>
                  </a:ext>
                </a:extLst>
              </p:cNvPr>
              <p:cNvSpPr txBox="1"/>
              <p:nvPr/>
            </p:nvSpPr>
            <p:spPr>
              <a:xfrm>
                <a:off x="20211375" y="23923649"/>
                <a:ext cx="1257118" cy="400110"/>
              </a:xfrm>
              <a:prstGeom prst="rect">
                <a:avLst/>
              </a:prstGeom>
              <a:noFill/>
            </p:spPr>
            <p:txBody>
              <a:bodyPr wrap="square" spcCol="457200" rtlCol="0">
                <a:spAutoFit/>
              </a:bodyPr>
              <a:lstStyle>
                <a:defPPr>
                  <a:defRPr lang="en-US"/>
                </a:defPPr>
                <a:lvl1pPr marL="0" algn="l" defTabSz="2351288" rtl="0" eaLnBrk="1" latinLnBrk="0" hangingPunct="1">
                  <a:defRPr sz="9300" kern="1200">
                    <a:solidFill>
                      <a:schemeClr val="tx1"/>
                    </a:solidFill>
                    <a:latin typeface="+mn-lt"/>
                    <a:ea typeface="+mn-ea"/>
                    <a:cs typeface="+mn-cs"/>
                  </a:defRPr>
                </a:lvl1pPr>
                <a:lvl2pPr marL="2351288" algn="l" defTabSz="2351288" rtl="0" eaLnBrk="1" latinLnBrk="0" hangingPunct="1">
                  <a:defRPr sz="9300" kern="1200">
                    <a:solidFill>
                      <a:schemeClr val="tx1"/>
                    </a:solidFill>
                    <a:latin typeface="+mn-lt"/>
                    <a:ea typeface="+mn-ea"/>
                    <a:cs typeface="+mn-cs"/>
                  </a:defRPr>
                </a:lvl2pPr>
                <a:lvl3pPr marL="4702576" algn="l" defTabSz="2351288" rtl="0" eaLnBrk="1" latinLnBrk="0" hangingPunct="1">
                  <a:defRPr sz="9300" kern="1200">
                    <a:solidFill>
                      <a:schemeClr val="tx1"/>
                    </a:solidFill>
                    <a:latin typeface="+mn-lt"/>
                    <a:ea typeface="+mn-ea"/>
                    <a:cs typeface="+mn-cs"/>
                  </a:defRPr>
                </a:lvl3pPr>
                <a:lvl4pPr marL="7053864" algn="l" defTabSz="2351288" rtl="0" eaLnBrk="1" latinLnBrk="0" hangingPunct="1">
                  <a:defRPr sz="9300" kern="1200">
                    <a:solidFill>
                      <a:schemeClr val="tx1"/>
                    </a:solidFill>
                    <a:latin typeface="+mn-lt"/>
                    <a:ea typeface="+mn-ea"/>
                    <a:cs typeface="+mn-cs"/>
                  </a:defRPr>
                </a:lvl4pPr>
                <a:lvl5pPr marL="9405153" algn="l" defTabSz="2351288" rtl="0" eaLnBrk="1" latinLnBrk="0" hangingPunct="1">
                  <a:defRPr sz="9300" kern="1200">
                    <a:solidFill>
                      <a:schemeClr val="tx1"/>
                    </a:solidFill>
                    <a:latin typeface="+mn-lt"/>
                    <a:ea typeface="+mn-ea"/>
                    <a:cs typeface="+mn-cs"/>
                  </a:defRPr>
                </a:lvl5pPr>
                <a:lvl6pPr marL="11756441" algn="l" defTabSz="2351288" rtl="0" eaLnBrk="1" latinLnBrk="0" hangingPunct="1">
                  <a:defRPr sz="9300" kern="1200">
                    <a:solidFill>
                      <a:schemeClr val="tx1"/>
                    </a:solidFill>
                    <a:latin typeface="+mn-lt"/>
                    <a:ea typeface="+mn-ea"/>
                    <a:cs typeface="+mn-cs"/>
                  </a:defRPr>
                </a:lvl6pPr>
                <a:lvl7pPr marL="14107729" algn="l" defTabSz="2351288" rtl="0" eaLnBrk="1" latinLnBrk="0" hangingPunct="1">
                  <a:defRPr sz="9300" kern="1200">
                    <a:solidFill>
                      <a:schemeClr val="tx1"/>
                    </a:solidFill>
                    <a:latin typeface="+mn-lt"/>
                    <a:ea typeface="+mn-ea"/>
                    <a:cs typeface="+mn-cs"/>
                  </a:defRPr>
                </a:lvl7pPr>
                <a:lvl8pPr marL="16459017" algn="l" defTabSz="2351288" rtl="0" eaLnBrk="1" latinLnBrk="0" hangingPunct="1">
                  <a:defRPr sz="9300" kern="1200">
                    <a:solidFill>
                      <a:schemeClr val="tx1"/>
                    </a:solidFill>
                    <a:latin typeface="+mn-lt"/>
                    <a:ea typeface="+mn-ea"/>
                    <a:cs typeface="+mn-cs"/>
                  </a:defRPr>
                </a:lvl8pPr>
                <a:lvl9pPr marL="18810305" algn="l" defTabSz="2351288" rtl="0" eaLnBrk="1" latinLnBrk="0" hangingPunct="1">
                  <a:defRPr sz="9300" kern="1200">
                    <a:solidFill>
                      <a:schemeClr val="tx1"/>
                    </a:solidFill>
                    <a:latin typeface="+mn-lt"/>
                    <a:ea typeface="+mn-ea"/>
                    <a:cs typeface="+mn-cs"/>
                  </a:defRPr>
                </a:lvl9pPr>
              </a:lstStyle>
              <a:p>
                <a:pPr algn="ctr"/>
                <a:r>
                  <a:rPr lang="en-US" sz="2000" dirty="0">
                    <a:latin typeface="Montserrat" panose="00000500000000000000" pitchFamily="50" charset="0"/>
                  </a:rPr>
                  <a:t>STATE</a:t>
                </a:r>
              </a:p>
            </p:txBody>
          </p:sp>
          <p:sp>
            <p:nvSpPr>
              <p:cNvPr id="285" name="TextBox 77">
                <a:extLst>
                  <a:ext uri="{FF2B5EF4-FFF2-40B4-BE49-F238E27FC236}">
                    <a16:creationId xmlns:a16="http://schemas.microsoft.com/office/drawing/2014/main" id="{2F003A4D-88CD-4675-AB90-E2E47FD0E16F}"/>
                  </a:ext>
                </a:extLst>
              </p:cNvPr>
              <p:cNvSpPr txBox="1"/>
              <p:nvPr/>
            </p:nvSpPr>
            <p:spPr>
              <a:xfrm>
                <a:off x="18492223" y="24114351"/>
                <a:ext cx="1818719" cy="646331"/>
              </a:xfrm>
              <a:prstGeom prst="rect">
                <a:avLst/>
              </a:prstGeom>
              <a:noFill/>
            </p:spPr>
            <p:txBody>
              <a:bodyPr wrap="square" spcCol="457200" rtlCol="0">
                <a:spAutoFit/>
              </a:bodyPr>
              <a:lstStyle>
                <a:defPPr>
                  <a:defRPr lang="en-US"/>
                </a:defPPr>
                <a:lvl1pPr marL="0" algn="l" defTabSz="2351288" rtl="0" eaLnBrk="1" latinLnBrk="0" hangingPunct="1">
                  <a:defRPr sz="9300" kern="1200">
                    <a:solidFill>
                      <a:schemeClr val="tx1"/>
                    </a:solidFill>
                    <a:latin typeface="+mn-lt"/>
                    <a:ea typeface="+mn-ea"/>
                    <a:cs typeface="+mn-cs"/>
                  </a:defRPr>
                </a:lvl1pPr>
                <a:lvl2pPr marL="2351288" algn="l" defTabSz="2351288" rtl="0" eaLnBrk="1" latinLnBrk="0" hangingPunct="1">
                  <a:defRPr sz="9300" kern="1200">
                    <a:solidFill>
                      <a:schemeClr val="tx1"/>
                    </a:solidFill>
                    <a:latin typeface="+mn-lt"/>
                    <a:ea typeface="+mn-ea"/>
                    <a:cs typeface="+mn-cs"/>
                  </a:defRPr>
                </a:lvl2pPr>
                <a:lvl3pPr marL="4702576" algn="l" defTabSz="2351288" rtl="0" eaLnBrk="1" latinLnBrk="0" hangingPunct="1">
                  <a:defRPr sz="9300" kern="1200">
                    <a:solidFill>
                      <a:schemeClr val="tx1"/>
                    </a:solidFill>
                    <a:latin typeface="+mn-lt"/>
                    <a:ea typeface="+mn-ea"/>
                    <a:cs typeface="+mn-cs"/>
                  </a:defRPr>
                </a:lvl3pPr>
                <a:lvl4pPr marL="7053864" algn="l" defTabSz="2351288" rtl="0" eaLnBrk="1" latinLnBrk="0" hangingPunct="1">
                  <a:defRPr sz="9300" kern="1200">
                    <a:solidFill>
                      <a:schemeClr val="tx1"/>
                    </a:solidFill>
                    <a:latin typeface="+mn-lt"/>
                    <a:ea typeface="+mn-ea"/>
                    <a:cs typeface="+mn-cs"/>
                  </a:defRPr>
                </a:lvl4pPr>
                <a:lvl5pPr marL="9405153" algn="l" defTabSz="2351288" rtl="0" eaLnBrk="1" latinLnBrk="0" hangingPunct="1">
                  <a:defRPr sz="9300" kern="1200">
                    <a:solidFill>
                      <a:schemeClr val="tx1"/>
                    </a:solidFill>
                    <a:latin typeface="+mn-lt"/>
                    <a:ea typeface="+mn-ea"/>
                    <a:cs typeface="+mn-cs"/>
                  </a:defRPr>
                </a:lvl5pPr>
                <a:lvl6pPr marL="11756441" algn="l" defTabSz="2351288" rtl="0" eaLnBrk="1" latinLnBrk="0" hangingPunct="1">
                  <a:defRPr sz="9300" kern="1200">
                    <a:solidFill>
                      <a:schemeClr val="tx1"/>
                    </a:solidFill>
                    <a:latin typeface="+mn-lt"/>
                    <a:ea typeface="+mn-ea"/>
                    <a:cs typeface="+mn-cs"/>
                  </a:defRPr>
                </a:lvl6pPr>
                <a:lvl7pPr marL="14107729" algn="l" defTabSz="2351288" rtl="0" eaLnBrk="1" latinLnBrk="0" hangingPunct="1">
                  <a:defRPr sz="9300" kern="1200">
                    <a:solidFill>
                      <a:schemeClr val="tx1"/>
                    </a:solidFill>
                    <a:latin typeface="+mn-lt"/>
                    <a:ea typeface="+mn-ea"/>
                    <a:cs typeface="+mn-cs"/>
                  </a:defRPr>
                </a:lvl7pPr>
                <a:lvl8pPr marL="16459017" algn="l" defTabSz="2351288" rtl="0" eaLnBrk="1" latinLnBrk="0" hangingPunct="1">
                  <a:defRPr sz="9300" kern="1200">
                    <a:solidFill>
                      <a:schemeClr val="tx1"/>
                    </a:solidFill>
                    <a:latin typeface="+mn-lt"/>
                    <a:ea typeface="+mn-ea"/>
                    <a:cs typeface="+mn-cs"/>
                  </a:defRPr>
                </a:lvl8pPr>
                <a:lvl9pPr marL="18810305" algn="l" defTabSz="2351288" rtl="0" eaLnBrk="1" latinLnBrk="0" hangingPunct="1">
                  <a:defRPr sz="9300" kern="1200">
                    <a:solidFill>
                      <a:schemeClr val="tx1"/>
                    </a:solidFill>
                    <a:latin typeface="+mn-lt"/>
                    <a:ea typeface="+mn-ea"/>
                    <a:cs typeface="+mn-cs"/>
                  </a:defRPr>
                </a:lvl9pPr>
              </a:lstStyle>
              <a:p>
                <a:pPr algn="ctr"/>
                <a:r>
                  <a:rPr lang="en-US" sz="1200" b="1" dirty="0">
                    <a:latin typeface="Montserrat" panose="00000500000000000000" pitchFamily="50" charset="0"/>
                  </a:rPr>
                  <a:t>Typical Dependent Student Debt with Parent  Debt</a:t>
                </a:r>
              </a:p>
            </p:txBody>
          </p:sp>
          <p:sp>
            <p:nvSpPr>
              <p:cNvPr id="286" name="TextBox 77">
                <a:extLst>
                  <a:ext uri="{FF2B5EF4-FFF2-40B4-BE49-F238E27FC236}">
                    <a16:creationId xmlns:a16="http://schemas.microsoft.com/office/drawing/2014/main" id="{FE809194-A38A-4B8D-BF08-A8D2B013092D}"/>
                  </a:ext>
                </a:extLst>
              </p:cNvPr>
              <p:cNvSpPr txBox="1"/>
              <p:nvPr/>
            </p:nvSpPr>
            <p:spPr>
              <a:xfrm>
                <a:off x="19863055" y="24884320"/>
                <a:ext cx="1923885" cy="461665"/>
              </a:xfrm>
              <a:prstGeom prst="rect">
                <a:avLst/>
              </a:prstGeom>
              <a:noFill/>
            </p:spPr>
            <p:txBody>
              <a:bodyPr wrap="square" spcCol="457200" rtlCol="0">
                <a:spAutoFit/>
              </a:bodyPr>
              <a:lstStyle>
                <a:defPPr>
                  <a:defRPr lang="en-US"/>
                </a:defPPr>
                <a:lvl1pPr marL="0" algn="l" defTabSz="2351288" rtl="0" eaLnBrk="1" latinLnBrk="0" hangingPunct="1">
                  <a:defRPr sz="9300" kern="1200">
                    <a:solidFill>
                      <a:schemeClr val="tx1"/>
                    </a:solidFill>
                    <a:latin typeface="+mn-lt"/>
                    <a:ea typeface="+mn-ea"/>
                    <a:cs typeface="+mn-cs"/>
                  </a:defRPr>
                </a:lvl1pPr>
                <a:lvl2pPr marL="2351288" algn="l" defTabSz="2351288" rtl="0" eaLnBrk="1" latinLnBrk="0" hangingPunct="1">
                  <a:defRPr sz="9300" kern="1200">
                    <a:solidFill>
                      <a:schemeClr val="tx1"/>
                    </a:solidFill>
                    <a:latin typeface="+mn-lt"/>
                    <a:ea typeface="+mn-ea"/>
                    <a:cs typeface="+mn-cs"/>
                  </a:defRPr>
                </a:lvl2pPr>
                <a:lvl3pPr marL="4702576" algn="l" defTabSz="2351288" rtl="0" eaLnBrk="1" latinLnBrk="0" hangingPunct="1">
                  <a:defRPr sz="9300" kern="1200">
                    <a:solidFill>
                      <a:schemeClr val="tx1"/>
                    </a:solidFill>
                    <a:latin typeface="+mn-lt"/>
                    <a:ea typeface="+mn-ea"/>
                    <a:cs typeface="+mn-cs"/>
                  </a:defRPr>
                </a:lvl3pPr>
                <a:lvl4pPr marL="7053864" algn="l" defTabSz="2351288" rtl="0" eaLnBrk="1" latinLnBrk="0" hangingPunct="1">
                  <a:defRPr sz="9300" kern="1200">
                    <a:solidFill>
                      <a:schemeClr val="tx1"/>
                    </a:solidFill>
                    <a:latin typeface="+mn-lt"/>
                    <a:ea typeface="+mn-ea"/>
                    <a:cs typeface="+mn-cs"/>
                  </a:defRPr>
                </a:lvl4pPr>
                <a:lvl5pPr marL="9405153" algn="l" defTabSz="2351288" rtl="0" eaLnBrk="1" latinLnBrk="0" hangingPunct="1">
                  <a:defRPr sz="9300" kern="1200">
                    <a:solidFill>
                      <a:schemeClr val="tx1"/>
                    </a:solidFill>
                    <a:latin typeface="+mn-lt"/>
                    <a:ea typeface="+mn-ea"/>
                    <a:cs typeface="+mn-cs"/>
                  </a:defRPr>
                </a:lvl5pPr>
                <a:lvl6pPr marL="11756441" algn="l" defTabSz="2351288" rtl="0" eaLnBrk="1" latinLnBrk="0" hangingPunct="1">
                  <a:defRPr sz="9300" kern="1200">
                    <a:solidFill>
                      <a:schemeClr val="tx1"/>
                    </a:solidFill>
                    <a:latin typeface="+mn-lt"/>
                    <a:ea typeface="+mn-ea"/>
                    <a:cs typeface="+mn-cs"/>
                  </a:defRPr>
                </a:lvl6pPr>
                <a:lvl7pPr marL="14107729" algn="l" defTabSz="2351288" rtl="0" eaLnBrk="1" latinLnBrk="0" hangingPunct="1">
                  <a:defRPr sz="9300" kern="1200">
                    <a:solidFill>
                      <a:schemeClr val="tx1"/>
                    </a:solidFill>
                    <a:latin typeface="+mn-lt"/>
                    <a:ea typeface="+mn-ea"/>
                    <a:cs typeface="+mn-cs"/>
                  </a:defRPr>
                </a:lvl7pPr>
                <a:lvl8pPr marL="16459017" algn="l" defTabSz="2351288" rtl="0" eaLnBrk="1" latinLnBrk="0" hangingPunct="1">
                  <a:defRPr sz="9300" kern="1200">
                    <a:solidFill>
                      <a:schemeClr val="tx1"/>
                    </a:solidFill>
                    <a:latin typeface="+mn-lt"/>
                    <a:ea typeface="+mn-ea"/>
                    <a:cs typeface="+mn-cs"/>
                  </a:defRPr>
                </a:lvl8pPr>
                <a:lvl9pPr marL="18810305" algn="l" defTabSz="2351288" rtl="0" eaLnBrk="1" latinLnBrk="0" hangingPunct="1">
                  <a:defRPr sz="9300" kern="1200">
                    <a:solidFill>
                      <a:schemeClr val="tx1"/>
                    </a:solidFill>
                    <a:latin typeface="+mn-lt"/>
                    <a:ea typeface="+mn-ea"/>
                    <a:cs typeface="+mn-cs"/>
                  </a:defRPr>
                </a:lvl9pPr>
              </a:lstStyle>
              <a:p>
                <a:pPr algn="ctr"/>
                <a:r>
                  <a:rPr lang="en-US" sz="1200" b="1" dirty="0">
                    <a:latin typeface="Montserrat" panose="00000500000000000000" pitchFamily="50" charset="0"/>
                  </a:rPr>
                  <a:t>Typical Independent Student Debt</a:t>
                </a:r>
              </a:p>
            </p:txBody>
          </p:sp>
        </p:grpSp>
        <p:sp>
          <p:nvSpPr>
            <p:cNvPr id="283" name="TextBox 77">
              <a:extLst>
                <a:ext uri="{FF2B5EF4-FFF2-40B4-BE49-F238E27FC236}">
                  <a16:creationId xmlns:a16="http://schemas.microsoft.com/office/drawing/2014/main" id="{F0613F24-6F3E-414F-A34A-7F588A4A29C9}"/>
                </a:ext>
              </a:extLst>
            </p:cNvPr>
            <p:cNvSpPr txBox="1"/>
            <p:nvPr/>
          </p:nvSpPr>
          <p:spPr>
            <a:xfrm>
              <a:off x="10532265" y="19603943"/>
              <a:ext cx="7142646" cy="400110"/>
            </a:xfrm>
            <a:prstGeom prst="rect">
              <a:avLst/>
            </a:prstGeom>
            <a:noFill/>
          </p:spPr>
          <p:txBody>
            <a:bodyPr wrap="square" spcCol="457200" rtlCol="0">
              <a:spAutoFit/>
            </a:bodyPr>
            <a:lstStyle>
              <a:defPPr>
                <a:defRPr lang="en-US"/>
              </a:defPPr>
              <a:lvl1pPr marL="0" algn="l" defTabSz="2351288" rtl="0" eaLnBrk="1" latinLnBrk="0" hangingPunct="1">
                <a:defRPr sz="9300" kern="1200">
                  <a:solidFill>
                    <a:schemeClr val="tx1"/>
                  </a:solidFill>
                  <a:latin typeface="+mn-lt"/>
                  <a:ea typeface="+mn-ea"/>
                  <a:cs typeface="+mn-cs"/>
                </a:defRPr>
              </a:lvl1pPr>
              <a:lvl2pPr marL="2351288" algn="l" defTabSz="2351288" rtl="0" eaLnBrk="1" latinLnBrk="0" hangingPunct="1">
                <a:defRPr sz="9300" kern="1200">
                  <a:solidFill>
                    <a:schemeClr val="tx1"/>
                  </a:solidFill>
                  <a:latin typeface="+mn-lt"/>
                  <a:ea typeface="+mn-ea"/>
                  <a:cs typeface="+mn-cs"/>
                </a:defRPr>
              </a:lvl2pPr>
              <a:lvl3pPr marL="4702576" algn="l" defTabSz="2351288" rtl="0" eaLnBrk="1" latinLnBrk="0" hangingPunct="1">
                <a:defRPr sz="9300" kern="1200">
                  <a:solidFill>
                    <a:schemeClr val="tx1"/>
                  </a:solidFill>
                  <a:latin typeface="+mn-lt"/>
                  <a:ea typeface="+mn-ea"/>
                  <a:cs typeface="+mn-cs"/>
                </a:defRPr>
              </a:lvl3pPr>
              <a:lvl4pPr marL="7053864" algn="l" defTabSz="2351288" rtl="0" eaLnBrk="1" latinLnBrk="0" hangingPunct="1">
                <a:defRPr sz="9300" kern="1200">
                  <a:solidFill>
                    <a:schemeClr val="tx1"/>
                  </a:solidFill>
                  <a:latin typeface="+mn-lt"/>
                  <a:ea typeface="+mn-ea"/>
                  <a:cs typeface="+mn-cs"/>
                </a:defRPr>
              </a:lvl4pPr>
              <a:lvl5pPr marL="9405153" algn="l" defTabSz="2351288" rtl="0" eaLnBrk="1" latinLnBrk="0" hangingPunct="1">
                <a:defRPr sz="9300" kern="1200">
                  <a:solidFill>
                    <a:schemeClr val="tx1"/>
                  </a:solidFill>
                  <a:latin typeface="+mn-lt"/>
                  <a:ea typeface="+mn-ea"/>
                  <a:cs typeface="+mn-cs"/>
                </a:defRPr>
              </a:lvl5pPr>
              <a:lvl6pPr marL="11756441" algn="l" defTabSz="2351288" rtl="0" eaLnBrk="1" latinLnBrk="0" hangingPunct="1">
                <a:defRPr sz="9300" kern="1200">
                  <a:solidFill>
                    <a:schemeClr val="tx1"/>
                  </a:solidFill>
                  <a:latin typeface="+mn-lt"/>
                  <a:ea typeface="+mn-ea"/>
                  <a:cs typeface="+mn-cs"/>
                </a:defRPr>
              </a:lvl6pPr>
              <a:lvl7pPr marL="14107729" algn="l" defTabSz="2351288" rtl="0" eaLnBrk="1" latinLnBrk="0" hangingPunct="1">
                <a:defRPr sz="9300" kern="1200">
                  <a:solidFill>
                    <a:schemeClr val="tx1"/>
                  </a:solidFill>
                  <a:latin typeface="+mn-lt"/>
                  <a:ea typeface="+mn-ea"/>
                  <a:cs typeface="+mn-cs"/>
                </a:defRPr>
              </a:lvl7pPr>
              <a:lvl8pPr marL="16459017" algn="l" defTabSz="2351288" rtl="0" eaLnBrk="1" latinLnBrk="0" hangingPunct="1">
                <a:defRPr sz="9300" kern="1200">
                  <a:solidFill>
                    <a:schemeClr val="tx1"/>
                  </a:solidFill>
                  <a:latin typeface="+mn-lt"/>
                  <a:ea typeface="+mn-ea"/>
                  <a:cs typeface="+mn-cs"/>
                </a:defRPr>
              </a:lvl8pPr>
              <a:lvl9pPr marL="18810305" algn="l" defTabSz="2351288" rtl="0" eaLnBrk="1" latinLnBrk="0" hangingPunct="1">
                <a:defRPr sz="9300" kern="1200">
                  <a:solidFill>
                    <a:schemeClr val="tx1"/>
                  </a:solidFill>
                  <a:latin typeface="+mn-lt"/>
                  <a:ea typeface="+mn-ea"/>
                  <a:cs typeface="+mn-cs"/>
                </a:defRPr>
              </a:lvl9pPr>
            </a:lstStyle>
            <a:p>
              <a:r>
                <a:rPr lang="en-US" sz="2000" dirty="0">
                  <a:latin typeface="Montserrat" panose="00000500000000000000" pitchFamily="50" charset="0"/>
                </a:rPr>
                <a:t>Dependent and Independent Student Debt by State.</a:t>
              </a:r>
            </a:p>
          </p:txBody>
        </p:sp>
      </p:grpSp>
      <p:grpSp>
        <p:nvGrpSpPr>
          <p:cNvPr id="287" name="Group 286">
            <a:extLst>
              <a:ext uri="{FF2B5EF4-FFF2-40B4-BE49-F238E27FC236}">
                <a16:creationId xmlns:a16="http://schemas.microsoft.com/office/drawing/2014/main" id="{505CAD35-856C-4F09-8341-C372D7B66CA2}"/>
              </a:ext>
            </a:extLst>
          </p:cNvPr>
          <p:cNvGrpSpPr/>
          <p:nvPr/>
        </p:nvGrpSpPr>
        <p:grpSpPr>
          <a:xfrm>
            <a:off x="8383859" y="25739165"/>
            <a:ext cx="11408486" cy="6858000"/>
            <a:chOff x="10861482" y="24474058"/>
            <a:chExt cx="11408486" cy="6858000"/>
          </a:xfrm>
        </p:grpSpPr>
        <p:grpSp>
          <p:nvGrpSpPr>
            <p:cNvPr id="288" name="Group 287">
              <a:extLst>
                <a:ext uri="{FF2B5EF4-FFF2-40B4-BE49-F238E27FC236}">
                  <a16:creationId xmlns:a16="http://schemas.microsoft.com/office/drawing/2014/main" id="{FB1CF2DA-5FFE-43BC-9D23-A077EAD71087}"/>
                </a:ext>
              </a:extLst>
            </p:cNvPr>
            <p:cNvGrpSpPr/>
            <p:nvPr/>
          </p:nvGrpSpPr>
          <p:grpSpPr>
            <a:xfrm>
              <a:off x="10861482" y="24474058"/>
              <a:ext cx="11408486" cy="6858000"/>
              <a:chOff x="10861482" y="24474058"/>
              <a:chExt cx="11408486" cy="6858000"/>
            </a:xfrm>
          </p:grpSpPr>
          <p:pic>
            <p:nvPicPr>
              <p:cNvPr id="290" name="Picture 289">
                <a:extLst>
                  <a:ext uri="{FF2B5EF4-FFF2-40B4-BE49-F238E27FC236}">
                    <a16:creationId xmlns:a16="http://schemas.microsoft.com/office/drawing/2014/main" id="{8C8BA3CA-E696-4E53-918C-828E50C30DEE}"/>
                  </a:ext>
                </a:extLst>
              </p:cNvPr>
              <p:cNvPicPr>
                <a:picLocks/>
              </p:cNvPicPr>
              <p:nvPr/>
            </p:nvPicPr>
            <p:blipFill>
              <a:blip r:embed="rId12"/>
              <a:stretch>
                <a:fillRect/>
              </a:stretch>
            </p:blipFill>
            <p:spPr>
              <a:xfrm>
                <a:off x="10861482" y="24569201"/>
                <a:ext cx="11228832" cy="6592824"/>
              </a:xfrm>
              <a:prstGeom prst="rect">
                <a:avLst/>
              </a:prstGeom>
            </p:spPr>
          </p:pic>
          <p:grpSp>
            <p:nvGrpSpPr>
              <p:cNvPr id="291" name="Group 290">
                <a:extLst>
                  <a:ext uri="{FF2B5EF4-FFF2-40B4-BE49-F238E27FC236}">
                    <a16:creationId xmlns:a16="http://schemas.microsoft.com/office/drawing/2014/main" id="{4511A1D4-3F5A-4819-AE7B-E3B6C57E5671}"/>
                  </a:ext>
                </a:extLst>
              </p:cNvPr>
              <p:cNvGrpSpPr/>
              <p:nvPr/>
            </p:nvGrpSpPr>
            <p:grpSpPr>
              <a:xfrm>
                <a:off x="11042940" y="24474058"/>
                <a:ext cx="11227028" cy="6858000"/>
                <a:chOff x="49054591" y="17545862"/>
                <a:chExt cx="11227028" cy="6858000"/>
              </a:xfrm>
            </p:grpSpPr>
            <p:sp>
              <p:nvSpPr>
                <p:cNvPr id="292" name="Rectangle: Rounded Corners 291">
                  <a:extLst>
                    <a:ext uri="{FF2B5EF4-FFF2-40B4-BE49-F238E27FC236}">
                      <a16:creationId xmlns:a16="http://schemas.microsoft.com/office/drawing/2014/main" id="{E5E965A4-684C-4CAC-8A84-B44AD00D294E}"/>
                    </a:ext>
                  </a:extLst>
                </p:cNvPr>
                <p:cNvSpPr/>
                <p:nvPr/>
              </p:nvSpPr>
              <p:spPr bwMode="auto">
                <a:xfrm>
                  <a:off x="49054591" y="17545862"/>
                  <a:ext cx="11227028" cy="6858000"/>
                </a:xfrm>
                <a:prstGeom prst="roundRect">
                  <a:avLst>
                    <a:gd name="adj" fmla="val 1873"/>
                  </a:avLst>
                </a:prstGeom>
                <a:noFill/>
                <a:ln w="9525" cap="flat" cmpd="sng" algn="ctr">
                  <a:solidFill>
                    <a:srgbClr val="B0B3B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2259013" rtl="0" eaLnBrk="0" fontAlgn="base" latinLnBrk="0" hangingPunct="0">
                    <a:lnSpc>
                      <a:spcPct val="65000"/>
                    </a:lnSpc>
                    <a:spcBef>
                      <a:spcPct val="50000"/>
                    </a:spcBef>
                    <a:spcAft>
                      <a:spcPct val="0"/>
                    </a:spcAft>
                    <a:buClrTx/>
                    <a:buSzTx/>
                    <a:buFontTx/>
                    <a:buNone/>
                    <a:tabLst/>
                  </a:pPr>
                  <a:endParaRPr kumimoji="0" lang="en-US" sz="5400" b="1" i="0" u="none" strike="noStrike" cap="none" normalizeH="0" baseline="0">
                    <a:ln>
                      <a:noFill/>
                    </a:ln>
                    <a:solidFill>
                      <a:schemeClr val="tx1"/>
                    </a:solidFill>
                    <a:effectLst/>
                    <a:latin typeface="Times New Roman" pitchFamily="18" charset="0"/>
                  </a:endParaRPr>
                </a:p>
              </p:txBody>
            </p:sp>
            <p:sp>
              <p:nvSpPr>
                <p:cNvPr id="295" name="TextBox 294">
                  <a:extLst>
                    <a:ext uri="{FF2B5EF4-FFF2-40B4-BE49-F238E27FC236}">
                      <a16:creationId xmlns:a16="http://schemas.microsoft.com/office/drawing/2014/main" id="{F7E39AA9-A79E-4A22-BB43-FD6C915DAAD4}"/>
                    </a:ext>
                  </a:extLst>
                </p:cNvPr>
                <p:cNvSpPr txBox="1"/>
                <p:nvPr/>
              </p:nvSpPr>
              <p:spPr>
                <a:xfrm>
                  <a:off x="49842563" y="17747170"/>
                  <a:ext cx="6896100" cy="408125"/>
                </a:xfrm>
                <a:prstGeom prst="rect">
                  <a:avLst/>
                </a:prstGeom>
                <a:noFill/>
              </p:spPr>
              <p:txBody>
                <a:bodyPr wrap="square" rtlCol="0">
                  <a:spAutoFit/>
                </a:bodyPr>
                <a:lstStyle/>
                <a:p>
                  <a:r>
                    <a:rPr lang="en-US" sz="2900" b="0" dirty="0">
                      <a:latin typeface="Monserrat"/>
                    </a:rPr>
                    <a:t>Breakdown of Pell, Years, and Control</a:t>
                  </a:r>
                </a:p>
              </p:txBody>
            </p:sp>
          </p:grpSp>
        </p:grpSp>
        <p:sp>
          <p:nvSpPr>
            <p:cNvPr id="289" name="Rectangle 288">
              <a:extLst>
                <a:ext uri="{FF2B5EF4-FFF2-40B4-BE49-F238E27FC236}">
                  <a16:creationId xmlns:a16="http://schemas.microsoft.com/office/drawing/2014/main" id="{2000514F-B54E-4451-8020-92C56550106C}"/>
                </a:ext>
              </a:extLst>
            </p:cNvPr>
            <p:cNvSpPr/>
            <p:nvPr/>
          </p:nvSpPr>
          <p:spPr bwMode="auto">
            <a:xfrm>
              <a:off x="12216029" y="29932839"/>
              <a:ext cx="132342" cy="133865"/>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2259013" rtl="0" eaLnBrk="0" fontAlgn="base" latinLnBrk="0" hangingPunct="0">
                <a:lnSpc>
                  <a:spcPct val="65000"/>
                </a:lnSpc>
                <a:spcBef>
                  <a:spcPct val="50000"/>
                </a:spcBef>
                <a:spcAft>
                  <a:spcPct val="0"/>
                </a:spcAft>
                <a:buClrTx/>
                <a:buSzTx/>
                <a:buFontTx/>
                <a:buNone/>
                <a:tabLst/>
              </a:pPr>
              <a:endParaRPr kumimoji="0" lang="en-US" sz="5400" b="1" i="0" u="none" strike="noStrike" cap="none" normalizeH="0" baseline="0">
                <a:ln>
                  <a:noFill/>
                </a:ln>
                <a:solidFill>
                  <a:schemeClr val="tx1"/>
                </a:solidFill>
                <a:effectLst/>
                <a:latin typeface="Times New Roman" pitchFamily="18" charset="0"/>
              </a:endParaRPr>
            </a:p>
          </p:txBody>
        </p:sp>
      </p:grpSp>
      <p:sp>
        <p:nvSpPr>
          <p:cNvPr id="296" name="TextBox 77">
            <a:extLst>
              <a:ext uri="{FF2B5EF4-FFF2-40B4-BE49-F238E27FC236}">
                <a16:creationId xmlns:a16="http://schemas.microsoft.com/office/drawing/2014/main" id="{64E3EA4A-217E-4758-B3E1-DA10217AB242}"/>
              </a:ext>
            </a:extLst>
          </p:cNvPr>
          <p:cNvSpPr txBox="1"/>
          <p:nvPr/>
        </p:nvSpPr>
        <p:spPr>
          <a:xfrm>
            <a:off x="9084681" y="26750592"/>
            <a:ext cx="7142646" cy="400110"/>
          </a:xfrm>
          <a:prstGeom prst="rect">
            <a:avLst/>
          </a:prstGeom>
          <a:noFill/>
        </p:spPr>
        <p:txBody>
          <a:bodyPr wrap="square" spcCol="457200" rtlCol="0">
            <a:spAutoFit/>
          </a:bodyPr>
          <a:lstStyle>
            <a:defPPr>
              <a:defRPr lang="en-US"/>
            </a:defPPr>
            <a:lvl1pPr marL="0" algn="l" defTabSz="2351288" rtl="0" eaLnBrk="1" latinLnBrk="0" hangingPunct="1">
              <a:defRPr sz="9300" kern="1200">
                <a:solidFill>
                  <a:schemeClr val="tx1"/>
                </a:solidFill>
                <a:latin typeface="+mn-lt"/>
                <a:ea typeface="+mn-ea"/>
                <a:cs typeface="+mn-cs"/>
              </a:defRPr>
            </a:lvl1pPr>
            <a:lvl2pPr marL="2351288" algn="l" defTabSz="2351288" rtl="0" eaLnBrk="1" latinLnBrk="0" hangingPunct="1">
              <a:defRPr sz="9300" kern="1200">
                <a:solidFill>
                  <a:schemeClr val="tx1"/>
                </a:solidFill>
                <a:latin typeface="+mn-lt"/>
                <a:ea typeface="+mn-ea"/>
                <a:cs typeface="+mn-cs"/>
              </a:defRPr>
            </a:lvl2pPr>
            <a:lvl3pPr marL="4702576" algn="l" defTabSz="2351288" rtl="0" eaLnBrk="1" latinLnBrk="0" hangingPunct="1">
              <a:defRPr sz="9300" kern="1200">
                <a:solidFill>
                  <a:schemeClr val="tx1"/>
                </a:solidFill>
                <a:latin typeface="+mn-lt"/>
                <a:ea typeface="+mn-ea"/>
                <a:cs typeface="+mn-cs"/>
              </a:defRPr>
            </a:lvl3pPr>
            <a:lvl4pPr marL="7053864" algn="l" defTabSz="2351288" rtl="0" eaLnBrk="1" latinLnBrk="0" hangingPunct="1">
              <a:defRPr sz="9300" kern="1200">
                <a:solidFill>
                  <a:schemeClr val="tx1"/>
                </a:solidFill>
                <a:latin typeface="+mn-lt"/>
                <a:ea typeface="+mn-ea"/>
                <a:cs typeface="+mn-cs"/>
              </a:defRPr>
            </a:lvl4pPr>
            <a:lvl5pPr marL="9405153" algn="l" defTabSz="2351288" rtl="0" eaLnBrk="1" latinLnBrk="0" hangingPunct="1">
              <a:defRPr sz="9300" kern="1200">
                <a:solidFill>
                  <a:schemeClr val="tx1"/>
                </a:solidFill>
                <a:latin typeface="+mn-lt"/>
                <a:ea typeface="+mn-ea"/>
                <a:cs typeface="+mn-cs"/>
              </a:defRPr>
            </a:lvl5pPr>
            <a:lvl6pPr marL="11756441" algn="l" defTabSz="2351288" rtl="0" eaLnBrk="1" latinLnBrk="0" hangingPunct="1">
              <a:defRPr sz="9300" kern="1200">
                <a:solidFill>
                  <a:schemeClr val="tx1"/>
                </a:solidFill>
                <a:latin typeface="+mn-lt"/>
                <a:ea typeface="+mn-ea"/>
                <a:cs typeface="+mn-cs"/>
              </a:defRPr>
            </a:lvl6pPr>
            <a:lvl7pPr marL="14107729" algn="l" defTabSz="2351288" rtl="0" eaLnBrk="1" latinLnBrk="0" hangingPunct="1">
              <a:defRPr sz="9300" kern="1200">
                <a:solidFill>
                  <a:schemeClr val="tx1"/>
                </a:solidFill>
                <a:latin typeface="+mn-lt"/>
                <a:ea typeface="+mn-ea"/>
                <a:cs typeface="+mn-cs"/>
              </a:defRPr>
            </a:lvl7pPr>
            <a:lvl8pPr marL="16459017" algn="l" defTabSz="2351288" rtl="0" eaLnBrk="1" latinLnBrk="0" hangingPunct="1">
              <a:defRPr sz="9300" kern="1200">
                <a:solidFill>
                  <a:schemeClr val="tx1"/>
                </a:solidFill>
                <a:latin typeface="+mn-lt"/>
                <a:ea typeface="+mn-ea"/>
                <a:cs typeface="+mn-cs"/>
              </a:defRPr>
            </a:lvl8pPr>
            <a:lvl9pPr marL="18810305" algn="l" defTabSz="2351288" rtl="0" eaLnBrk="1" latinLnBrk="0" hangingPunct="1">
              <a:defRPr sz="9300" kern="1200">
                <a:solidFill>
                  <a:schemeClr val="tx1"/>
                </a:solidFill>
                <a:latin typeface="+mn-lt"/>
                <a:ea typeface="+mn-ea"/>
                <a:cs typeface="+mn-cs"/>
              </a:defRPr>
            </a:lvl9pPr>
          </a:lstStyle>
          <a:p>
            <a:r>
              <a:rPr lang="en-US" sz="2000" dirty="0">
                <a:latin typeface="Montserrat" panose="00000500000000000000" pitchFamily="50" charset="0"/>
              </a:rPr>
              <a:t>Dependent and Independent Student Debt by State.</a:t>
            </a:r>
          </a:p>
        </p:txBody>
      </p:sp>
      <p:sp>
        <p:nvSpPr>
          <p:cNvPr id="297" name="TextBox 77">
            <a:extLst>
              <a:ext uri="{FF2B5EF4-FFF2-40B4-BE49-F238E27FC236}">
                <a16:creationId xmlns:a16="http://schemas.microsoft.com/office/drawing/2014/main" id="{37F7C0C4-9B7D-4917-B12E-07E46BAAA785}"/>
              </a:ext>
            </a:extLst>
          </p:cNvPr>
          <p:cNvSpPr txBox="1"/>
          <p:nvPr/>
        </p:nvSpPr>
        <p:spPr>
          <a:xfrm>
            <a:off x="9845786" y="30997891"/>
            <a:ext cx="7142646" cy="400110"/>
          </a:xfrm>
          <a:prstGeom prst="rect">
            <a:avLst/>
          </a:prstGeom>
          <a:noFill/>
        </p:spPr>
        <p:txBody>
          <a:bodyPr wrap="square" spcCol="457200" rtlCol="0">
            <a:spAutoFit/>
          </a:bodyPr>
          <a:lstStyle>
            <a:defPPr>
              <a:defRPr lang="en-US"/>
            </a:defPPr>
            <a:lvl1pPr marL="0" algn="l" defTabSz="2351288" rtl="0" eaLnBrk="1" latinLnBrk="0" hangingPunct="1">
              <a:defRPr sz="9300" kern="1200">
                <a:solidFill>
                  <a:schemeClr val="tx1"/>
                </a:solidFill>
                <a:latin typeface="+mn-lt"/>
                <a:ea typeface="+mn-ea"/>
                <a:cs typeface="+mn-cs"/>
              </a:defRPr>
            </a:lvl1pPr>
            <a:lvl2pPr marL="2351288" algn="l" defTabSz="2351288" rtl="0" eaLnBrk="1" latinLnBrk="0" hangingPunct="1">
              <a:defRPr sz="9300" kern="1200">
                <a:solidFill>
                  <a:schemeClr val="tx1"/>
                </a:solidFill>
                <a:latin typeface="+mn-lt"/>
                <a:ea typeface="+mn-ea"/>
                <a:cs typeface="+mn-cs"/>
              </a:defRPr>
            </a:lvl2pPr>
            <a:lvl3pPr marL="4702576" algn="l" defTabSz="2351288" rtl="0" eaLnBrk="1" latinLnBrk="0" hangingPunct="1">
              <a:defRPr sz="9300" kern="1200">
                <a:solidFill>
                  <a:schemeClr val="tx1"/>
                </a:solidFill>
                <a:latin typeface="+mn-lt"/>
                <a:ea typeface="+mn-ea"/>
                <a:cs typeface="+mn-cs"/>
              </a:defRPr>
            </a:lvl3pPr>
            <a:lvl4pPr marL="7053864" algn="l" defTabSz="2351288" rtl="0" eaLnBrk="1" latinLnBrk="0" hangingPunct="1">
              <a:defRPr sz="9300" kern="1200">
                <a:solidFill>
                  <a:schemeClr val="tx1"/>
                </a:solidFill>
                <a:latin typeface="+mn-lt"/>
                <a:ea typeface="+mn-ea"/>
                <a:cs typeface="+mn-cs"/>
              </a:defRPr>
            </a:lvl4pPr>
            <a:lvl5pPr marL="9405153" algn="l" defTabSz="2351288" rtl="0" eaLnBrk="1" latinLnBrk="0" hangingPunct="1">
              <a:defRPr sz="9300" kern="1200">
                <a:solidFill>
                  <a:schemeClr val="tx1"/>
                </a:solidFill>
                <a:latin typeface="+mn-lt"/>
                <a:ea typeface="+mn-ea"/>
                <a:cs typeface="+mn-cs"/>
              </a:defRPr>
            </a:lvl5pPr>
            <a:lvl6pPr marL="11756441" algn="l" defTabSz="2351288" rtl="0" eaLnBrk="1" latinLnBrk="0" hangingPunct="1">
              <a:defRPr sz="9300" kern="1200">
                <a:solidFill>
                  <a:schemeClr val="tx1"/>
                </a:solidFill>
                <a:latin typeface="+mn-lt"/>
                <a:ea typeface="+mn-ea"/>
                <a:cs typeface="+mn-cs"/>
              </a:defRPr>
            </a:lvl6pPr>
            <a:lvl7pPr marL="14107729" algn="l" defTabSz="2351288" rtl="0" eaLnBrk="1" latinLnBrk="0" hangingPunct="1">
              <a:defRPr sz="9300" kern="1200">
                <a:solidFill>
                  <a:schemeClr val="tx1"/>
                </a:solidFill>
                <a:latin typeface="+mn-lt"/>
                <a:ea typeface="+mn-ea"/>
                <a:cs typeface="+mn-cs"/>
              </a:defRPr>
            </a:lvl7pPr>
            <a:lvl8pPr marL="16459017" algn="l" defTabSz="2351288" rtl="0" eaLnBrk="1" latinLnBrk="0" hangingPunct="1">
              <a:defRPr sz="9300" kern="1200">
                <a:solidFill>
                  <a:schemeClr val="tx1"/>
                </a:solidFill>
                <a:latin typeface="+mn-lt"/>
                <a:ea typeface="+mn-ea"/>
                <a:cs typeface="+mn-cs"/>
              </a:defRPr>
            </a:lvl8pPr>
            <a:lvl9pPr marL="18810305" algn="l" defTabSz="2351288" rtl="0" eaLnBrk="1" latinLnBrk="0" hangingPunct="1">
              <a:defRPr sz="9300" kern="1200">
                <a:solidFill>
                  <a:schemeClr val="tx1"/>
                </a:solidFill>
                <a:latin typeface="+mn-lt"/>
                <a:ea typeface="+mn-ea"/>
                <a:cs typeface="+mn-cs"/>
              </a:defRPr>
            </a:lvl9pPr>
          </a:lstStyle>
          <a:p>
            <a:r>
              <a:rPr lang="en-US" sz="2000" dirty="0">
                <a:latin typeface="Montserrat" panose="00000500000000000000" pitchFamily="50" charset="0"/>
              </a:rPr>
              <a:t>1 Block = 20 schools</a:t>
            </a:r>
          </a:p>
        </p:txBody>
      </p:sp>
    </p:spTree>
    <p:extLst>
      <p:ext uri="{BB962C8B-B14F-4D97-AF65-F5344CB8AC3E}">
        <p14:creationId xmlns:p14="http://schemas.microsoft.com/office/powerpoint/2010/main" val="3829292570"/>
      </p:ext>
    </p:extLst>
  </p:cSld>
  <p:clrMapOvr>
    <a:masterClrMapping/>
  </p:clrMapOvr>
</p:sld>
</file>

<file path=ppt/theme/theme1.xml><?xml version="1.0" encoding="utf-8"?>
<a:theme xmlns:a="http://schemas.openxmlformats.org/drawingml/2006/main" name="KSUTheme">
  <a:themeElements>
    <a:clrScheme name="Custom 2">
      <a:dk1>
        <a:sysClr val="windowText" lastClr="000000"/>
      </a:dk1>
      <a:lt1>
        <a:sysClr val="window" lastClr="FFFFFF"/>
      </a:lt1>
      <a:dk2>
        <a:srgbClr val="DE9F1F"/>
      </a:dk2>
      <a:lt2>
        <a:srgbClr val="E2C47C"/>
      </a:lt2>
      <a:accent1>
        <a:srgbClr val="6C0521"/>
      </a:accent1>
      <a:accent2>
        <a:srgbClr val="000000"/>
      </a:accent2>
      <a:accent3>
        <a:srgbClr val="DE9F1F"/>
      </a:accent3>
      <a:accent4>
        <a:srgbClr val="EFC23A"/>
      </a:accent4>
      <a:accent5>
        <a:srgbClr val="474949"/>
      </a:accent5>
      <a:accent6>
        <a:srgbClr val="989B9A"/>
      </a:accent6>
      <a:hlink>
        <a:srgbClr val="6C0521"/>
      </a:hlink>
      <a:folHlink>
        <a:srgbClr val="000000"/>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KSU_theme.thmx</Template>
  <TotalTime>7696</TotalTime>
  <Words>1872</Words>
  <Application>Microsoft Office PowerPoint</Application>
  <PresentationFormat>Custom</PresentationFormat>
  <Paragraphs>60</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Gill Sans MT</vt:lpstr>
      <vt:lpstr>Monserrat</vt:lpstr>
      <vt:lpstr>Montserrat</vt:lpstr>
      <vt:lpstr>Times New Roman</vt:lpstr>
      <vt:lpstr>KSUTheme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Dr. Ferguson</dc:creator>
  <cp:lastModifiedBy>Nate Jones</cp:lastModifiedBy>
  <cp:revision>328</cp:revision>
  <cp:lastPrinted>2010-08-23T14:37:47Z</cp:lastPrinted>
  <dcterms:created xsi:type="dcterms:W3CDTF">2011-09-28T16:46:38Z</dcterms:created>
  <dcterms:modified xsi:type="dcterms:W3CDTF">2021-11-15T04:35:59Z</dcterms:modified>
</cp:coreProperties>
</file>