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18-Apr-16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18-Apr-16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18-Apr-16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18-Apr-16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18-Apr-16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18-Apr-16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18-Apr-16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18-Apr-16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18-Apr-16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Haskell Adventures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Implementing algorithms through purely functional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639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Search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Haskell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44" y="3555883"/>
            <a:ext cx="3658111" cy="1667108"/>
          </a:xfrm>
        </p:spPr>
      </p:pic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Python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660" y="3103383"/>
            <a:ext cx="2276793" cy="2572109"/>
          </a:xfrm>
        </p:spPr>
      </p:pic>
    </p:spTree>
    <p:extLst>
      <p:ext uri="{BB962C8B-B14F-4D97-AF65-F5344CB8AC3E}">
        <p14:creationId xmlns:p14="http://schemas.microsoft.com/office/powerpoint/2010/main" val="881545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2022"/>
          </a:xfrm>
        </p:spPr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677334" y="1441622"/>
            <a:ext cx="4185623" cy="576262"/>
          </a:xfrm>
        </p:spPr>
        <p:txBody>
          <a:bodyPr/>
          <a:lstStyle/>
          <a:p>
            <a:pPr algn="ctr"/>
            <a:r>
              <a:rPr lang="en-US" dirty="0" smtClean="0"/>
              <a:t>Haskell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5089972" y="1441622"/>
            <a:ext cx="4185618" cy="576262"/>
          </a:xfrm>
        </p:spPr>
        <p:txBody>
          <a:bodyPr/>
          <a:lstStyle/>
          <a:p>
            <a:pPr algn="ctr"/>
            <a:r>
              <a:rPr lang="en-US" dirty="0" smtClean="0"/>
              <a:t>Python</a:t>
            </a:r>
            <a:endParaRPr lang="en-US" dirty="0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4" y="2955395"/>
            <a:ext cx="4184650" cy="1429363"/>
          </a:xfrm>
        </p:spPr>
      </p:pic>
      <p:pic>
        <p:nvPicPr>
          <p:cNvPr id="8" name="Content Placeholder 7" descr="Screen Clippi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459" y="2379259"/>
            <a:ext cx="3210373" cy="2581635"/>
          </a:xfrm>
        </p:spPr>
      </p:pic>
      <p:sp>
        <p:nvSpPr>
          <p:cNvPr id="9" name="Text Placeholder 9"/>
          <p:cNvSpPr txBox="1">
            <a:spLocks/>
          </p:cNvSpPr>
          <p:nvPr/>
        </p:nvSpPr>
        <p:spPr>
          <a:xfrm>
            <a:off x="676891" y="5322269"/>
            <a:ext cx="4185623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/>
              <a:t>Sort a reversed list of 1000: 36.71</a:t>
            </a:r>
            <a:r>
              <a:rPr lang="el-GR" sz="1800" dirty="0" smtClean="0"/>
              <a:t>μ</a:t>
            </a:r>
            <a:r>
              <a:rPr lang="en-US" sz="1800" dirty="0" smtClean="0"/>
              <a:t>s</a:t>
            </a:r>
            <a:endParaRPr lang="en-US" sz="1800" dirty="0"/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5089972" y="5322269"/>
            <a:ext cx="4185623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/>
              <a:t>Sort a reversed list of 1000: 1732</a:t>
            </a:r>
            <a:r>
              <a:rPr lang="el-GR" sz="1800" dirty="0" smtClean="0"/>
              <a:t>μ</a:t>
            </a:r>
            <a:r>
              <a:rPr lang="en-US" sz="1800" dirty="0" smtClean="0"/>
              <a:t>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95116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Euler: Challenge 5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Haskell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Python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4" y="3418703"/>
            <a:ext cx="5304659" cy="1603013"/>
          </a:xfrm>
        </p:spPr>
      </p:pic>
      <p:pic>
        <p:nvPicPr>
          <p:cNvPr id="14" name="Content Placeholder 13" descr="Screen Clippi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407" y="3056691"/>
            <a:ext cx="3648584" cy="2105319"/>
          </a:xfrm>
        </p:spPr>
      </p:pic>
    </p:spTree>
    <p:extLst>
      <p:ext uri="{BB962C8B-B14F-4D97-AF65-F5344CB8AC3E}">
        <p14:creationId xmlns:p14="http://schemas.microsoft.com/office/powerpoint/2010/main" val="4268836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the programming experience and </a:t>
            </a:r>
            <a:r>
              <a:rPr lang="en-US" dirty="0" smtClean="0"/>
              <a:t>performance of </a:t>
            </a:r>
            <a:r>
              <a:rPr lang="en-US" dirty="0" smtClean="0"/>
              <a:t>Haskell with </a:t>
            </a:r>
            <a:r>
              <a:rPr lang="en-US" dirty="0"/>
              <a:t>some other standard languages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864" y="4013200"/>
            <a:ext cx="9446968" cy="1570962"/>
          </a:xfrm>
        </p:spPr>
        <p:txBody>
          <a:bodyPr>
            <a:normAutofit/>
          </a:bodyPr>
          <a:lstStyle/>
          <a:p>
            <a:pPr algn="ctr"/>
            <a:r>
              <a:rPr lang="en-US" sz="2400" i="1" dirty="0" smtClean="0"/>
              <a:t>Essentially</a:t>
            </a:r>
          </a:p>
          <a:p>
            <a:pPr algn="ctr"/>
            <a:r>
              <a:rPr lang="en-US" sz="2400" dirty="0" smtClean="0"/>
              <a:t>Compare purely functional Haskell solutions with imperative ones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6224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Languages of Choice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Haskell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037" y="3698789"/>
            <a:ext cx="1575894" cy="1575894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089967" y="2160589"/>
            <a:ext cx="4184035" cy="3880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Python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095" y="3618172"/>
            <a:ext cx="1656511" cy="165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65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ghc</a:t>
            </a:r>
            <a:r>
              <a:rPr lang="en-US" dirty="0" smtClean="0"/>
              <a:t> compiler is the one used to build all the executable Haskell files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ghci</a:t>
            </a:r>
            <a:r>
              <a:rPr lang="en-US" dirty="0" smtClean="0"/>
              <a:t> interpreter is used for demoing live code examples in Haskell, with the </a:t>
            </a:r>
            <a:r>
              <a:rPr lang="en-US" smtClean="0"/>
              <a:t>standard module, Prelude, </a:t>
            </a:r>
            <a:r>
              <a:rPr lang="en-US" dirty="0" smtClean="0"/>
              <a:t>already loaded 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587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2800" dirty="0" smtClean="0"/>
              <a:t>Initial Thoughts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Cool features: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Type Inferencing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Math-styled List Comprehension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Dynamic Dispatch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Errors caught before compiling begins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372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2800" dirty="0" smtClean="0"/>
              <a:t>Initial Thoughts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As with most functional languages, everything in Haskell is (immutable) data and can be treated as such.</a:t>
            </a:r>
          </a:p>
          <a:p>
            <a:pPr marL="0" indent="0">
              <a:buNone/>
            </a:pPr>
            <a:r>
              <a:rPr lang="en-US" dirty="0" smtClean="0"/>
              <a:t>Normally a function’s type signature is like this: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But this is optional to use unless there is ambiguity. Otherwise the compiler can inference the type of any piece of data based on how it is used.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Binary Search implementation in Haskell has good example of type inferencing.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Cool features: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Type Inferencing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Math-styled List Comprehension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Dynamic Dispatch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Errors caught before compiling begins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939" y="2137837"/>
            <a:ext cx="3648584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628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2800" dirty="0" smtClean="0"/>
              <a:t>Initial Thoughts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List comprehension reads like a math definition of a set.</a:t>
                </a:r>
              </a:p>
              <a:p>
                <a:pPr marL="0" indent="0" algn="ctr">
                  <a:buNone/>
                </a:pPr>
                <a:r>
                  <a:rPr lang="en-US" i="1" dirty="0" smtClean="0"/>
                  <a:t>Math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≥18}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i="1" dirty="0" smtClean="0"/>
                  <a:t>Haskell</a:t>
                </a:r>
                <a:br>
                  <a:rPr lang="en-US" i="1" dirty="0" smtClean="0"/>
                </a:br>
                <a:r>
                  <a:rPr lang="en-US" dirty="0" err="1" smtClean="0"/>
                  <a:t>adult_ages</a:t>
                </a:r>
                <a:r>
                  <a:rPr lang="en-US" dirty="0" smtClean="0"/>
                  <a:t> = [x | x&lt;-reals, x&gt;=18] </a:t>
                </a:r>
                <a:r>
                  <a:rPr lang="en-US" baseline="30000" dirty="0" smtClean="0"/>
                  <a:t>NB</a:t>
                </a:r>
              </a:p>
              <a:p>
                <a:pPr marL="0" indent="0">
                  <a:buNone/>
                </a:pPr>
                <a:r>
                  <a:rPr lang="en-US" baseline="30000" dirty="0" err="1" smtClean="0">
                    <a:solidFill>
                      <a:schemeClr val="bg1">
                        <a:lumMod val="50000"/>
                      </a:schemeClr>
                    </a:solidFill>
                  </a:rPr>
                  <a:t>NB</a:t>
                </a:r>
                <a:r>
                  <a:rPr lang="en-US" dirty="0" err="1" smtClean="0">
                    <a:solidFill>
                      <a:schemeClr val="bg1">
                        <a:lumMod val="50000"/>
                      </a:schemeClr>
                    </a:solidFill>
                  </a:rPr>
                  <a:t>assuming</a:t>
                </a:r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 reals is defined somewhere</a:t>
                </a:r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Implementation of the quicksort algorithm and solution to “Project Euler Challenge 5” make nice use of list comprehension.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6" t="-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Cool features: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Type Inferencing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Math-styled List Comprehension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Dynamic Dispatch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Errors caught before compiling begins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449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2800" dirty="0" smtClean="0"/>
              <a:t>Initial Thoughts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Haskell supports “dynamic dispatch” (pattern matching functions) without any special structure or syntax.</a:t>
            </a:r>
          </a:p>
          <a:p>
            <a:pPr marL="0" indent="0">
              <a:buNone/>
            </a:pPr>
            <a:r>
              <a:rPr lang="en-US" dirty="0" smtClean="0"/>
              <a:t>Just type the argument list for each kind of dispatch you want and it will automatically select the correct implementation of the function.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say x = print “This is a number.”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say x y = print “Those are my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favourites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!”</a:t>
            </a:r>
          </a:p>
          <a:p>
            <a:pPr marL="0" indent="0">
              <a:buNone/>
            </a:pPr>
            <a:r>
              <a:rPr lang="en-US" dirty="0" smtClean="0"/>
              <a:t>Since all functions are curried in Haskell, any function can be bound to a symbol even if only partially applied.</a:t>
            </a:r>
          </a:p>
          <a:p>
            <a:pPr marL="0" indent="0">
              <a:buNone/>
            </a:pPr>
            <a:r>
              <a:rPr lang="en-US" dirty="0" smtClean="0"/>
              <a:t>The Project Euler solution is a good example of this.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Cool features: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Type Inferencing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Math-styled List Comprehension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Dynamic Dispatch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Errors caught before compiling begins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131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2800" dirty="0" smtClean="0"/>
              <a:t>Initial Thoughts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 smtClean="0"/>
              <a:t>ghc</a:t>
            </a:r>
            <a:r>
              <a:rPr lang="en-US" dirty="0" smtClean="0"/>
              <a:t> compiler will not even begin to compile the code unless there are no errors. Saves time and resources.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Cool features: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Type Inferencing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Math-styled List Comprehension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Dynamic Dispatch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Errors caught before compiling begins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472229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136</TotalTime>
  <Words>362</Words>
  <Application>Microsoft Office PowerPoint</Application>
  <PresentationFormat>Widescreen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Cambria Math</vt:lpstr>
      <vt:lpstr>Trebuchet MS</vt:lpstr>
      <vt:lpstr>Wingdings</vt:lpstr>
      <vt:lpstr>Wingdings 3</vt:lpstr>
      <vt:lpstr>Facet</vt:lpstr>
      <vt:lpstr>Haskell Adventures</vt:lpstr>
      <vt:lpstr>Compare the programming experience and performance of Haskell with some other standard languages</vt:lpstr>
      <vt:lpstr>Languages of Choice</vt:lpstr>
      <vt:lpstr>Build Tools</vt:lpstr>
      <vt:lpstr>Initial Thoughts</vt:lpstr>
      <vt:lpstr>Initial Thoughts</vt:lpstr>
      <vt:lpstr>Initial Thoughts</vt:lpstr>
      <vt:lpstr>Initial Thoughts</vt:lpstr>
      <vt:lpstr>Initial Thoughts</vt:lpstr>
      <vt:lpstr>Binary Search</vt:lpstr>
      <vt:lpstr>Quick Sort</vt:lpstr>
      <vt:lpstr>Project Euler: Challenge 5</vt:lpstr>
    </vt:vector>
  </TitlesOfParts>
  <Company>UOIT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Haskell Adventures</dc:title>
  <dc:creator>Nicholas Casbarro</dc:creator>
  <cp:lastModifiedBy>Nicholas Casbarro</cp:lastModifiedBy>
  <cp:revision>22</cp:revision>
  <dcterms:created xsi:type="dcterms:W3CDTF">2016-04-17T20:25:14Z</dcterms:created>
  <dcterms:modified xsi:type="dcterms:W3CDTF">2016-04-18T13:42:06Z</dcterms:modified>
</cp:coreProperties>
</file>