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121E27-452E-462E-A483-41D02BEC2722}">
          <p14:sldIdLst>
            <p14:sldId id="256"/>
            <p14:sldId id="257"/>
            <p14:sldId id="260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36155-429E-40DA-8EDF-3C7D9C305559}" v="27" dt="2023-03-03T18:22:4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Joye" userId="55c50be93200ceea" providerId="LiveId" clId="{9CF36155-429E-40DA-8EDF-3C7D9C305559}"/>
    <pc:docChg chg="undo custSel addSld modSld modSection">
      <pc:chgData name="Nicolas Joye" userId="55c50be93200ceea" providerId="LiveId" clId="{9CF36155-429E-40DA-8EDF-3C7D9C305559}" dt="2023-03-03T21:03:04.440" v="220" actId="1076"/>
      <pc:docMkLst>
        <pc:docMk/>
      </pc:docMkLst>
      <pc:sldChg chg="modSp mod">
        <pc:chgData name="Nicolas Joye" userId="55c50be93200ceea" providerId="LiveId" clId="{9CF36155-429E-40DA-8EDF-3C7D9C305559}" dt="2023-03-03T18:13:19.215" v="3" actId="207"/>
        <pc:sldMkLst>
          <pc:docMk/>
          <pc:sldMk cId="1194807473" sldId="256"/>
        </pc:sldMkLst>
        <pc:spChg chg="mod">
          <ac:chgData name="Nicolas Joye" userId="55c50be93200ceea" providerId="LiveId" clId="{9CF36155-429E-40DA-8EDF-3C7D9C305559}" dt="2023-03-03T18:13:19.215" v="3" actId="207"/>
          <ac:spMkLst>
            <pc:docMk/>
            <pc:sldMk cId="1194807473" sldId="256"/>
            <ac:spMk id="2" creationId="{32004D21-673F-6C5A-0A6F-E24D57C88C8B}"/>
          </ac:spMkLst>
        </pc:spChg>
      </pc:sldChg>
      <pc:sldChg chg="modSp mod">
        <pc:chgData name="Nicolas Joye" userId="55c50be93200ceea" providerId="LiveId" clId="{9CF36155-429E-40DA-8EDF-3C7D9C305559}" dt="2023-03-03T18:13:15.127" v="2" actId="207"/>
        <pc:sldMkLst>
          <pc:docMk/>
          <pc:sldMk cId="3435244176" sldId="257"/>
        </pc:sldMkLst>
        <pc:spChg chg="mod">
          <ac:chgData name="Nicolas Joye" userId="55c50be93200ceea" providerId="LiveId" clId="{9CF36155-429E-40DA-8EDF-3C7D9C305559}" dt="2023-03-03T18:13:15.127" v="2" actId="207"/>
          <ac:spMkLst>
            <pc:docMk/>
            <pc:sldMk cId="3435244176" sldId="257"/>
            <ac:spMk id="9" creationId="{7DC88F13-4AAC-282F-9F55-2E91EFD11A6D}"/>
          </ac:spMkLst>
        </pc:spChg>
      </pc:sldChg>
      <pc:sldChg chg="modSp mod">
        <pc:chgData name="Nicolas Joye" userId="55c50be93200ceea" providerId="LiveId" clId="{9CF36155-429E-40DA-8EDF-3C7D9C305559}" dt="2023-03-03T18:13:35.347" v="15" actId="207"/>
        <pc:sldMkLst>
          <pc:docMk/>
          <pc:sldMk cId="1711377506" sldId="258"/>
        </pc:sldMkLst>
        <pc:spChg chg="mod">
          <ac:chgData name="Nicolas Joye" userId="55c50be93200ceea" providerId="LiveId" clId="{9CF36155-429E-40DA-8EDF-3C7D9C305559}" dt="2023-03-03T18:13:35.347" v="15" actId="207"/>
          <ac:spMkLst>
            <pc:docMk/>
            <pc:sldMk cId="1711377506" sldId="258"/>
            <ac:spMk id="8" creationId="{AFB70B65-B8FD-973A-A010-51D1C87A6660}"/>
          </ac:spMkLst>
        </pc:spChg>
      </pc:sldChg>
      <pc:sldChg chg="modSp mod">
        <pc:chgData name="Nicolas Joye" userId="55c50be93200ceea" providerId="LiveId" clId="{9CF36155-429E-40DA-8EDF-3C7D9C305559}" dt="2023-03-03T18:13:40.446" v="16" actId="207"/>
        <pc:sldMkLst>
          <pc:docMk/>
          <pc:sldMk cId="4024484729" sldId="259"/>
        </pc:sldMkLst>
        <pc:spChg chg="mod">
          <ac:chgData name="Nicolas Joye" userId="55c50be93200ceea" providerId="LiveId" clId="{9CF36155-429E-40DA-8EDF-3C7D9C305559}" dt="2023-03-03T18:13:40.446" v="16" actId="207"/>
          <ac:spMkLst>
            <pc:docMk/>
            <pc:sldMk cId="4024484729" sldId="259"/>
            <ac:spMk id="4" creationId="{686B7CD7-71AB-D5AE-1F32-B3F951EEAA78}"/>
          </ac:spMkLst>
        </pc:spChg>
      </pc:sldChg>
      <pc:sldChg chg="modSp mod">
        <pc:chgData name="Nicolas Joye" userId="55c50be93200ceea" providerId="LiveId" clId="{9CF36155-429E-40DA-8EDF-3C7D9C305559}" dt="2023-03-03T18:13:29.380" v="14" actId="20577"/>
        <pc:sldMkLst>
          <pc:docMk/>
          <pc:sldMk cId="18636938" sldId="260"/>
        </pc:sldMkLst>
        <pc:spChg chg="mod">
          <ac:chgData name="Nicolas Joye" userId="55c50be93200ceea" providerId="LiveId" clId="{9CF36155-429E-40DA-8EDF-3C7D9C305559}" dt="2023-03-03T18:13:11.287" v="1" actId="207"/>
          <ac:spMkLst>
            <pc:docMk/>
            <pc:sldMk cId="18636938" sldId="260"/>
            <ac:spMk id="4" creationId="{686B7CD7-71AB-D5AE-1F32-B3F951EEAA78}"/>
          </ac:spMkLst>
        </pc:spChg>
        <pc:spChg chg="mod">
          <ac:chgData name="Nicolas Joye" userId="55c50be93200ceea" providerId="LiveId" clId="{9CF36155-429E-40DA-8EDF-3C7D9C305559}" dt="2023-03-03T18:13:29.380" v="14" actId="20577"/>
          <ac:spMkLst>
            <pc:docMk/>
            <pc:sldMk cId="18636938" sldId="260"/>
            <ac:spMk id="5" creationId="{EAED4581-0F91-E459-3C82-66B9E6081D70}"/>
          </ac:spMkLst>
        </pc:spChg>
      </pc:sldChg>
      <pc:sldChg chg="addSp delSp modSp new mod setBg">
        <pc:chgData name="Nicolas Joye" userId="55c50be93200ceea" providerId="LiveId" clId="{9CF36155-429E-40DA-8EDF-3C7D9C305559}" dt="2023-03-03T21:03:04.440" v="220" actId="1076"/>
        <pc:sldMkLst>
          <pc:docMk/>
          <pc:sldMk cId="1952378854" sldId="261"/>
        </pc:sldMkLst>
        <pc:spChg chg="del mod">
          <ac:chgData name="Nicolas Joye" userId="55c50be93200ceea" providerId="LiveId" clId="{9CF36155-429E-40DA-8EDF-3C7D9C305559}" dt="2023-03-03T18:15:20.123" v="61" actId="478"/>
          <ac:spMkLst>
            <pc:docMk/>
            <pc:sldMk cId="1952378854" sldId="261"/>
            <ac:spMk id="2" creationId="{57E18F43-EA26-F881-97D8-2DEF8501FF02}"/>
          </ac:spMkLst>
        </pc:spChg>
        <pc:spChg chg="del">
          <ac:chgData name="Nicolas Joye" userId="55c50be93200ceea" providerId="LiveId" clId="{9CF36155-429E-40DA-8EDF-3C7D9C305559}" dt="2023-03-03T18:14:39.030" v="18" actId="478"/>
          <ac:spMkLst>
            <pc:docMk/>
            <pc:sldMk cId="1952378854" sldId="261"/>
            <ac:spMk id="3" creationId="{3A637D3D-EA5A-FEDD-E5B5-40A238262403}"/>
          </ac:spMkLst>
        </pc:spChg>
        <pc:spChg chg="add del mod">
          <ac:chgData name="Nicolas Joye" userId="55c50be93200ceea" providerId="LiveId" clId="{9CF36155-429E-40DA-8EDF-3C7D9C305559}" dt="2023-03-03T18:15:22.076" v="62" actId="478"/>
          <ac:spMkLst>
            <pc:docMk/>
            <pc:sldMk cId="1952378854" sldId="261"/>
            <ac:spMk id="4" creationId="{31254EC4-8C34-75A2-336E-307458B16193}"/>
          </ac:spMkLst>
        </pc:spChg>
        <pc:spChg chg="add mod">
          <ac:chgData name="Nicolas Joye" userId="55c50be93200ceea" providerId="LiveId" clId="{9CF36155-429E-40DA-8EDF-3C7D9C305559}" dt="2023-03-03T20:17:55.788" v="219" actId="1076"/>
          <ac:spMkLst>
            <pc:docMk/>
            <pc:sldMk cId="1952378854" sldId="261"/>
            <ac:spMk id="5" creationId="{74072FA6-6B58-7C3D-1967-F04F92B30C2A}"/>
          </ac:spMkLst>
        </pc:spChg>
        <pc:spChg chg="add mod">
          <ac:chgData name="Nicolas Joye" userId="55c50be93200ceea" providerId="LiveId" clId="{9CF36155-429E-40DA-8EDF-3C7D9C305559}" dt="2023-03-03T21:03:04.440" v="220" actId="1076"/>
          <ac:spMkLst>
            <pc:docMk/>
            <pc:sldMk cId="1952378854" sldId="261"/>
            <ac:spMk id="6" creationId="{87A702F5-5DF5-BD86-5E3F-BB0E7C7D0559}"/>
          </ac:spMkLst>
        </pc:spChg>
        <pc:spChg chg="add del">
          <ac:chgData name="Nicolas Joye" userId="55c50be93200ceea" providerId="LiveId" clId="{9CF36155-429E-40DA-8EDF-3C7D9C305559}" dt="2023-03-03T18:16:23.645" v="134" actId="26606"/>
          <ac:spMkLst>
            <pc:docMk/>
            <pc:sldMk cId="1952378854" sldId="261"/>
            <ac:spMk id="2069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15.511" v="129" actId="26606"/>
          <ac:spMkLst>
            <pc:docMk/>
            <pc:sldMk cId="1952378854" sldId="261"/>
            <ac:spMk id="2098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15.511" v="129" actId="26606"/>
          <ac:spMkLst>
            <pc:docMk/>
            <pc:sldMk cId="1952378854" sldId="261"/>
            <ac:spMk id="2100" creationId="{EB95B01E-5851-431E-863B-0FAC65669516}"/>
          </ac:spMkLst>
        </pc:spChg>
        <pc:spChg chg="add del">
          <ac:chgData name="Nicolas Joye" userId="55c50be93200ceea" providerId="LiveId" clId="{9CF36155-429E-40DA-8EDF-3C7D9C305559}" dt="2023-03-03T18:16:18.666" v="131" actId="26606"/>
          <ac:spMkLst>
            <pc:docMk/>
            <pc:sldMk cId="1952378854" sldId="261"/>
            <ac:spMk id="2114" creationId="{DD99E1B6-CBC4-4306-9DFC-847D6D135208}"/>
          </ac:spMkLst>
        </pc:spChg>
        <pc:spChg chg="add del">
          <ac:chgData name="Nicolas Joye" userId="55c50be93200ceea" providerId="LiveId" clId="{9CF36155-429E-40DA-8EDF-3C7D9C305559}" dt="2023-03-03T18:16:18.666" v="131" actId="26606"/>
          <ac:spMkLst>
            <pc:docMk/>
            <pc:sldMk cId="1952378854" sldId="261"/>
            <ac:spMk id="2123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18.666" v="131" actId="26606"/>
          <ac:spMkLst>
            <pc:docMk/>
            <pc:sldMk cId="1952378854" sldId="261"/>
            <ac:spMk id="2124" creationId="{EB9B5A19-3592-48E2-BC31-90E092BD68E1}"/>
          </ac:spMkLst>
        </pc:spChg>
        <pc:spChg chg="add del">
          <ac:chgData name="Nicolas Joye" userId="55c50be93200ceea" providerId="LiveId" clId="{9CF36155-429E-40DA-8EDF-3C7D9C305559}" dt="2023-03-03T18:16:23.636" v="133" actId="26606"/>
          <ac:spMkLst>
            <pc:docMk/>
            <pc:sldMk cId="1952378854" sldId="261"/>
            <ac:spMk id="2131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59.151" v="143" actId="26606"/>
          <ac:spMkLst>
            <pc:docMk/>
            <pc:sldMk cId="1952378854" sldId="261"/>
            <ac:spMk id="2148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59.151" v="143" actId="26606"/>
          <ac:spMkLst>
            <pc:docMk/>
            <pc:sldMk cId="1952378854" sldId="261"/>
            <ac:spMk id="2149" creationId="{EB95B01E-5851-431E-863B-0FAC65669516}"/>
          </ac:spMkLst>
        </pc:spChg>
        <pc:spChg chg="add del">
          <ac:chgData name="Nicolas Joye" userId="55c50be93200ceea" providerId="LiveId" clId="{9CF36155-429E-40DA-8EDF-3C7D9C305559}" dt="2023-03-03T18:16:46.115" v="140" actId="26606"/>
          <ac:spMkLst>
            <pc:docMk/>
            <pc:sldMk cId="1952378854" sldId="261"/>
            <ac:spMk id="2167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16:59.141" v="142" actId="26606"/>
          <ac:spMkLst>
            <pc:docMk/>
            <pc:sldMk cId="1952378854" sldId="261"/>
            <ac:spMk id="2198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21:26.998" v="211" actId="26606"/>
          <ac:spMkLst>
            <pc:docMk/>
            <pc:sldMk cId="1952378854" sldId="261"/>
            <ac:spMk id="2210" creationId="{6DC8E2D9-6729-4614-8667-C1016D3182E4}"/>
          </ac:spMkLst>
        </pc:spChg>
        <pc:spChg chg="add del">
          <ac:chgData name="Nicolas Joye" userId="55c50be93200ceea" providerId="LiveId" clId="{9CF36155-429E-40DA-8EDF-3C7D9C305559}" dt="2023-03-03T18:21:16.385" v="209" actId="26606"/>
          <ac:spMkLst>
            <pc:docMk/>
            <pc:sldMk cId="1952378854" sldId="261"/>
            <ac:spMk id="2218" creationId="{7D2FD795-8DF5-44F0-8664-4D8F626DD85A}"/>
          </ac:spMkLst>
        </pc:spChg>
        <pc:spChg chg="add del">
          <ac:chgData name="Nicolas Joye" userId="55c50be93200ceea" providerId="LiveId" clId="{9CF36155-429E-40DA-8EDF-3C7D9C305559}" dt="2023-03-03T18:21:16.385" v="209" actId="26606"/>
          <ac:spMkLst>
            <pc:docMk/>
            <pc:sldMk cId="1952378854" sldId="261"/>
            <ac:spMk id="2232" creationId="{9D8267F7-1115-4F9A-BEF5-BB6664BCF0DB}"/>
          </ac:spMkLst>
        </pc:spChg>
        <pc:spChg chg="add del">
          <ac:chgData name="Nicolas Joye" userId="55c50be93200ceea" providerId="LiveId" clId="{9CF36155-429E-40DA-8EDF-3C7D9C305559}" dt="2023-03-03T18:21:26.998" v="211" actId="26606"/>
          <ac:spMkLst>
            <pc:docMk/>
            <pc:sldMk cId="1952378854" sldId="261"/>
            <ac:spMk id="2238" creationId="{B4F9B187-EC02-44E0-99C7-5D629D6648DA}"/>
          </ac:spMkLst>
        </pc:spChg>
        <pc:spChg chg="add del">
          <ac:chgData name="Nicolas Joye" userId="55c50be93200ceea" providerId="LiveId" clId="{9CF36155-429E-40DA-8EDF-3C7D9C305559}" dt="2023-03-03T18:21:26.998" v="211" actId="26606"/>
          <ac:spMkLst>
            <pc:docMk/>
            <pc:sldMk cId="1952378854" sldId="261"/>
            <ac:spMk id="2248" creationId="{9D8267F7-1115-4F9A-BEF5-BB6664BCF0DB}"/>
          </ac:spMkLst>
        </pc:spChg>
        <pc:grpChg chg="add del">
          <ac:chgData name="Nicolas Joye" userId="55c50be93200ceea" providerId="LiveId" clId="{9CF36155-429E-40DA-8EDF-3C7D9C305559}" dt="2023-03-03T18:16:23.645" v="134" actId="26606"/>
          <ac:grpSpMkLst>
            <pc:docMk/>
            <pc:sldMk cId="1952378854" sldId="261"/>
            <ac:grpSpMk id="2057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23.645" v="134" actId="26606"/>
          <ac:grpSpMkLst>
            <pc:docMk/>
            <pc:sldMk cId="1952378854" sldId="261"/>
            <ac:grpSpMk id="2071" creationId="{67186895-7DAD-4EEE-BF1A-CC36B9426A43}"/>
          </ac:grpSpMkLst>
        </pc:grpChg>
        <pc:grpChg chg="add del">
          <ac:chgData name="Nicolas Joye" userId="55c50be93200ceea" providerId="LiveId" clId="{9CF36155-429E-40DA-8EDF-3C7D9C305559}" dt="2023-03-03T18:16:15.511" v="129" actId="26606"/>
          <ac:grpSpMkLst>
            <pc:docMk/>
            <pc:sldMk cId="1952378854" sldId="261"/>
            <ac:grpSpMk id="2086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15.511" v="129" actId="26606"/>
          <ac:grpSpMkLst>
            <pc:docMk/>
            <pc:sldMk cId="1952378854" sldId="261"/>
            <ac:grpSpMk id="2102" creationId="{5F17E415-B31D-479C-85EC-3974EB6DEDB8}"/>
          </ac:grpSpMkLst>
        </pc:grpChg>
        <pc:grpChg chg="add del">
          <ac:chgData name="Nicolas Joye" userId="55c50be93200ceea" providerId="LiveId" clId="{9CF36155-429E-40DA-8EDF-3C7D9C305559}" dt="2023-03-03T18:16:18.666" v="131" actId="26606"/>
          <ac:grpSpMkLst>
            <pc:docMk/>
            <pc:sldMk cId="1952378854" sldId="261"/>
            <ac:grpSpMk id="2113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18.666" v="131" actId="26606"/>
          <ac:grpSpMkLst>
            <pc:docMk/>
            <pc:sldMk cId="1952378854" sldId="261"/>
            <ac:grpSpMk id="2125" creationId="{E2548C40-4C00-4E91-BFA6-84B4D66225A4}"/>
          </ac:grpSpMkLst>
        </pc:grpChg>
        <pc:grpChg chg="add del">
          <ac:chgData name="Nicolas Joye" userId="55c50be93200ceea" providerId="LiveId" clId="{9CF36155-429E-40DA-8EDF-3C7D9C305559}" dt="2023-03-03T18:16:23.636" v="133" actId="26606"/>
          <ac:grpSpMkLst>
            <pc:docMk/>
            <pc:sldMk cId="1952378854" sldId="261"/>
            <ac:grpSpMk id="2130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23.636" v="133" actId="26606"/>
          <ac:grpSpMkLst>
            <pc:docMk/>
            <pc:sldMk cId="1952378854" sldId="261"/>
            <ac:grpSpMk id="2132" creationId="{FE5D3E1D-E29B-4EB1-B0BC-8E518A9D19D1}"/>
          </ac:grpSpMkLst>
        </pc:grpChg>
        <pc:grpChg chg="add del">
          <ac:chgData name="Nicolas Joye" userId="55c50be93200ceea" providerId="LiveId" clId="{9CF36155-429E-40DA-8EDF-3C7D9C305559}" dt="2023-03-03T18:16:59.151" v="143" actId="26606"/>
          <ac:grpSpMkLst>
            <pc:docMk/>
            <pc:sldMk cId="1952378854" sldId="261"/>
            <ac:grpSpMk id="2139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59.151" v="143" actId="26606"/>
          <ac:grpSpMkLst>
            <pc:docMk/>
            <pc:sldMk cId="1952378854" sldId="261"/>
            <ac:grpSpMk id="2150" creationId="{5F17E415-B31D-479C-85EC-3974EB6DEDB8}"/>
          </ac:grpSpMkLst>
        </pc:grpChg>
        <pc:grpChg chg="add del">
          <ac:chgData name="Nicolas Joye" userId="55c50be93200ceea" providerId="LiveId" clId="{9CF36155-429E-40DA-8EDF-3C7D9C305559}" dt="2023-03-03T18:16:46.115" v="140" actId="26606"/>
          <ac:grpSpMkLst>
            <pc:docMk/>
            <pc:sldMk cId="1952378854" sldId="261"/>
            <ac:grpSpMk id="2155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46.115" v="140" actId="26606"/>
          <ac:grpSpMkLst>
            <pc:docMk/>
            <pc:sldMk cId="1952378854" sldId="261"/>
            <ac:grpSpMk id="2169" creationId="{67E5A0E9-CDDE-4DCA-AF08-51C5F527B232}"/>
          </ac:grpSpMkLst>
        </pc:grpChg>
        <pc:grpChg chg="add del">
          <ac:chgData name="Nicolas Joye" userId="55c50be93200ceea" providerId="LiveId" clId="{9CF36155-429E-40DA-8EDF-3C7D9C305559}" dt="2023-03-03T18:16:46.115" v="140" actId="26606"/>
          <ac:grpSpMkLst>
            <pc:docMk/>
            <pc:sldMk cId="1952378854" sldId="261"/>
            <ac:grpSpMk id="2179" creationId="{197775A9-D29E-4DD8-A104-CCD5D95DD7E3}"/>
          </ac:grpSpMkLst>
        </pc:grpChg>
        <pc:grpChg chg="add del">
          <ac:chgData name="Nicolas Joye" userId="55c50be93200ceea" providerId="LiveId" clId="{9CF36155-429E-40DA-8EDF-3C7D9C305559}" dt="2023-03-03T18:16:59.141" v="142" actId="26606"/>
          <ac:grpSpMkLst>
            <pc:docMk/>
            <pc:sldMk cId="1952378854" sldId="261"/>
            <ac:grpSpMk id="2189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16:59.141" v="142" actId="26606"/>
          <ac:grpSpMkLst>
            <pc:docMk/>
            <pc:sldMk cId="1952378854" sldId="261"/>
            <ac:grpSpMk id="2199" creationId="{5697E9DF-ECF5-4EA6-8E3F-160752B8892D}"/>
          </ac:grpSpMkLst>
        </pc:grpChg>
        <pc:grpChg chg="add del">
          <ac:chgData name="Nicolas Joye" userId="55c50be93200ceea" providerId="LiveId" clId="{9CF36155-429E-40DA-8EDF-3C7D9C305559}" dt="2023-03-03T18:21:26.998" v="211" actId="26606"/>
          <ac:grpSpMkLst>
            <pc:docMk/>
            <pc:sldMk cId="1952378854" sldId="261"/>
            <ac:grpSpMk id="2209" creationId="{BF4E480B-94D6-46F9-A2B6-B98D311FDC19}"/>
          </ac:grpSpMkLst>
        </pc:grpChg>
        <pc:grpChg chg="add del">
          <ac:chgData name="Nicolas Joye" userId="55c50be93200ceea" providerId="LiveId" clId="{9CF36155-429E-40DA-8EDF-3C7D9C305559}" dt="2023-03-03T18:21:26.998" v="211" actId="26606"/>
          <ac:grpSpMkLst>
            <pc:docMk/>
            <pc:sldMk cId="1952378854" sldId="261"/>
            <ac:grpSpMk id="2211" creationId="{67186895-7DAD-4EEE-BF1A-CC36B9426A43}"/>
          </ac:grpSpMkLst>
        </pc:grpChg>
        <pc:grpChg chg="add del">
          <ac:chgData name="Nicolas Joye" userId="55c50be93200ceea" providerId="LiveId" clId="{9CF36155-429E-40DA-8EDF-3C7D9C305559}" dt="2023-03-03T18:21:16.385" v="209" actId="26606"/>
          <ac:grpSpMkLst>
            <pc:docMk/>
            <pc:sldMk cId="1952378854" sldId="261"/>
            <ac:grpSpMk id="2220" creationId="{7C6B683D-13FA-4605-8648-01FC9C82FEC8}"/>
          </ac:grpSpMkLst>
        </pc:grpChg>
        <pc:grpChg chg="add del">
          <ac:chgData name="Nicolas Joye" userId="55c50be93200ceea" providerId="LiveId" clId="{9CF36155-429E-40DA-8EDF-3C7D9C305559}" dt="2023-03-03T18:21:26.998" v="211" actId="26606"/>
          <ac:grpSpMkLst>
            <pc:docMk/>
            <pc:sldMk cId="1952378854" sldId="261"/>
            <ac:grpSpMk id="2234" creationId="{7B4E221E-E4F3-4D25-8DC8-8A3D08C830B4}"/>
          </ac:grpSpMkLst>
        </pc:grpChg>
        <pc:grpChg chg="add del">
          <ac:chgData name="Nicolas Joye" userId="55c50be93200ceea" providerId="LiveId" clId="{9CF36155-429E-40DA-8EDF-3C7D9C305559}" dt="2023-03-03T18:21:26.998" v="211" actId="26606"/>
          <ac:grpSpMkLst>
            <pc:docMk/>
            <pc:sldMk cId="1952378854" sldId="261"/>
            <ac:grpSpMk id="2239" creationId="{7C6B683D-13FA-4605-8648-01FC9C82FEC8}"/>
          </ac:grpSpMkLst>
        </pc:grpChg>
        <pc:graphicFrameChg chg="add del mod">
          <ac:chgData name="Nicolas Joye" userId="55c50be93200ceea" providerId="LiveId" clId="{9CF36155-429E-40DA-8EDF-3C7D9C305559}" dt="2023-03-03T18:22:41.462" v="215" actId="12084"/>
          <ac:graphicFrameMkLst>
            <pc:docMk/>
            <pc:sldMk cId="1952378854" sldId="261"/>
            <ac:graphicFrameMk id="7" creationId="{BC9F2213-8756-586A-6BB4-3C0ADC0E4CD7}"/>
          </ac:graphicFrameMkLst>
        </pc:graphicFrameChg>
        <pc:picChg chg="add del">
          <ac:chgData name="Nicolas Joye" userId="55c50be93200ceea" providerId="LiveId" clId="{9CF36155-429E-40DA-8EDF-3C7D9C305559}" dt="2023-03-03T18:15:20.123" v="61" actId="478"/>
          <ac:picMkLst>
            <pc:docMk/>
            <pc:sldMk cId="1952378854" sldId="261"/>
            <ac:picMk id="2050" creationId="{4AF5689B-DBF3-1F0F-1CB4-9FCF4BC6D927}"/>
          </ac:picMkLst>
        </pc:picChg>
        <pc:picChg chg="add del mod ord">
          <ac:chgData name="Nicolas Joye" userId="55c50be93200ceea" providerId="LiveId" clId="{9CF36155-429E-40DA-8EDF-3C7D9C305559}" dt="2023-03-03T18:22:41.462" v="215" actId="12084"/>
          <ac:picMkLst>
            <pc:docMk/>
            <pc:sldMk cId="1952378854" sldId="261"/>
            <ac:picMk id="2052" creationId="{EB4C0A2C-F7AE-7239-D028-9EBCC77CDD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89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2" name="Rectangle 1131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04D21-673F-6C5A-0A6F-E24D57C88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7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ChatGPT3 Market Risk Analyzer</a:t>
            </a:r>
          </a:p>
        </p:txBody>
      </p: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Oval 1136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145" name="Freeform: Shape 1138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Artificial Intelligence and ML in Financial Markets | TalentSprint">
            <a:extLst>
              <a:ext uri="{FF2B5EF4-FFF2-40B4-BE49-F238E27FC236}">
                <a16:creationId xmlns:a16="http://schemas.microsoft.com/office/drawing/2014/main" id="{5045E687-DEFD-34E0-C327-3E9F9EEE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3520" y="2473941"/>
            <a:ext cx="3600000" cy="23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98880-9E5D-4879-4C3D-D60D5A9D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96" y="0"/>
            <a:ext cx="7224104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DC88F13-4AAC-282F-9F55-2E91EFD11A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61904" cy="4259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 Relationship Diagram (ERD)</a:t>
            </a:r>
          </a:p>
        </p:txBody>
      </p:sp>
    </p:spTree>
    <p:extLst>
      <p:ext uri="{BB962C8B-B14F-4D97-AF65-F5344CB8AC3E}">
        <p14:creationId xmlns:p14="http://schemas.microsoft.com/office/powerpoint/2010/main" val="343524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B7CD7-71AB-D5AE-1F32-B3F951EEAA78}"/>
              </a:ext>
            </a:extLst>
          </p:cNvPr>
          <p:cNvSpPr txBox="1">
            <a:spLocks/>
          </p:cNvSpPr>
          <p:nvPr/>
        </p:nvSpPr>
        <p:spPr>
          <a:xfrm>
            <a:off x="3952687" y="183507"/>
            <a:ext cx="4409089" cy="970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D4581-0F91-E459-3C82-66B9E6081D70}"/>
              </a:ext>
            </a:extLst>
          </p:cNvPr>
          <p:cNvSpPr txBox="1"/>
          <p:nvPr/>
        </p:nvSpPr>
        <p:spPr>
          <a:xfrm>
            <a:off x="613273" y="1153512"/>
            <a:ext cx="11087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Downloaded, transformed, and filtered 9 datasets from FRED API via Python.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normal distribution analysis using Pandas library on datasets.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Engineered algorithm that categorized each data point into normal percentiles based on historical normal distribution.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Programmatically created prompt/completion pair .</a:t>
            </a:r>
            <a:r>
              <a:rPr lang="en-US" sz="2400" dirty="0" err="1"/>
              <a:t>jsonl</a:t>
            </a:r>
            <a:r>
              <a:rPr lang="en-US" sz="2400" dirty="0"/>
              <a:t> file to create Fine Tune ChatGPT3 Model.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Trained ChatGPT3 Curie Model on 40 years of CPI, PCE, and Inflation data with distribution category as completion.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EE778-FF2B-0F7C-9407-BD1253C2B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790" y="101872"/>
            <a:ext cx="1818757" cy="665425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8AB854-44A6-DAA4-2EC9-EF1338A9B5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2222" cy="6756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899A-300B-717D-397F-488117512AE9}"/>
              </a:ext>
            </a:extLst>
          </p:cNvPr>
          <p:cNvSpPr txBox="1"/>
          <p:nvPr/>
        </p:nvSpPr>
        <p:spPr>
          <a:xfrm>
            <a:off x="308920" y="1228397"/>
            <a:ext cx="9805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enter data points into database to create a prompt for ChatGPT3.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view completion from ChatGPT3 on dashboard.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view, explore, and navigate each data set included in this project.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view the risk level of the market.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view the accuracy rate of ChatGPT3’s completion response.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Needs the ability to retrain the model based on accuracy results.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B70B65-B8FD-973A-A010-51D1C87A6660}"/>
              </a:ext>
            </a:extLst>
          </p:cNvPr>
          <p:cNvSpPr txBox="1">
            <a:spLocks/>
          </p:cNvSpPr>
          <p:nvPr/>
        </p:nvSpPr>
        <p:spPr>
          <a:xfrm>
            <a:off x="2743698" y="162486"/>
            <a:ext cx="4806777" cy="970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71137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B7CD7-71AB-D5AE-1F32-B3F951EEAA78}"/>
              </a:ext>
            </a:extLst>
          </p:cNvPr>
          <p:cNvSpPr txBox="1">
            <a:spLocks/>
          </p:cNvSpPr>
          <p:nvPr/>
        </p:nvSpPr>
        <p:spPr>
          <a:xfrm>
            <a:off x="2853559" y="262334"/>
            <a:ext cx="6607349" cy="970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Backend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D4581-0F91-E459-3C82-66B9E6081D70}"/>
              </a:ext>
            </a:extLst>
          </p:cNvPr>
          <p:cNvSpPr txBox="1"/>
          <p:nvPr/>
        </p:nvSpPr>
        <p:spPr>
          <a:xfrm>
            <a:off x="1469868" y="963355"/>
            <a:ext cx="46261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ChatGPT3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ChatGPT3 response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Retrain ChatGPT3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.</a:t>
            </a:r>
            <a:r>
              <a:rPr lang="en-US" dirty="0" err="1"/>
              <a:t>jsonl</a:t>
            </a:r>
            <a:r>
              <a:rPr lang="en-US" dirty="0"/>
              <a:t> files</a:t>
            </a:r>
          </a:p>
          <a:p>
            <a:endParaRPr lang="en-US" sz="2400" dirty="0"/>
          </a:p>
          <a:p>
            <a:r>
              <a:rPr lang="en-US" sz="2000" dirty="0"/>
              <a:t>Economic Data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Plotly</a:t>
            </a:r>
            <a:r>
              <a:rPr lang="en-US" dirty="0"/>
              <a:t>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All 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Last 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Last Date From FRED API</a:t>
            </a:r>
          </a:p>
          <a:p>
            <a:endParaRPr lang="en-US" sz="2400" dirty="0"/>
          </a:p>
          <a:p>
            <a:r>
              <a:rPr lang="en-US" sz="2000" dirty="0"/>
              <a:t>Results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Statistical Analysis Data,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All Results Data,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Last Analysis Results,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Last FRED API Analysis Result,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Analysis Process,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Full Risk Report,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Guage</a:t>
            </a:r>
            <a:r>
              <a:rPr lang="en-US" dirty="0"/>
              <a:t> Chart.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47C4C-03DB-545A-F239-47B6E770FE14}"/>
              </a:ext>
            </a:extLst>
          </p:cNvPr>
          <p:cNvSpPr txBox="1"/>
          <p:nvPr/>
        </p:nvSpPr>
        <p:spPr>
          <a:xfrm>
            <a:off x="7423979" y="912280"/>
            <a:ext cx="323876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Data Model: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Save User Data,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Get Last User Data.</a:t>
            </a:r>
          </a:p>
          <a:p>
            <a:endParaRPr lang="en-US" sz="2400" dirty="0"/>
          </a:p>
          <a:p>
            <a:r>
              <a:rPr lang="en-US" sz="2000" dirty="0"/>
              <a:t>User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User,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Email,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By Email,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Name.</a:t>
            </a:r>
          </a:p>
          <a:p>
            <a:pPr lvl="1"/>
            <a:endParaRPr lang="en-US" dirty="0"/>
          </a:p>
          <a:p>
            <a:r>
              <a:rPr lang="en-US" sz="2000" dirty="0"/>
              <a:t>User Controller: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 (</a:t>
            </a:r>
            <a:r>
              <a:rPr lang="en-US" dirty="0" err="1"/>
              <a:t>Bcrypt</a:t>
            </a:r>
            <a:r>
              <a:rPr lang="en-US" dirty="0"/>
              <a:t>/Regex)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 (</a:t>
            </a:r>
            <a:r>
              <a:rPr lang="en-US" dirty="0" err="1"/>
              <a:t>Bcrypt</a:t>
            </a:r>
            <a:r>
              <a:rPr lang="en-US" dirty="0"/>
              <a:t>/Regex)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User Data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Create/Prompt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Prompt/Processing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roup 215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159" name="Group 215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160" name="Group 215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161" name="Rectangle 216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10" name="Rectangle 216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052" name="Picture 4" descr="European civil law rules in robotics - Iuris&amp;Factor">
            <a:extLst>
              <a:ext uri="{FF2B5EF4-FFF2-40B4-BE49-F238E27FC236}">
                <a16:creationId xmlns:a16="http://schemas.microsoft.com/office/drawing/2014/main" id="{EB4C0A2C-F7AE-7239-D028-9EBCC77CD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5" r="1" b="1"/>
          <a:stretch/>
        </p:blipFill>
        <p:spPr bwMode="auto">
          <a:xfrm>
            <a:off x="0" y="-3601"/>
            <a:ext cx="12191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11" name="Group 2168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170" name="Group 2169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2212" name="Rectangle 2177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3" name="Rectangle 2178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71" name="Group 2170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72" name="Group 2171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4072FA6-6B58-7C3D-1967-F04F92B30C2A}"/>
              </a:ext>
            </a:extLst>
          </p:cNvPr>
          <p:cNvSpPr txBox="1">
            <a:spLocks/>
          </p:cNvSpPr>
          <p:nvPr/>
        </p:nvSpPr>
        <p:spPr>
          <a:xfrm>
            <a:off x="599943" y="515778"/>
            <a:ext cx="4500561" cy="328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500" dirty="0">
                <a:solidFill>
                  <a:srgbClr val="FFFFFF"/>
                </a:solidFill>
              </a:rPr>
              <a:t>ChatGPT3 and I 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702F5-5DF5-BD86-5E3F-BB0E7C7D0559}"/>
              </a:ext>
            </a:extLst>
          </p:cNvPr>
          <p:cNvSpPr txBox="1"/>
          <p:nvPr/>
        </p:nvSpPr>
        <p:spPr>
          <a:xfrm>
            <a:off x="525615" y="5443581"/>
            <a:ext cx="433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Contact me @ https://www.linkedin.com/in/njoyedevs</a:t>
            </a:r>
          </a:p>
        </p:txBody>
      </p:sp>
    </p:spTree>
    <p:extLst>
      <p:ext uri="{BB962C8B-B14F-4D97-AF65-F5344CB8AC3E}">
        <p14:creationId xmlns:p14="http://schemas.microsoft.com/office/powerpoint/2010/main" val="195237885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ChatGPT3 Market Risk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ChatGPT3 Market Risk Analyzer</dc:title>
  <dc:creator>Nicolas Joye</dc:creator>
  <cp:lastModifiedBy>Nicolas Joye</cp:lastModifiedBy>
  <cp:revision>1</cp:revision>
  <dcterms:created xsi:type="dcterms:W3CDTF">2023-03-03T17:19:21Z</dcterms:created>
  <dcterms:modified xsi:type="dcterms:W3CDTF">2023-03-03T21:03:13Z</dcterms:modified>
</cp:coreProperties>
</file>