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3099" r:id="rId3"/>
    <p:sldId id="3187" r:id="rId4"/>
    <p:sldId id="3159" r:id="rId5"/>
    <p:sldId id="3160" r:id="rId6"/>
    <p:sldId id="3151" r:id="rId7"/>
    <p:sldId id="3161" r:id="rId8"/>
    <p:sldId id="3153" r:id="rId9"/>
    <p:sldId id="3152" r:id="rId10"/>
    <p:sldId id="3184" r:id="rId11"/>
    <p:sldId id="3185" r:id="rId12"/>
    <p:sldId id="3186" r:id="rId13"/>
    <p:sldId id="465" r:id="rId14"/>
    <p:sldId id="3180" r:id="rId15"/>
    <p:sldId id="3181" r:id="rId16"/>
    <p:sldId id="3183" r:id="rId17"/>
    <p:sldId id="3182" r:id="rId18"/>
    <p:sldId id="3175" r:id="rId19"/>
    <p:sldId id="3149" r:id="rId20"/>
    <p:sldId id="31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7AD15D9-C942-42D3-A25A-2F4F090FD8FD}" v="20" dt="2023-01-19T19:16:09.7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4012FE-90D7-4EA1-844F-2EA4899BE637}" type="datetimeFigureOut">
              <a:rPr lang="en-IN" smtClean="0"/>
              <a:t>20-01-2023</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929F29-8882-43CD-8C3E-B36D9663FD49}" type="slidenum">
              <a:rPr lang="en-IN" smtClean="0"/>
              <a:t>‹#›</a:t>
            </a:fld>
            <a:endParaRPr lang="en-IN" dirty="0"/>
          </a:p>
        </p:txBody>
      </p:sp>
    </p:spTree>
    <p:extLst>
      <p:ext uri="{BB962C8B-B14F-4D97-AF65-F5344CB8AC3E}">
        <p14:creationId xmlns:p14="http://schemas.microsoft.com/office/powerpoint/2010/main" val="32262012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5010" y="8684684"/>
            <a:ext cx="2971800" cy="457200"/>
          </a:xfrm>
          <a:prstGeom prst="rect">
            <a:avLst/>
          </a:prstGeom>
        </p:spPr>
        <p:txBody>
          <a:bodyPr/>
          <a:lstStyle/>
          <a:p>
            <a:fld id="{BD9BB8BB-DD48-4262-AFEE-B8191D9EE939}" type="slidenum">
              <a:rPr lang="en-US" smtClean="0"/>
              <a:pPr/>
              <a:t>2</a:t>
            </a:fld>
            <a:endParaRPr lang="en-US" dirty="0"/>
          </a:p>
        </p:txBody>
      </p:sp>
    </p:spTree>
    <p:extLst>
      <p:ext uri="{BB962C8B-B14F-4D97-AF65-F5344CB8AC3E}">
        <p14:creationId xmlns:p14="http://schemas.microsoft.com/office/powerpoint/2010/main" val="34193475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5010" y="8684684"/>
            <a:ext cx="2971800" cy="457200"/>
          </a:xfrm>
          <a:prstGeom prst="rect">
            <a:avLst/>
          </a:prstGeom>
        </p:spPr>
        <p:txBody>
          <a:bodyPr/>
          <a:lstStyle/>
          <a:p>
            <a:fld id="{BD9BB8BB-DD48-4262-AFEE-B8191D9EE939}" type="slidenum">
              <a:rPr lang="en-US" smtClean="0"/>
              <a:pPr/>
              <a:t>11</a:t>
            </a:fld>
            <a:endParaRPr lang="en-US" dirty="0"/>
          </a:p>
        </p:txBody>
      </p:sp>
    </p:spTree>
    <p:extLst>
      <p:ext uri="{BB962C8B-B14F-4D97-AF65-F5344CB8AC3E}">
        <p14:creationId xmlns:p14="http://schemas.microsoft.com/office/powerpoint/2010/main" val="12562584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5010" y="8684684"/>
            <a:ext cx="2971800" cy="457200"/>
          </a:xfrm>
          <a:prstGeom prst="rect">
            <a:avLst/>
          </a:prstGeom>
        </p:spPr>
        <p:txBody>
          <a:bodyPr/>
          <a:lstStyle/>
          <a:p>
            <a:fld id="{BD9BB8BB-DD48-4262-AFEE-B8191D9EE939}" type="slidenum">
              <a:rPr lang="en-US" smtClean="0"/>
              <a:pPr/>
              <a:t>12</a:t>
            </a:fld>
            <a:endParaRPr lang="en-US" dirty="0"/>
          </a:p>
        </p:txBody>
      </p:sp>
    </p:spTree>
    <p:extLst>
      <p:ext uri="{BB962C8B-B14F-4D97-AF65-F5344CB8AC3E}">
        <p14:creationId xmlns:p14="http://schemas.microsoft.com/office/powerpoint/2010/main" val="10997236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5010" y="8684684"/>
            <a:ext cx="2971800" cy="457200"/>
          </a:xfrm>
          <a:prstGeom prst="rect">
            <a:avLst/>
          </a:prstGeom>
        </p:spPr>
        <p:txBody>
          <a:bodyPr/>
          <a:lstStyle/>
          <a:p>
            <a:fld id="{BD9BB8BB-DD48-4262-AFEE-B8191D9EE939}" type="slidenum">
              <a:rPr lang="en-US" smtClean="0"/>
              <a:pPr/>
              <a:t>18</a:t>
            </a:fld>
            <a:endParaRPr lang="en-US" dirty="0"/>
          </a:p>
        </p:txBody>
      </p:sp>
    </p:spTree>
    <p:extLst>
      <p:ext uri="{BB962C8B-B14F-4D97-AF65-F5344CB8AC3E}">
        <p14:creationId xmlns:p14="http://schemas.microsoft.com/office/powerpoint/2010/main" val="41640978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5010" y="8684684"/>
            <a:ext cx="2971800" cy="457200"/>
          </a:xfrm>
          <a:prstGeom prst="rect">
            <a:avLst/>
          </a:prstGeom>
        </p:spPr>
        <p:txBody>
          <a:bodyPr/>
          <a:lstStyle/>
          <a:p>
            <a:fld id="{BD9BB8BB-DD48-4262-AFEE-B8191D9EE939}" type="slidenum">
              <a:rPr lang="en-US" smtClean="0"/>
              <a:pPr/>
              <a:t>19</a:t>
            </a:fld>
            <a:endParaRPr lang="en-US" dirty="0"/>
          </a:p>
        </p:txBody>
      </p:sp>
    </p:spTree>
    <p:extLst>
      <p:ext uri="{BB962C8B-B14F-4D97-AF65-F5344CB8AC3E}">
        <p14:creationId xmlns:p14="http://schemas.microsoft.com/office/powerpoint/2010/main" val="37564669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5010" y="8684684"/>
            <a:ext cx="2971800" cy="457200"/>
          </a:xfrm>
          <a:prstGeom prst="rect">
            <a:avLst/>
          </a:prstGeom>
        </p:spPr>
        <p:txBody>
          <a:bodyPr/>
          <a:lstStyle/>
          <a:p>
            <a:fld id="{BD9BB8BB-DD48-4262-AFEE-B8191D9EE939}" type="slidenum">
              <a:rPr lang="en-US" smtClean="0"/>
              <a:pPr/>
              <a:t>20</a:t>
            </a:fld>
            <a:endParaRPr lang="en-US" dirty="0"/>
          </a:p>
        </p:txBody>
      </p:sp>
    </p:spTree>
    <p:extLst>
      <p:ext uri="{BB962C8B-B14F-4D97-AF65-F5344CB8AC3E}">
        <p14:creationId xmlns:p14="http://schemas.microsoft.com/office/powerpoint/2010/main" val="8812991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5010" y="8684684"/>
            <a:ext cx="2971800" cy="457200"/>
          </a:xfrm>
          <a:prstGeom prst="rect">
            <a:avLst/>
          </a:prstGeom>
        </p:spPr>
        <p:txBody>
          <a:bodyPr/>
          <a:lstStyle/>
          <a:p>
            <a:fld id="{BD9BB8BB-DD48-4262-AFEE-B8191D9EE939}" type="slidenum">
              <a:rPr lang="en-US" smtClean="0"/>
              <a:pPr/>
              <a:t>3</a:t>
            </a:fld>
            <a:endParaRPr lang="en-US" dirty="0"/>
          </a:p>
        </p:txBody>
      </p:sp>
    </p:spTree>
    <p:extLst>
      <p:ext uri="{BB962C8B-B14F-4D97-AF65-F5344CB8AC3E}">
        <p14:creationId xmlns:p14="http://schemas.microsoft.com/office/powerpoint/2010/main" val="1371502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5010" y="8684684"/>
            <a:ext cx="2971800" cy="457200"/>
          </a:xfrm>
          <a:prstGeom prst="rect">
            <a:avLst/>
          </a:prstGeom>
        </p:spPr>
        <p:txBody>
          <a:bodyPr/>
          <a:lstStyle/>
          <a:p>
            <a:fld id="{BD9BB8BB-DD48-4262-AFEE-B8191D9EE939}" type="slidenum">
              <a:rPr lang="en-US" smtClean="0"/>
              <a:pPr/>
              <a:t>4</a:t>
            </a:fld>
            <a:endParaRPr lang="en-US" dirty="0"/>
          </a:p>
        </p:txBody>
      </p:sp>
    </p:spTree>
    <p:extLst>
      <p:ext uri="{BB962C8B-B14F-4D97-AF65-F5344CB8AC3E}">
        <p14:creationId xmlns:p14="http://schemas.microsoft.com/office/powerpoint/2010/main" val="37618256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5010" y="8684684"/>
            <a:ext cx="2971800" cy="457200"/>
          </a:xfrm>
          <a:prstGeom prst="rect">
            <a:avLst/>
          </a:prstGeom>
        </p:spPr>
        <p:txBody>
          <a:bodyPr/>
          <a:lstStyle/>
          <a:p>
            <a:fld id="{BD9BB8BB-DD48-4262-AFEE-B8191D9EE939}" type="slidenum">
              <a:rPr lang="en-US" smtClean="0"/>
              <a:pPr/>
              <a:t>5</a:t>
            </a:fld>
            <a:endParaRPr lang="en-US" dirty="0"/>
          </a:p>
        </p:txBody>
      </p:sp>
    </p:spTree>
    <p:extLst>
      <p:ext uri="{BB962C8B-B14F-4D97-AF65-F5344CB8AC3E}">
        <p14:creationId xmlns:p14="http://schemas.microsoft.com/office/powerpoint/2010/main" val="28721613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5010" y="8684684"/>
            <a:ext cx="2971800" cy="457200"/>
          </a:xfrm>
          <a:prstGeom prst="rect">
            <a:avLst/>
          </a:prstGeom>
        </p:spPr>
        <p:txBody>
          <a:bodyPr/>
          <a:lstStyle/>
          <a:p>
            <a:fld id="{BD9BB8BB-DD48-4262-AFEE-B8191D9EE939}" type="slidenum">
              <a:rPr lang="en-US" smtClean="0"/>
              <a:pPr/>
              <a:t>6</a:t>
            </a:fld>
            <a:endParaRPr lang="en-US" dirty="0"/>
          </a:p>
        </p:txBody>
      </p:sp>
    </p:spTree>
    <p:extLst>
      <p:ext uri="{BB962C8B-B14F-4D97-AF65-F5344CB8AC3E}">
        <p14:creationId xmlns:p14="http://schemas.microsoft.com/office/powerpoint/2010/main" val="7332989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5010" y="8684684"/>
            <a:ext cx="2971800" cy="457200"/>
          </a:xfrm>
          <a:prstGeom prst="rect">
            <a:avLst/>
          </a:prstGeom>
        </p:spPr>
        <p:txBody>
          <a:bodyPr/>
          <a:lstStyle/>
          <a:p>
            <a:fld id="{BD9BB8BB-DD48-4262-AFEE-B8191D9EE939}" type="slidenum">
              <a:rPr lang="en-US" smtClean="0"/>
              <a:pPr/>
              <a:t>7</a:t>
            </a:fld>
            <a:endParaRPr lang="en-US" dirty="0"/>
          </a:p>
        </p:txBody>
      </p:sp>
    </p:spTree>
    <p:extLst>
      <p:ext uri="{BB962C8B-B14F-4D97-AF65-F5344CB8AC3E}">
        <p14:creationId xmlns:p14="http://schemas.microsoft.com/office/powerpoint/2010/main" val="1838345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5010" y="8684684"/>
            <a:ext cx="2971800" cy="457200"/>
          </a:xfrm>
          <a:prstGeom prst="rect">
            <a:avLst/>
          </a:prstGeom>
        </p:spPr>
        <p:txBody>
          <a:bodyPr/>
          <a:lstStyle/>
          <a:p>
            <a:fld id="{BD9BB8BB-DD48-4262-AFEE-B8191D9EE939}" type="slidenum">
              <a:rPr lang="en-US" smtClean="0"/>
              <a:pPr/>
              <a:t>8</a:t>
            </a:fld>
            <a:endParaRPr lang="en-US" dirty="0"/>
          </a:p>
        </p:txBody>
      </p:sp>
    </p:spTree>
    <p:extLst>
      <p:ext uri="{BB962C8B-B14F-4D97-AF65-F5344CB8AC3E}">
        <p14:creationId xmlns:p14="http://schemas.microsoft.com/office/powerpoint/2010/main" val="6949298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5010" y="8684684"/>
            <a:ext cx="2971800" cy="457200"/>
          </a:xfrm>
          <a:prstGeom prst="rect">
            <a:avLst/>
          </a:prstGeom>
        </p:spPr>
        <p:txBody>
          <a:bodyPr/>
          <a:lstStyle/>
          <a:p>
            <a:fld id="{BD9BB8BB-DD48-4262-AFEE-B8191D9EE939}" type="slidenum">
              <a:rPr lang="en-US" smtClean="0"/>
              <a:pPr/>
              <a:t>9</a:t>
            </a:fld>
            <a:endParaRPr lang="en-US" dirty="0"/>
          </a:p>
        </p:txBody>
      </p:sp>
    </p:spTree>
    <p:extLst>
      <p:ext uri="{BB962C8B-B14F-4D97-AF65-F5344CB8AC3E}">
        <p14:creationId xmlns:p14="http://schemas.microsoft.com/office/powerpoint/2010/main" val="7117318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5010" y="8684684"/>
            <a:ext cx="2971800" cy="457200"/>
          </a:xfrm>
          <a:prstGeom prst="rect">
            <a:avLst/>
          </a:prstGeom>
        </p:spPr>
        <p:txBody>
          <a:bodyPr/>
          <a:lstStyle/>
          <a:p>
            <a:fld id="{BD9BB8BB-DD48-4262-AFEE-B8191D9EE939}" type="slidenum">
              <a:rPr lang="en-US" smtClean="0"/>
              <a:pPr/>
              <a:t>10</a:t>
            </a:fld>
            <a:endParaRPr lang="en-US" dirty="0"/>
          </a:p>
        </p:txBody>
      </p:sp>
    </p:spTree>
    <p:extLst>
      <p:ext uri="{BB962C8B-B14F-4D97-AF65-F5344CB8AC3E}">
        <p14:creationId xmlns:p14="http://schemas.microsoft.com/office/powerpoint/2010/main" val="9987523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03DD1-6DBD-488F-BCDC-3A956C674C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DCF9F9D-0C72-4890-A88F-CB8E26D707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534D88E-AD9A-411E-8937-63F926C0E646}"/>
              </a:ext>
            </a:extLst>
          </p:cNvPr>
          <p:cNvSpPr>
            <a:spLocks noGrp="1"/>
          </p:cNvSpPr>
          <p:nvPr>
            <p:ph type="dt" sz="half" idx="10"/>
          </p:nvPr>
        </p:nvSpPr>
        <p:spPr/>
        <p:txBody>
          <a:bodyPr/>
          <a:lstStyle/>
          <a:p>
            <a:fld id="{ABD053DB-3340-4B0E-81E2-22A84E046D90}" type="datetimeFigureOut">
              <a:rPr lang="en-IN" smtClean="0"/>
              <a:t>20-01-2023</a:t>
            </a:fld>
            <a:endParaRPr lang="en-IN" dirty="0"/>
          </a:p>
        </p:txBody>
      </p:sp>
      <p:sp>
        <p:nvSpPr>
          <p:cNvPr id="5" name="Footer Placeholder 4">
            <a:extLst>
              <a:ext uri="{FF2B5EF4-FFF2-40B4-BE49-F238E27FC236}">
                <a16:creationId xmlns:a16="http://schemas.microsoft.com/office/drawing/2014/main" id="{059FD9AC-B0F7-4B3F-A43F-CCA9A482BAA4}"/>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F7245A73-9612-42DE-9182-9A5BFC405537}"/>
              </a:ext>
            </a:extLst>
          </p:cNvPr>
          <p:cNvSpPr>
            <a:spLocks noGrp="1"/>
          </p:cNvSpPr>
          <p:nvPr>
            <p:ph type="sldNum" sz="quarter" idx="12"/>
          </p:nvPr>
        </p:nvSpPr>
        <p:spPr/>
        <p:txBody>
          <a:bodyPr/>
          <a:lstStyle/>
          <a:p>
            <a:fld id="{DF89B826-3B1C-43C9-9A30-8663AE766148}" type="slidenum">
              <a:rPr lang="en-IN" smtClean="0"/>
              <a:t>‹#›</a:t>
            </a:fld>
            <a:endParaRPr lang="en-IN" dirty="0"/>
          </a:p>
        </p:txBody>
      </p:sp>
    </p:spTree>
    <p:extLst>
      <p:ext uri="{BB962C8B-B14F-4D97-AF65-F5344CB8AC3E}">
        <p14:creationId xmlns:p14="http://schemas.microsoft.com/office/powerpoint/2010/main" val="2273073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6BE87-C434-4CA1-A509-B101EABDC4C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C163046-BFE3-46BA-B93D-CF823AE4A7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C43E2E-BCBE-434E-81E7-77F797EDF0D2}"/>
              </a:ext>
            </a:extLst>
          </p:cNvPr>
          <p:cNvSpPr>
            <a:spLocks noGrp="1"/>
          </p:cNvSpPr>
          <p:nvPr>
            <p:ph type="dt" sz="half" idx="10"/>
          </p:nvPr>
        </p:nvSpPr>
        <p:spPr/>
        <p:txBody>
          <a:bodyPr/>
          <a:lstStyle/>
          <a:p>
            <a:fld id="{ABD053DB-3340-4B0E-81E2-22A84E046D90}" type="datetimeFigureOut">
              <a:rPr lang="en-IN" smtClean="0"/>
              <a:t>20-01-2023</a:t>
            </a:fld>
            <a:endParaRPr lang="en-IN" dirty="0"/>
          </a:p>
        </p:txBody>
      </p:sp>
      <p:sp>
        <p:nvSpPr>
          <p:cNvPr id="5" name="Footer Placeholder 4">
            <a:extLst>
              <a:ext uri="{FF2B5EF4-FFF2-40B4-BE49-F238E27FC236}">
                <a16:creationId xmlns:a16="http://schemas.microsoft.com/office/drawing/2014/main" id="{E5F72BCC-5153-4F7C-8C88-F92D655C0115}"/>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1D4C4FC4-3194-4271-82C3-BD526782BDF7}"/>
              </a:ext>
            </a:extLst>
          </p:cNvPr>
          <p:cNvSpPr>
            <a:spLocks noGrp="1"/>
          </p:cNvSpPr>
          <p:nvPr>
            <p:ph type="sldNum" sz="quarter" idx="12"/>
          </p:nvPr>
        </p:nvSpPr>
        <p:spPr/>
        <p:txBody>
          <a:bodyPr/>
          <a:lstStyle/>
          <a:p>
            <a:fld id="{DF89B826-3B1C-43C9-9A30-8663AE766148}" type="slidenum">
              <a:rPr lang="en-IN" smtClean="0"/>
              <a:t>‹#›</a:t>
            </a:fld>
            <a:endParaRPr lang="en-IN" dirty="0"/>
          </a:p>
        </p:txBody>
      </p:sp>
    </p:spTree>
    <p:extLst>
      <p:ext uri="{BB962C8B-B14F-4D97-AF65-F5344CB8AC3E}">
        <p14:creationId xmlns:p14="http://schemas.microsoft.com/office/powerpoint/2010/main" val="1744736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3B36DE-5CFC-4A99-8090-0EC031693CB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63A2E4E-43EA-4EA6-848F-9570F1F11EA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84F161-6E59-4D4A-88AB-1B871C330A66}"/>
              </a:ext>
            </a:extLst>
          </p:cNvPr>
          <p:cNvSpPr>
            <a:spLocks noGrp="1"/>
          </p:cNvSpPr>
          <p:nvPr>
            <p:ph type="dt" sz="half" idx="10"/>
          </p:nvPr>
        </p:nvSpPr>
        <p:spPr/>
        <p:txBody>
          <a:bodyPr/>
          <a:lstStyle/>
          <a:p>
            <a:fld id="{ABD053DB-3340-4B0E-81E2-22A84E046D90}" type="datetimeFigureOut">
              <a:rPr lang="en-IN" smtClean="0"/>
              <a:t>20-01-2023</a:t>
            </a:fld>
            <a:endParaRPr lang="en-IN" dirty="0"/>
          </a:p>
        </p:txBody>
      </p:sp>
      <p:sp>
        <p:nvSpPr>
          <p:cNvPr id="5" name="Footer Placeholder 4">
            <a:extLst>
              <a:ext uri="{FF2B5EF4-FFF2-40B4-BE49-F238E27FC236}">
                <a16:creationId xmlns:a16="http://schemas.microsoft.com/office/drawing/2014/main" id="{74BA2E4A-41B2-4940-AF13-703A560E8056}"/>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85FA1CBA-43CB-48D1-8F6A-AB65E1370C11}"/>
              </a:ext>
            </a:extLst>
          </p:cNvPr>
          <p:cNvSpPr>
            <a:spLocks noGrp="1"/>
          </p:cNvSpPr>
          <p:nvPr>
            <p:ph type="sldNum" sz="quarter" idx="12"/>
          </p:nvPr>
        </p:nvSpPr>
        <p:spPr/>
        <p:txBody>
          <a:bodyPr/>
          <a:lstStyle/>
          <a:p>
            <a:fld id="{DF89B826-3B1C-43C9-9A30-8663AE766148}" type="slidenum">
              <a:rPr lang="en-IN" smtClean="0"/>
              <a:t>‹#›</a:t>
            </a:fld>
            <a:endParaRPr lang="en-IN" dirty="0"/>
          </a:p>
        </p:txBody>
      </p:sp>
    </p:spTree>
    <p:extLst>
      <p:ext uri="{BB962C8B-B14F-4D97-AF65-F5344CB8AC3E}">
        <p14:creationId xmlns:p14="http://schemas.microsoft.com/office/powerpoint/2010/main" val="28473708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and body" type="tx">
  <p:cSld name="Title and body">
    <p:spTree>
      <p:nvGrpSpPr>
        <p:cNvPr id="1" name="Shape 41"/>
        <p:cNvGrpSpPr/>
        <p:nvPr/>
      </p:nvGrpSpPr>
      <p:grpSpPr>
        <a:xfrm>
          <a:off x="0" y="0"/>
          <a:ext cx="0" cy="0"/>
          <a:chOff x="0" y="0"/>
          <a:chExt cx="0" cy="0"/>
        </a:xfrm>
      </p:grpSpPr>
      <p:sp>
        <p:nvSpPr>
          <p:cNvPr id="45" name="Google Shape;45;p4"/>
          <p:cNvSpPr txBox="1">
            <a:spLocks noGrp="1"/>
          </p:cNvSpPr>
          <p:nvPr>
            <p:ph type="title"/>
          </p:nvPr>
        </p:nvSpPr>
        <p:spPr>
          <a:xfrm>
            <a:off x="1730000" y="525000"/>
            <a:ext cx="9385200" cy="12188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46" name="Google Shape;46;p4"/>
          <p:cNvSpPr txBox="1">
            <a:spLocks noGrp="1"/>
          </p:cNvSpPr>
          <p:nvPr>
            <p:ph type="body" idx="1"/>
          </p:nvPr>
        </p:nvSpPr>
        <p:spPr>
          <a:xfrm>
            <a:off x="1730000" y="2090067"/>
            <a:ext cx="9385200" cy="3881600"/>
          </a:xfrm>
          <a:prstGeom prst="rect">
            <a:avLst/>
          </a:prstGeom>
        </p:spPr>
        <p:txBody>
          <a:bodyPr spcFirstLastPara="1" wrap="square" lIns="91425" tIns="91425" rIns="91425" bIns="91425" anchor="t" anchorCtr="0">
            <a:noAutofit/>
          </a:bodyPr>
          <a:lstStyle>
            <a:lvl1pPr marL="609585" lvl="0" indent="-414856">
              <a:spcBef>
                <a:spcPts val="0"/>
              </a:spcBef>
              <a:spcAft>
                <a:spcPts val="0"/>
              </a:spcAft>
              <a:buSzPts val="1300"/>
              <a:buChar char="●"/>
              <a:defRPr/>
            </a:lvl1pPr>
            <a:lvl2pPr marL="1219170" lvl="1" indent="-397923">
              <a:spcBef>
                <a:spcPts val="2133"/>
              </a:spcBef>
              <a:spcAft>
                <a:spcPts val="0"/>
              </a:spcAft>
              <a:buSzPts val="1100"/>
              <a:buChar char="○"/>
              <a:defRPr/>
            </a:lvl2pPr>
            <a:lvl3pPr marL="1828754" lvl="2" indent="-397923">
              <a:spcBef>
                <a:spcPts val="2133"/>
              </a:spcBef>
              <a:spcAft>
                <a:spcPts val="0"/>
              </a:spcAft>
              <a:buSzPts val="1100"/>
              <a:buChar char="■"/>
              <a:defRPr/>
            </a:lvl3pPr>
            <a:lvl4pPr marL="2438339" lvl="3" indent="-397923">
              <a:spcBef>
                <a:spcPts val="2133"/>
              </a:spcBef>
              <a:spcAft>
                <a:spcPts val="0"/>
              </a:spcAft>
              <a:buSzPts val="1100"/>
              <a:buChar char="●"/>
              <a:defRPr/>
            </a:lvl4pPr>
            <a:lvl5pPr marL="3047924" lvl="4" indent="-397923">
              <a:spcBef>
                <a:spcPts val="2133"/>
              </a:spcBef>
              <a:spcAft>
                <a:spcPts val="0"/>
              </a:spcAft>
              <a:buSzPts val="1100"/>
              <a:buChar char="○"/>
              <a:defRPr/>
            </a:lvl5pPr>
            <a:lvl6pPr marL="3657509" lvl="5" indent="-397923">
              <a:spcBef>
                <a:spcPts val="2133"/>
              </a:spcBef>
              <a:spcAft>
                <a:spcPts val="0"/>
              </a:spcAft>
              <a:buSzPts val="1100"/>
              <a:buChar char="■"/>
              <a:defRPr/>
            </a:lvl6pPr>
            <a:lvl7pPr marL="4267093" lvl="6" indent="-397923">
              <a:spcBef>
                <a:spcPts val="2133"/>
              </a:spcBef>
              <a:spcAft>
                <a:spcPts val="0"/>
              </a:spcAft>
              <a:buSzPts val="1100"/>
              <a:buChar char="●"/>
              <a:defRPr/>
            </a:lvl7pPr>
            <a:lvl8pPr marL="4876678" lvl="7" indent="-397923">
              <a:spcBef>
                <a:spcPts val="2133"/>
              </a:spcBef>
              <a:spcAft>
                <a:spcPts val="0"/>
              </a:spcAft>
              <a:buSzPts val="1100"/>
              <a:buChar char="○"/>
              <a:defRPr/>
            </a:lvl8pPr>
            <a:lvl9pPr marL="5486263" lvl="8" indent="-397923">
              <a:spcBef>
                <a:spcPts val="2133"/>
              </a:spcBef>
              <a:spcAft>
                <a:spcPts val="2133"/>
              </a:spcAft>
              <a:buSzPts val="1100"/>
              <a:buChar char="■"/>
              <a:defRPr/>
            </a:lvl9pPr>
          </a:lstStyle>
          <a:p>
            <a:endParaRPr/>
          </a:p>
        </p:txBody>
      </p:sp>
      <p:sp>
        <p:nvSpPr>
          <p:cNvPr id="47" name="Google Shape;47;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847530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07F76-8F8E-408B-AFC9-93BCC5B9EC8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6926834-753D-45FF-8D5F-8BD4E45514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861EDE-5A65-4393-809A-A49D56367E0A}"/>
              </a:ext>
            </a:extLst>
          </p:cNvPr>
          <p:cNvSpPr>
            <a:spLocks noGrp="1"/>
          </p:cNvSpPr>
          <p:nvPr>
            <p:ph type="dt" sz="half" idx="10"/>
          </p:nvPr>
        </p:nvSpPr>
        <p:spPr/>
        <p:txBody>
          <a:bodyPr/>
          <a:lstStyle/>
          <a:p>
            <a:fld id="{ABD053DB-3340-4B0E-81E2-22A84E046D90}" type="datetimeFigureOut">
              <a:rPr lang="en-IN" smtClean="0"/>
              <a:t>20-01-2023</a:t>
            </a:fld>
            <a:endParaRPr lang="en-IN" dirty="0"/>
          </a:p>
        </p:txBody>
      </p:sp>
      <p:sp>
        <p:nvSpPr>
          <p:cNvPr id="5" name="Footer Placeholder 4">
            <a:extLst>
              <a:ext uri="{FF2B5EF4-FFF2-40B4-BE49-F238E27FC236}">
                <a16:creationId xmlns:a16="http://schemas.microsoft.com/office/drawing/2014/main" id="{1BE9E4B7-5CED-4649-B809-79F0A0481AA9}"/>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F3A24924-0AFE-4875-94FE-97F9AB66ECC8}"/>
              </a:ext>
            </a:extLst>
          </p:cNvPr>
          <p:cNvSpPr>
            <a:spLocks noGrp="1"/>
          </p:cNvSpPr>
          <p:nvPr>
            <p:ph type="sldNum" sz="quarter" idx="12"/>
          </p:nvPr>
        </p:nvSpPr>
        <p:spPr/>
        <p:txBody>
          <a:bodyPr/>
          <a:lstStyle/>
          <a:p>
            <a:fld id="{DF89B826-3B1C-43C9-9A30-8663AE766148}" type="slidenum">
              <a:rPr lang="en-IN" smtClean="0"/>
              <a:t>‹#›</a:t>
            </a:fld>
            <a:endParaRPr lang="en-IN" dirty="0"/>
          </a:p>
        </p:txBody>
      </p:sp>
    </p:spTree>
    <p:extLst>
      <p:ext uri="{BB962C8B-B14F-4D97-AF65-F5344CB8AC3E}">
        <p14:creationId xmlns:p14="http://schemas.microsoft.com/office/powerpoint/2010/main" val="3878526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4D077-F31F-4526-A800-D896FC7B02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FB0F906-3B50-4446-918F-779D838137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5778260-DE4C-4167-80F5-7D562E8D2478}"/>
              </a:ext>
            </a:extLst>
          </p:cNvPr>
          <p:cNvSpPr>
            <a:spLocks noGrp="1"/>
          </p:cNvSpPr>
          <p:nvPr>
            <p:ph type="dt" sz="half" idx="10"/>
          </p:nvPr>
        </p:nvSpPr>
        <p:spPr/>
        <p:txBody>
          <a:bodyPr/>
          <a:lstStyle/>
          <a:p>
            <a:fld id="{ABD053DB-3340-4B0E-81E2-22A84E046D90}" type="datetimeFigureOut">
              <a:rPr lang="en-IN" smtClean="0"/>
              <a:t>20-01-2023</a:t>
            </a:fld>
            <a:endParaRPr lang="en-IN" dirty="0"/>
          </a:p>
        </p:txBody>
      </p:sp>
      <p:sp>
        <p:nvSpPr>
          <p:cNvPr id="5" name="Footer Placeholder 4">
            <a:extLst>
              <a:ext uri="{FF2B5EF4-FFF2-40B4-BE49-F238E27FC236}">
                <a16:creationId xmlns:a16="http://schemas.microsoft.com/office/drawing/2014/main" id="{6F4B81F5-317F-4F46-BBC8-87010084783D}"/>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767F49B6-9B71-4906-A8C0-C806B2CFC84D}"/>
              </a:ext>
            </a:extLst>
          </p:cNvPr>
          <p:cNvSpPr>
            <a:spLocks noGrp="1"/>
          </p:cNvSpPr>
          <p:nvPr>
            <p:ph type="sldNum" sz="quarter" idx="12"/>
          </p:nvPr>
        </p:nvSpPr>
        <p:spPr/>
        <p:txBody>
          <a:bodyPr/>
          <a:lstStyle/>
          <a:p>
            <a:fld id="{DF89B826-3B1C-43C9-9A30-8663AE766148}" type="slidenum">
              <a:rPr lang="en-IN" smtClean="0"/>
              <a:t>‹#›</a:t>
            </a:fld>
            <a:endParaRPr lang="en-IN" dirty="0"/>
          </a:p>
        </p:txBody>
      </p:sp>
    </p:spTree>
    <p:extLst>
      <p:ext uri="{BB962C8B-B14F-4D97-AF65-F5344CB8AC3E}">
        <p14:creationId xmlns:p14="http://schemas.microsoft.com/office/powerpoint/2010/main" val="1691372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6C994-3A13-4DE9-A82E-7C1CC3EC373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7596363-B62B-421D-B947-43C16D9666F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F51C4EF-EF36-4845-BF85-EBC90E1224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0CDD094-A8E1-4845-AD0D-18514666D382}"/>
              </a:ext>
            </a:extLst>
          </p:cNvPr>
          <p:cNvSpPr>
            <a:spLocks noGrp="1"/>
          </p:cNvSpPr>
          <p:nvPr>
            <p:ph type="dt" sz="half" idx="10"/>
          </p:nvPr>
        </p:nvSpPr>
        <p:spPr/>
        <p:txBody>
          <a:bodyPr/>
          <a:lstStyle/>
          <a:p>
            <a:fld id="{ABD053DB-3340-4B0E-81E2-22A84E046D90}" type="datetimeFigureOut">
              <a:rPr lang="en-IN" smtClean="0"/>
              <a:t>20-01-2023</a:t>
            </a:fld>
            <a:endParaRPr lang="en-IN" dirty="0"/>
          </a:p>
        </p:txBody>
      </p:sp>
      <p:sp>
        <p:nvSpPr>
          <p:cNvPr id="6" name="Footer Placeholder 5">
            <a:extLst>
              <a:ext uri="{FF2B5EF4-FFF2-40B4-BE49-F238E27FC236}">
                <a16:creationId xmlns:a16="http://schemas.microsoft.com/office/drawing/2014/main" id="{3E88C877-82AE-49DC-9129-EF7BE1820583}"/>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EC758163-1DE0-44FD-B147-37AB46AC0E87}"/>
              </a:ext>
            </a:extLst>
          </p:cNvPr>
          <p:cNvSpPr>
            <a:spLocks noGrp="1"/>
          </p:cNvSpPr>
          <p:nvPr>
            <p:ph type="sldNum" sz="quarter" idx="12"/>
          </p:nvPr>
        </p:nvSpPr>
        <p:spPr/>
        <p:txBody>
          <a:bodyPr/>
          <a:lstStyle/>
          <a:p>
            <a:fld id="{DF89B826-3B1C-43C9-9A30-8663AE766148}" type="slidenum">
              <a:rPr lang="en-IN" smtClean="0"/>
              <a:t>‹#›</a:t>
            </a:fld>
            <a:endParaRPr lang="en-IN" dirty="0"/>
          </a:p>
        </p:txBody>
      </p:sp>
    </p:spTree>
    <p:extLst>
      <p:ext uri="{BB962C8B-B14F-4D97-AF65-F5344CB8AC3E}">
        <p14:creationId xmlns:p14="http://schemas.microsoft.com/office/powerpoint/2010/main" val="3279203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F0FA6-3F8A-4B09-A649-8EA6184E756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A966EE-9BD9-47C7-80AB-663C5AB5DB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A86A6A-4BE3-4F1B-BCD0-48D0D7D245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AAAD5E0-DB91-40A4-925A-52521B31C0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5D91754-B37B-4E72-80F6-920118BCE3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097B2B3-726A-4439-AFDE-698667C6FF1D}"/>
              </a:ext>
            </a:extLst>
          </p:cNvPr>
          <p:cNvSpPr>
            <a:spLocks noGrp="1"/>
          </p:cNvSpPr>
          <p:nvPr>
            <p:ph type="dt" sz="half" idx="10"/>
          </p:nvPr>
        </p:nvSpPr>
        <p:spPr/>
        <p:txBody>
          <a:bodyPr/>
          <a:lstStyle/>
          <a:p>
            <a:fld id="{ABD053DB-3340-4B0E-81E2-22A84E046D90}" type="datetimeFigureOut">
              <a:rPr lang="en-IN" smtClean="0"/>
              <a:t>20-01-2023</a:t>
            </a:fld>
            <a:endParaRPr lang="en-IN" dirty="0"/>
          </a:p>
        </p:txBody>
      </p:sp>
      <p:sp>
        <p:nvSpPr>
          <p:cNvPr id="8" name="Footer Placeholder 7">
            <a:extLst>
              <a:ext uri="{FF2B5EF4-FFF2-40B4-BE49-F238E27FC236}">
                <a16:creationId xmlns:a16="http://schemas.microsoft.com/office/drawing/2014/main" id="{A0E77FAA-7F14-40D3-8B82-1F0D42FBADB4}"/>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D407CFE5-BEB2-4727-83F9-F8F36464A89B}"/>
              </a:ext>
            </a:extLst>
          </p:cNvPr>
          <p:cNvSpPr>
            <a:spLocks noGrp="1"/>
          </p:cNvSpPr>
          <p:nvPr>
            <p:ph type="sldNum" sz="quarter" idx="12"/>
          </p:nvPr>
        </p:nvSpPr>
        <p:spPr/>
        <p:txBody>
          <a:bodyPr/>
          <a:lstStyle/>
          <a:p>
            <a:fld id="{DF89B826-3B1C-43C9-9A30-8663AE766148}" type="slidenum">
              <a:rPr lang="en-IN" smtClean="0"/>
              <a:t>‹#›</a:t>
            </a:fld>
            <a:endParaRPr lang="en-IN" dirty="0"/>
          </a:p>
        </p:txBody>
      </p:sp>
    </p:spTree>
    <p:extLst>
      <p:ext uri="{BB962C8B-B14F-4D97-AF65-F5344CB8AC3E}">
        <p14:creationId xmlns:p14="http://schemas.microsoft.com/office/powerpoint/2010/main" val="169024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1E716-9C01-4F4B-B56E-1B122064F59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81BCF7C-C2AC-4C48-BFA7-66E98AF2B868}"/>
              </a:ext>
            </a:extLst>
          </p:cNvPr>
          <p:cNvSpPr>
            <a:spLocks noGrp="1"/>
          </p:cNvSpPr>
          <p:nvPr>
            <p:ph type="dt" sz="half" idx="10"/>
          </p:nvPr>
        </p:nvSpPr>
        <p:spPr/>
        <p:txBody>
          <a:bodyPr/>
          <a:lstStyle/>
          <a:p>
            <a:fld id="{ABD053DB-3340-4B0E-81E2-22A84E046D90}" type="datetimeFigureOut">
              <a:rPr lang="en-IN" smtClean="0"/>
              <a:t>20-01-2023</a:t>
            </a:fld>
            <a:endParaRPr lang="en-IN" dirty="0"/>
          </a:p>
        </p:txBody>
      </p:sp>
      <p:sp>
        <p:nvSpPr>
          <p:cNvPr id="4" name="Footer Placeholder 3">
            <a:extLst>
              <a:ext uri="{FF2B5EF4-FFF2-40B4-BE49-F238E27FC236}">
                <a16:creationId xmlns:a16="http://schemas.microsoft.com/office/drawing/2014/main" id="{CCCB31A6-1A19-4B40-AF58-4FBCD1282509}"/>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34FC713A-B2D8-453D-B283-E5297AA4C293}"/>
              </a:ext>
            </a:extLst>
          </p:cNvPr>
          <p:cNvSpPr>
            <a:spLocks noGrp="1"/>
          </p:cNvSpPr>
          <p:nvPr>
            <p:ph type="sldNum" sz="quarter" idx="12"/>
          </p:nvPr>
        </p:nvSpPr>
        <p:spPr/>
        <p:txBody>
          <a:bodyPr/>
          <a:lstStyle/>
          <a:p>
            <a:fld id="{DF89B826-3B1C-43C9-9A30-8663AE766148}" type="slidenum">
              <a:rPr lang="en-IN" smtClean="0"/>
              <a:t>‹#›</a:t>
            </a:fld>
            <a:endParaRPr lang="en-IN" dirty="0"/>
          </a:p>
        </p:txBody>
      </p:sp>
    </p:spTree>
    <p:extLst>
      <p:ext uri="{BB962C8B-B14F-4D97-AF65-F5344CB8AC3E}">
        <p14:creationId xmlns:p14="http://schemas.microsoft.com/office/powerpoint/2010/main" val="3480664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CBB5B3-C6D3-43E4-9A1A-124D33AE66FB}"/>
              </a:ext>
            </a:extLst>
          </p:cNvPr>
          <p:cNvSpPr>
            <a:spLocks noGrp="1"/>
          </p:cNvSpPr>
          <p:nvPr>
            <p:ph type="dt" sz="half" idx="10"/>
          </p:nvPr>
        </p:nvSpPr>
        <p:spPr/>
        <p:txBody>
          <a:bodyPr/>
          <a:lstStyle/>
          <a:p>
            <a:fld id="{ABD053DB-3340-4B0E-81E2-22A84E046D90}" type="datetimeFigureOut">
              <a:rPr lang="en-IN" smtClean="0"/>
              <a:t>20-01-2023</a:t>
            </a:fld>
            <a:endParaRPr lang="en-IN" dirty="0"/>
          </a:p>
        </p:txBody>
      </p:sp>
      <p:sp>
        <p:nvSpPr>
          <p:cNvPr id="3" name="Footer Placeholder 2">
            <a:extLst>
              <a:ext uri="{FF2B5EF4-FFF2-40B4-BE49-F238E27FC236}">
                <a16:creationId xmlns:a16="http://schemas.microsoft.com/office/drawing/2014/main" id="{B4017F3D-B318-4883-9665-E3B5B81BD533}"/>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0E5281EF-AEA8-4C1C-ADA6-377982061EF4}"/>
              </a:ext>
            </a:extLst>
          </p:cNvPr>
          <p:cNvSpPr>
            <a:spLocks noGrp="1"/>
          </p:cNvSpPr>
          <p:nvPr>
            <p:ph type="sldNum" sz="quarter" idx="12"/>
          </p:nvPr>
        </p:nvSpPr>
        <p:spPr/>
        <p:txBody>
          <a:bodyPr/>
          <a:lstStyle/>
          <a:p>
            <a:fld id="{DF89B826-3B1C-43C9-9A30-8663AE766148}" type="slidenum">
              <a:rPr lang="en-IN" smtClean="0"/>
              <a:t>‹#›</a:t>
            </a:fld>
            <a:endParaRPr lang="en-IN" dirty="0"/>
          </a:p>
        </p:txBody>
      </p:sp>
    </p:spTree>
    <p:extLst>
      <p:ext uri="{BB962C8B-B14F-4D97-AF65-F5344CB8AC3E}">
        <p14:creationId xmlns:p14="http://schemas.microsoft.com/office/powerpoint/2010/main" val="2686720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343A3-6A09-4AA3-83CF-2163507223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DEC9EE6-CCF9-4ED4-AE30-D8529E3DF4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3FD10D6-8878-4767-AAF9-EAB352062F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6F3BCA-2D52-44DE-AC55-E9A7F442A9A3}"/>
              </a:ext>
            </a:extLst>
          </p:cNvPr>
          <p:cNvSpPr>
            <a:spLocks noGrp="1"/>
          </p:cNvSpPr>
          <p:nvPr>
            <p:ph type="dt" sz="half" idx="10"/>
          </p:nvPr>
        </p:nvSpPr>
        <p:spPr/>
        <p:txBody>
          <a:bodyPr/>
          <a:lstStyle/>
          <a:p>
            <a:fld id="{ABD053DB-3340-4B0E-81E2-22A84E046D90}" type="datetimeFigureOut">
              <a:rPr lang="en-IN" smtClean="0"/>
              <a:t>20-01-2023</a:t>
            </a:fld>
            <a:endParaRPr lang="en-IN" dirty="0"/>
          </a:p>
        </p:txBody>
      </p:sp>
      <p:sp>
        <p:nvSpPr>
          <p:cNvPr id="6" name="Footer Placeholder 5">
            <a:extLst>
              <a:ext uri="{FF2B5EF4-FFF2-40B4-BE49-F238E27FC236}">
                <a16:creationId xmlns:a16="http://schemas.microsoft.com/office/drawing/2014/main" id="{8BF47CE1-A554-4FEA-BCEE-9A99971E2BB1}"/>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DBE36A84-C1F9-493D-98AB-9D7D03E57075}"/>
              </a:ext>
            </a:extLst>
          </p:cNvPr>
          <p:cNvSpPr>
            <a:spLocks noGrp="1"/>
          </p:cNvSpPr>
          <p:nvPr>
            <p:ph type="sldNum" sz="quarter" idx="12"/>
          </p:nvPr>
        </p:nvSpPr>
        <p:spPr/>
        <p:txBody>
          <a:bodyPr/>
          <a:lstStyle/>
          <a:p>
            <a:fld id="{DF89B826-3B1C-43C9-9A30-8663AE766148}" type="slidenum">
              <a:rPr lang="en-IN" smtClean="0"/>
              <a:t>‹#›</a:t>
            </a:fld>
            <a:endParaRPr lang="en-IN" dirty="0"/>
          </a:p>
        </p:txBody>
      </p:sp>
    </p:spTree>
    <p:extLst>
      <p:ext uri="{BB962C8B-B14F-4D97-AF65-F5344CB8AC3E}">
        <p14:creationId xmlns:p14="http://schemas.microsoft.com/office/powerpoint/2010/main" val="654145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F9A1B-7D3E-4CB6-883D-F4B4EED424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7F5436F-4F04-4BEA-8B52-224D387BDF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4F483422-9B88-47C2-B041-73FE437434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2749D8-C87E-4D71-941F-BF3DB34C8F4D}"/>
              </a:ext>
            </a:extLst>
          </p:cNvPr>
          <p:cNvSpPr>
            <a:spLocks noGrp="1"/>
          </p:cNvSpPr>
          <p:nvPr>
            <p:ph type="dt" sz="half" idx="10"/>
          </p:nvPr>
        </p:nvSpPr>
        <p:spPr/>
        <p:txBody>
          <a:bodyPr/>
          <a:lstStyle/>
          <a:p>
            <a:fld id="{ABD053DB-3340-4B0E-81E2-22A84E046D90}" type="datetimeFigureOut">
              <a:rPr lang="en-IN" smtClean="0"/>
              <a:t>20-01-2023</a:t>
            </a:fld>
            <a:endParaRPr lang="en-IN" dirty="0"/>
          </a:p>
        </p:txBody>
      </p:sp>
      <p:sp>
        <p:nvSpPr>
          <p:cNvPr id="6" name="Footer Placeholder 5">
            <a:extLst>
              <a:ext uri="{FF2B5EF4-FFF2-40B4-BE49-F238E27FC236}">
                <a16:creationId xmlns:a16="http://schemas.microsoft.com/office/drawing/2014/main" id="{F227508F-709F-4D01-8411-6999D362298A}"/>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A045A2B1-36E6-4F25-9BF8-461290203236}"/>
              </a:ext>
            </a:extLst>
          </p:cNvPr>
          <p:cNvSpPr>
            <a:spLocks noGrp="1"/>
          </p:cNvSpPr>
          <p:nvPr>
            <p:ph type="sldNum" sz="quarter" idx="12"/>
          </p:nvPr>
        </p:nvSpPr>
        <p:spPr/>
        <p:txBody>
          <a:bodyPr/>
          <a:lstStyle/>
          <a:p>
            <a:fld id="{DF89B826-3B1C-43C9-9A30-8663AE766148}" type="slidenum">
              <a:rPr lang="en-IN" smtClean="0"/>
              <a:t>‹#›</a:t>
            </a:fld>
            <a:endParaRPr lang="en-IN" dirty="0"/>
          </a:p>
        </p:txBody>
      </p:sp>
    </p:spTree>
    <p:extLst>
      <p:ext uri="{BB962C8B-B14F-4D97-AF65-F5344CB8AC3E}">
        <p14:creationId xmlns:p14="http://schemas.microsoft.com/office/powerpoint/2010/main" val="2166815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070089-D31C-4EA0-8831-D6BBDCF797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2A83DB5-0893-4C66-ADB2-C0B2D93FC8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9B9589-040A-489A-A701-2CBFCE228C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D053DB-3340-4B0E-81E2-22A84E046D90}" type="datetimeFigureOut">
              <a:rPr lang="en-IN" smtClean="0"/>
              <a:t>20-01-2023</a:t>
            </a:fld>
            <a:endParaRPr lang="en-IN" dirty="0"/>
          </a:p>
        </p:txBody>
      </p:sp>
      <p:sp>
        <p:nvSpPr>
          <p:cNvPr id="5" name="Footer Placeholder 4">
            <a:extLst>
              <a:ext uri="{FF2B5EF4-FFF2-40B4-BE49-F238E27FC236}">
                <a16:creationId xmlns:a16="http://schemas.microsoft.com/office/drawing/2014/main" id="{D956FF5A-F1BB-4687-9965-F5903E1893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B6F95C07-D4A4-4DA7-8714-7694072829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89B826-3B1C-43C9-9A30-8663AE766148}" type="slidenum">
              <a:rPr lang="en-IN" smtClean="0"/>
              <a:t>‹#›</a:t>
            </a:fld>
            <a:endParaRPr lang="en-IN" dirty="0"/>
          </a:p>
        </p:txBody>
      </p:sp>
    </p:spTree>
    <p:extLst>
      <p:ext uri="{BB962C8B-B14F-4D97-AF65-F5344CB8AC3E}">
        <p14:creationId xmlns:p14="http://schemas.microsoft.com/office/powerpoint/2010/main" val="21189379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3.png"/><Relationship Id="rId4" Type="http://schemas.openxmlformats.org/officeDocument/2006/relationships/image" Target="../media/image1.jp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3.png"/><Relationship Id="rId4" Type="http://schemas.openxmlformats.org/officeDocument/2006/relationships/image" Target="../media/image1.jp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7.jpeg"/><Relationship Id="rId5" Type="http://schemas.openxmlformats.org/officeDocument/2006/relationships/image" Target="../media/image13.png"/><Relationship Id="rId4" Type="http://schemas.openxmlformats.org/officeDocument/2006/relationships/image" Target="../media/image1.jp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8.png"/><Relationship Id="rId1" Type="http://schemas.openxmlformats.org/officeDocument/2006/relationships/slideLayout" Target="../slideLayouts/slideLayout12.xml"/><Relationship Id="rId4" Type="http://schemas.openxmlformats.org/officeDocument/2006/relationships/image" Target="../media/image1.jp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6.png"/><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6.png"/><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6.png"/><Relationship Id="rId1" Type="http://schemas.openxmlformats.org/officeDocument/2006/relationships/slideLayout" Target="../slideLayouts/slideLayout12.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2.jpg"/><Relationship Id="rId4" Type="http://schemas.openxmlformats.org/officeDocument/2006/relationships/image" Target="../media/image1.jpg"/></Relationships>
</file>

<file path=ppt/slides/_rels/slide19.xml.rels><?xml version="1.0" encoding="UTF-8" standalone="yes"?>
<Relationships xmlns="http://schemas.openxmlformats.org/package/2006/relationships"><Relationship Id="rId8" Type="http://schemas.openxmlformats.org/officeDocument/2006/relationships/hyperlink" Target="https://www.zygote.com/" TargetMode="External"/><Relationship Id="rId3" Type="http://schemas.openxmlformats.org/officeDocument/2006/relationships/image" Target="../media/image6.png"/><Relationship Id="rId7" Type="http://schemas.openxmlformats.org/officeDocument/2006/relationships/hyperlink" Target="https://www.vlab.co.in/"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www.khanacademy.org/" TargetMode="External"/><Relationship Id="rId5" Type="http://schemas.openxmlformats.org/officeDocument/2006/relationships/image" Target="../media/image13.png"/><Relationship Id="rId4" Type="http://schemas.openxmlformats.org/officeDocument/2006/relationships/image" Target="../media/image1.jpg"/><Relationship Id="rId9" Type="http://schemas.openxmlformats.org/officeDocument/2006/relationships/hyperlink" Target="https://nptel.ac.in/"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1.jpg"/></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1.jp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1.jp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jpeg"/><Relationship Id="rId4" Type="http://schemas.openxmlformats.org/officeDocument/2006/relationships/image" Target="../media/image1.jp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6ED6693-590E-4537-8816-54C778EACEE5}"/>
              </a:ext>
            </a:extLst>
          </p:cNvPr>
          <p:cNvSpPr/>
          <p:nvPr/>
        </p:nvSpPr>
        <p:spPr>
          <a:xfrm>
            <a:off x="868875" y="378544"/>
            <a:ext cx="5526156" cy="5923723"/>
          </a:xfrm>
          <a:prstGeom prst="rect">
            <a:avLst/>
          </a:prstGeom>
          <a:solidFill>
            <a:srgbClr val="B9C5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303B3F"/>
              </a:solidFill>
            </a:endParaRPr>
          </a:p>
        </p:txBody>
      </p:sp>
      <p:pic>
        <p:nvPicPr>
          <p:cNvPr id="8" name="Picture 7" descr="A picture containing device&#10;&#10;Description automatically generated">
            <a:extLst>
              <a:ext uri="{FF2B5EF4-FFF2-40B4-BE49-F238E27FC236}">
                <a16:creationId xmlns:a16="http://schemas.microsoft.com/office/drawing/2014/main" id="{A14E5F30-ED98-4A40-96FE-E73083C2380A}"/>
              </a:ext>
            </a:extLst>
          </p:cNvPr>
          <p:cNvPicPr>
            <a:picLocks noChangeAspect="1"/>
          </p:cNvPicPr>
          <p:nvPr/>
        </p:nvPicPr>
        <p:blipFill rotWithShape="1">
          <a:blip r:embed="rId2">
            <a:extLst>
              <a:ext uri="{28A0092B-C50C-407E-A947-70E740481C1C}">
                <a14:useLocalDpi xmlns:a14="http://schemas.microsoft.com/office/drawing/2010/main" val="0"/>
              </a:ext>
            </a:extLst>
          </a:blip>
          <a:srcRect l="36618" t="14581" r="36736" b="14234"/>
          <a:stretch/>
        </p:blipFill>
        <p:spPr>
          <a:xfrm>
            <a:off x="10911717" y="191537"/>
            <a:ext cx="1178103" cy="1197608"/>
          </a:xfrm>
          <a:prstGeom prst="ellipse">
            <a:avLst/>
          </a:prstGeom>
        </p:spPr>
      </p:pic>
      <p:pic>
        <p:nvPicPr>
          <p:cNvPr id="10" name="Picture 9" descr="A close up of a sign&#10;&#10;Description automatically generated">
            <a:extLst>
              <a:ext uri="{FF2B5EF4-FFF2-40B4-BE49-F238E27FC236}">
                <a16:creationId xmlns:a16="http://schemas.microsoft.com/office/drawing/2014/main" id="{1B2E1C8D-504D-BF46-B6D4-62D845F417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120" y="76766"/>
            <a:ext cx="1361509" cy="1361509"/>
          </a:xfrm>
          <a:prstGeom prst="ellipse">
            <a:avLst/>
          </a:prstGeom>
        </p:spPr>
      </p:pic>
      <p:pic>
        <p:nvPicPr>
          <p:cNvPr id="2" name="Picture 1">
            <a:extLst>
              <a:ext uri="{FF2B5EF4-FFF2-40B4-BE49-F238E27FC236}">
                <a16:creationId xmlns:a16="http://schemas.microsoft.com/office/drawing/2014/main" id="{42C76B92-497E-4651-8CD0-6280EB0ECBF6}"/>
              </a:ext>
            </a:extLst>
          </p:cNvPr>
          <p:cNvPicPr>
            <a:picLocks noChangeAspect="1"/>
          </p:cNvPicPr>
          <p:nvPr/>
        </p:nvPicPr>
        <p:blipFill>
          <a:blip r:embed="rId4"/>
          <a:stretch>
            <a:fillRect/>
          </a:stretch>
        </p:blipFill>
        <p:spPr>
          <a:xfrm>
            <a:off x="898424" y="1740053"/>
            <a:ext cx="5526156" cy="4448875"/>
          </a:xfrm>
          <a:prstGeom prst="rect">
            <a:avLst/>
          </a:prstGeom>
        </p:spPr>
      </p:pic>
      <p:sp>
        <p:nvSpPr>
          <p:cNvPr id="5" name="TextBox 4">
            <a:extLst>
              <a:ext uri="{FF2B5EF4-FFF2-40B4-BE49-F238E27FC236}">
                <a16:creationId xmlns:a16="http://schemas.microsoft.com/office/drawing/2014/main" id="{4ED2C0E1-4A11-415A-9DA2-D443BA6CB783}"/>
              </a:ext>
            </a:extLst>
          </p:cNvPr>
          <p:cNvSpPr txBox="1"/>
          <p:nvPr/>
        </p:nvSpPr>
        <p:spPr>
          <a:xfrm>
            <a:off x="7860265" y="4164032"/>
            <a:ext cx="4076700" cy="369332"/>
          </a:xfrm>
          <a:prstGeom prst="rect">
            <a:avLst/>
          </a:prstGeom>
          <a:noFill/>
        </p:spPr>
        <p:txBody>
          <a:bodyPr wrap="square" rtlCol="0">
            <a:spAutoFit/>
          </a:bodyPr>
          <a:lstStyle/>
          <a:p>
            <a:r>
              <a:rPr lang="en-IN" dirty="0"/>
              <a:t> </a:t>
            </a:r>
          </a:p>
        </p:txBody>
      </p:sp>
      <p:pic>
        <p:nvPicPr>
          <p:cNvPr id="12" name="Picture 11">
            <a:extLst>
              <a:ext uri="{FF2B5EF4-FFF2-40B4-BE49-F238E27FC236}">
                <a16:creationId xmlns:a16="http://schemas.microsoft.com/office/drawing/2014/main" id="{579A0E9F-0D70-43A7-8323-155F9640847F}"/>
              </a:ext>
            </a:extLst>
          </p:cNvPr>
          <p:cNvPicPr>
            <a:picLocks noChangeAspect="1"/>
          </p:cNvPicPr>
          <p:nvPr/>
        </p:nvPicPr>
        <p:blipFill>
          <a:blip r:embed="rId5"/>
          <a:stretch>
            <a:fillRect/>
          </a:stretch>
        </p:blipFill>
        <p:spPr>
          <a:xfrm>
            <a:off x="9630575" y="145528"/>
            <a:ext cx="1281141" cy="1251689"/>
          </a:xfrm>
          <a:prstGeom prst="rect">
            <a:avLst/>
          </a:prstGeom>
        </p:spPr>
      </p:pic>
      <p:sp>
        <p:nvSpPr>
          <p:cNvPr id="3" name="TextBox 2">
            <a:extLst>
              <a:ext uri="{FF2B5EF4-FFF2-40B4-BE49-F238E27FC236}">
                <a16:creationId xmlns:a16="http://schemas.microsoft.com/office/drawing/2014/main" id="{5E8923BE-5644-40CB-B65A-1D43895A5F35}"/>
              </a:ext>
            </a:extLst>
          </p:cNvPr>
          <p:cNvSpPr txBox="1"/>
          <p:nvPr/>
        </p:nvSpPr>
        <p:spPr>
          <a:xfrm>
            <a:off x="7368713" y="4335695"/>
            <a:ext cx="4076700" cy="1261884"/>
          </a:xfrm>
          <a:prstGeom prst="rect">
            <a:avLst/>
          </a:prstGeom>
          <a:noFill/>
        </p:spPr>
        <p:txBody>
          <a:bodyPr wrap="square" rtlCol="0">
            <a:spAutoFit/>
          </a:bodyPr>
          <a:lstStyle/>
          <a:p>
            <a:r>
              <a:rPr lang="en-IN" sz="2400" dirty="0"/>
              <a:t>Sailaja Vadlamudi </a:t>
            </a:r>
          </a:p>
          <a:p>
            <a:endParaRPr lang="en-IN" sz="2400" dirty="0"/>
          </a:p>
          <a:p>
            <a:endParaRPr lang="en-IN" sz="2800" dirty="0"/>
          </a:p>
        </p:txBody>
      </p:sp>
      <p:pic>
        <p:nvPicPr>
          <p:cNvPr id="7" name="Picture 6">
            <a:extLst>
              <a:ext uri="{FF2B5EF4-FFF2-40B4-BE49-F238E27FC236}">
                <a16:creationId xmlns:a16="http://schemas.microsoft.com/office/drawing/2014/main" id="{6B21337A-6591-C435-13A0-E8D26F29CC68}"/>
              </a:ext>
            </a:extLst>
          </p:cNvPr>
          <p:cNvPicPr>
            <a:picLocks noChangeAspect="1"/>
          </p:cNvPicPr>
          <p:nvPr/>
        </p:nvPicPr>
        <p:blipFill>
          <a:blip r:embed="rId6"/>
          <a:stretch>
            <a:fillRect/>
          </a:stretch>
        </p:blipFill>
        <p:spPr>
          <a:xfrm>
            <a:off x="5773375" y="17160"/>
            <a:ext cx="2073728" cy="2132750"/>
          </a:xfrm>
          <a:prstGeom prst="rect">
            <a:avLst/>
          </a:prstGeom>
        </p:spPr>
      </p:pic>
      <p:sp>
        <p:nvSpPr>
          <p:cNvPr id="11" name="TextBox 10">
            <a:extLst>
              <a:ext uri="{FF2B5EF4-FFF2-40B4-BE49-F238E27FC236}">
                <a16:creationId xmlns:a16="http://schemas.microsoft.com/office/drawing/2014/main" id="{E1808DCE-2322-99F5-1D55-DCF94231C918}"/>
              </a:ext>
            </a:extLst>
          </p:cNvPr>
          <p:cNvSpPr txBox="1"/>
          <p:nvPr/>
        </p:nvSpPr>
        <p:spPr>
          <a:xfrm>
            <a:off x="6806441" y="2738723"/>
            <a:ext cx="4105275" cy="1569660"/>
          </a:xfrm>
          <a:prstGeom prst="rect">
            <a:avLst/>
          </a:prstGeom>
          <a:noFill/>
        </p:spPr>
        <p:txBody>
          <a:bodyPr wrap="square">
            <a:spAutoFit/>
          </a:bodyPr>
          <a:lstStyle/>
          <a:p>
            <a:r>
              <a:rPr lang="en-IN" sz="2400" b="1" u="sng" dirty="0">
                <a:effectLst/>
                <a:latin typeface="Calibri" panose="020F0502020204030204" pitchFamily="34" charset="0"/>
                <a:ea typeface="Calibri" panose="020F0502020204030204" pitchFamily="34" charset="0"/>
              </a:rPr>
              <a:t>Module 4 Dos and Dont’s of cyber security  - Incident Reporting and Incident Response </a:t>
            </a:r>
            <a:endParaRPr lang="en-IN" sz="2400" dirty="0"/>
          </a:p>
        </p:txBody>
      </p:sp>
    </p:spTree>
    <p:extLst>
      <p:ext uri="{BB962C8B-B14F-4D97-AF65-F5344CB8AC3E}">
        <p14:creationId xmlns:p14="http://schemas.microsoft.com/office/powerpoint/2010/main" val="811002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1453E949-8BBE-C14D-9AF6-30A00820F05E}"/>
              </a:ext>
            </a:extLst>
          </p:cNvPr>
          <p:cNvGrpSpPr/>
          <p:nvPr/>
        </p:nvGrpSpPr>
        <p:grpSpPr>
          <a:xfrm>
            <a:off x="36606" y="100257"/>
            <a:ext cx="12155394" cy="6486035"/>
            <a:chOff x="36606" y="153570"/>
            <a:chExt cx="12155394" cy="6486035"/>
          </a:xfrm>
        </p:grpSpPr>
        <p:grpSp>
          <p:nvGrpSpPr>
            <p:cNvPr id="11" name="Group 10">
              <a:extLst>
                <a:ext uri="{FF2B5EF4-FFF2-40B4-BE49-F238E27FC236}">
                  <a16:creationId xmlns:a16="http://schemas.microsoft.com/office/drawing/2014/main" id="{41B57D1C-9500-444E-A3A6-0CCC892AEA7C}"/>
                </a:ext>
              </a:extLst>
            </p:cNvPr>
            <p:cNvGrpSpPr/>
            <p:nvPr/>
          </p:nvGrpSpPr>
          <p:grpSpPr>
            <a:xfrm>
              <a:off x="36606" y="893490"/>
              <a:ext cx="12155394" cy="5746115"/>
              <a:chOff x="53574" y="759313"/>
              <a:chExt cx="12155394" cy="5746115"/>
            </a:xfrm>
          </p:grpSpPr>
          <p:sp>
            <p:nvSpPr>
              <p:cNvPr id="14" name="Rectangle 13">
                <a:extLst>
                  <a:ext uri="{FF2B5EF4-FFF2-40B4-BE49-F238E27FC236}">
                    <a16:creationId xmlns:a16="http://schemas.microsoft.com/office/drawing/2014/main" id="{13A554A5-E0A5-4F4D-8080-44F0F2D31B03}"/>
                  </a:ext>
                </a:extLst>
              </p:cNvPr>
              <p:cNvSpPr/>
              <p:nvPr/>
            </p:nvSpPr>
            <p:spPr>
              <a:xfrm>
                <a:off x="1038795" y="759313"/>
                <a:ext cx="11170173"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865D5B83-FC0D-844D-BDAC-DE8590422203}"/>
                  </a:ext>
                </a:extLst>
              </p:cNvPr>
              <p:cNvSpPr/>
              <p:nvPr/>
            </p:nvSpPr>
            <p:spPr>
              <a:xfrm flipV="1">
                <a:off x="53574" y="6459709"/>
                <a:ext cx="12155394" cy="4571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6" name="Picture 15" descr="Icon&#10;&#10;Description automatically generated with medium confidence">
              <a:extLst>
                <a:ext uri="{FF2B5EF4-FFF2-40B4-BE49-F238E27FC236}">
                  <a16:creationId xmlns:a16="http://schemas.microsoft.com/office/drawing/2014/main" id="{2866EEE1-77F3-E046-A71A-D52B60B665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74" y="153570"/>
              <a:ext cx="2839653" cy="927808"/>
            </a:xfrm>
            <a:prstGeom prst="rect">
              <a:avLst/>
            </a:prstGeom>
          </p:spPr>
        </p:pic>
      </p:grpSp>
      <p:sp>
        <p:nvSpPr>
          <p:cNvPr id="7" name="Rectangle 6">
            <a:extLst>
              <a:ext uri="{FF2B5EF4-FFF2-40B4-BE49-F238E27FC236}">
                <a16:creationId xmlns:a16="http://schemas.microsoft.com/office/drawing/2014/main" id="{E6281E0E-C0D0-874B-84B1-E6BB0E365EEA}"/>
              </a:ext>
            </a:extLst>
          </p:cNvPr>
          <p:cNvSpPr/>
          <p:nvPr/>
        </p:nvSpPr>
        <p:spPr>
          <a:xfrm>
            <a:off x="10484189" y="258266"/>
            <a:ext cx="893460" cy="4558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Picture 17" descr="A picture containing device&#10;&#10;Description automatically generated">
            <a:extLst>
              <a:ext uri="{FF2B5EF4-FFF2-40B4-BE49-F238E27FC236}">
                <a16:creationId xmlns:a16="http://schemas.microsoft.com/office/drawing/2014/main" id="{3A93B99A-D78C-4464-83A9-A83A69636E03}"/>
              </a:ext>
            </a:extLst>
          </p:cNvPr>
          <p:cNvPicPr>
            <a:picLocks noChangeAspect="1"/>
          </p:cNvPicPr>
          <p:nvPr/>
        </p:nvPicPr>
        <p:blipFill rotWithShape="1">
          <a:blip r:embed="rId4">
            <a:extLst>
              <a:ext uri="{28A0092B-C50C-407E-A947-70E740481C1C}">
                <a14:useLocalDpi xmlns:a14="http://schemas.microsoft.com/office/drawing/2010/main" val="0"/>
              </a:ext>
            </a:extLst>
          </a:blip>
          <a:srcRect l="36618" t="14581" r="36736" b="14234"/>
          <a:stretch/>
        </p:blipFill>
        <p:spPr>
          <a:xfrm>
            <a:off x="11377649" y="138635"/>
            <a:ext cx="652763" cy="663571"/>
          </a:xfrm>
          <a:prstGeom prst="ellipse">
            <a:avLst/>
          </a:prstGeom>
        </p:spPr>
      </p:pic>
      <p:pic>
        <p:nvPicPr>
          <p:cNvPr id="21" name="Picture 20">
            <a:extLst>
              <a:ext uri="{FF2B5EF4-FFF2-40B4-BE49-F238E27FC236}">
                <a16:creationId xmlns:a16="http://schemas.microsoft.com/office/drawing/2014/main" id="{296FA2B9-75B5-444E-90CA-072234B27AC7}"/>
              </a:ext>
            </a:extLst>
          </p:cNvPr>
          <p:cNvPicPr>
            <a:picLocks noChangeAspect="1"/>
          </p:cNvPicPr>
          <p:nvPr/>
        </p:nvPicPr>
        <p:blipFill>
          <a:blip r:embed="rId5"/>
          <a:stretch>
            <a:fillRect/>
          </a:stretch>
        </p:blipFill>
        <p:spPr>
          <a:xfrm>
            <a:off x="8709486" y="6190725"/>
            <a:ext cx="3482514" cy="586868"/>
          </a:xfrm>
          <a:prstGeom prst="rect">
            <a:avLst/>
          </a:prstGeom>
        </p:spPr>
      </p:pic>
      <p:sp>
        <p:nvSpPr>
          <p:cNvPr id="17" name="TextBox 16">
            <a:extLst>
              <a:ext uri="{FF2B5EF4-FFF2-40B4-BE49-F238E27FC236}">
                <a16:creationId xmlns:a16="http://schemas.microsoft.com/office/drawing/2014/main" id="{30EBE251-B556-48C6-A3C2-72A0216A1E7A}"/>
              </a:ext>
            </a:extLst>
          </p:cNvPr>
          <p:cNvSpPr txBox="1"/>
          <p:nvPr/>
        </p:nvSpPr>
        <p:spPr>
          <a:xfrm>
            <a:off x="1400175" y="1291709"/>
            <a:ext cx="6096000" cy="369332"/>
          </a:xfrm>
          <a:prstGeom prst="rect">
            <a:avLst/>
          </a:prstGeom>
          <a:noFill/>
        </p:spPr>
        <p:txBody>
          <a:bodyPr wrap="square">
            <a:spAutoFit/>
          </a:bodyPr>
          <a:lstStyle/>
          <a:p>
            <a:r>
              <a:rPr lang="en-IN" sz="1800" b="1" dirty="0"/>
              <a:t>Shoulder Surfing </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49763B68-C8A6-4428-8FFB-8932641FEF54}"/>
              </a:ext>
            </a:extLst>
          </p:cNvPr>
          <p:cNvSpPr txBox="1"/>
          <p:nvPr/>
        </p:nvSpPr>
        <p:spPr>
          <a:xfrm>
            <a:off x="895350" y="3343275"/>
            <a:ext cx="6000750" cy="1754326"/>
          </a:xfrm>
          <a:prstGeom prst="rect">
            <a:avLst/>
          </a:prstGeom>
          <a:noFill/>
        </p:spPr>
        <p:txBody>
          <a:bodyPr wrap="square" rtlCol="0">
            <a:spAutoFit/>
          </a:bodyPr>
          <a:lstStyle/>
          <a:p>
            <a:r>
              <a:rPr lang="en-IN" dirty="0"/>
              <a:t>Entering ATM Pin </a:t>
            </a:r>
          </a:p>
          <a:p>
            <a:r>
              <a:rPr lang="en-IN" dirty="0"/>
              <a:t>Using card pins for instore purchases </a:t>
            </a:r>
          </a:p>
          <a:p>
            <a:r>
              <a:rPr lang="en-IN" dirty="0"/>
              <a:t>Logging into banking applications using id and Password</a:t>
            </a:r>
          </a:p>
          <a:p>
            <a:r>
              <a:rPr lang="en-IN" dirty="0"/>
              <a:t>Surfing Social media accounts on your mobile device  </a:t>
            </a:r>
          </a:p>
          <a:p>
            <a:r>
              <a:rPr lang="en-IN" dirty="0"/>
              <a:t>Entering UPI app Pin</a:t>
            </a:r>
          </a:p>
          <a:p>
            <a:r>
              <a:rPr lang="en-IN" dirty="0"/>
              <a:t> </a:t>
            </a:r>
          </a:p>
        </p:txBody>
      </p:sp>
      <p:pic>
        <p:nvPicPr>
          <p:cNvPr id="7170" name="Picture 2" descr="What is Shoulder Surfing? | Beyond Identity">
            <a:extLst>
              <a:ext uri="{FF2B5EF4-FFF2-40B4-BE49-F238E27FC236}">
                <a16:creationId xmlns:a16="http://schemas.microsoft.com/office/drawing/2014/main" id="{C19CEF3C-EA1F-40C3-ABAA-298805E9E45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62863" y="1897041"/>
            <a:ext cx="2524125" cy="18097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B227540-C42D-4B39-8D23-928FAC7CB829}"/>
              </a:ext>
            </a:extLst>
          </p:cNvPr>
          <p:cNvSpPr txBox="1"/>
          <p:nvPr/>
        </p:nvSpPr>
        <p:spPr>
          <a:xfrm>
            <a:off x="4667250" y="1438275"/>
            <a:ext cx="6248400" cy="923330"/>
          </a:xfrm>
          <a:prstGeom prst="rect">
            <a:avLst/>
          </a:prstGeom>
          <a:noFill/>
        </p:spPr>
        <p:txBody>
          <a:bodyPr wrap="square" rtlCol="0">
            <a:spAutoFit/>
          </a:bodyPr>
          <a:lstStyle/>
          <a:p>
            <a:r>
              <a:rPr lang="en-US" b="1" i="0" dirty="0">
                <a:solidFill>
                  <a:srgbClr val="202124"/>
                </a:solidFill>
                <a:effectLst/>
                <a:latin typeface="arial" panose="020B0604020202020204" pitchFamily="34" charset="0"/>
              </a:rPr>
              <a:t>Criminals  steal personal data by spying over your shoulder as you use a laptop, ATM, public kiosk or other electronic device in public</a:t>
            </a:r>
            <a:endParaRPr lang="en-IN" dirty="0"/>
          </a:p>
        </p:txBody>
      </p:sp>
      <p:sp>
        <p:nvSpPr>
          <p:cNvPr id="3" name="Rectangle 2">
            <a:extLst>
              <a:ext uri="{FF2B5EF4-FFF2-40B4-BE49-F238E27FC236}">
                <a16:creationId xmlns:a16="http://schemas.microsoft.com/office/drawing/2014/main" id="{06FA09A6-CD44-23FE-9669-0031BEE9EE2C}"/>
              </a:ext>
            </a:extLst>
          </p:cNvPr>
          <p:cNvSpPr/>
          <p:nvPr/>
        </p:nvSpPr>
        <p:spPr>
          <a:xfrm>
            <a:off x="53574" y="19050"/>
            <a:ext cx="2775351" cy="10401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42969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1453E949-8BBE-C14D-9AF6-30A00820F05E}"/>
              </a:ext>
            </a:extLst>
          </p:cNvPr>
          <p:cNvGrpSpPr/>
          <p:nvPr/>
        </p:nvGrpSpPr>
        <p:grpSpPr>
          <a:xfrm>
            <a:off x="36606" y="105945"/>
            <a:ext cx="12155394" cy="6486035"/>
            <a:chOff x="36606" y="153570"/>
            <a:chExt cx="12155394" cy="6486035"/>
          </a:xfrm>
        </p:grpSpPr>
        <p:grpSp>
          <p:nvGrpSpPr>
            <p:cNvPr id="11" name="Group 10">
              <a:extLst>
                <a:ext uri="{FF2B5EF4-FFF2-40B4-BE49-F238E27FC236}">
                  <a16:creationId xmlns:a16="http://schemas.microsoft.com/office/drawing/2014/main" id="{41B57D1C-9500-444E-A3A6-0CCC892AEA7C}"/>
                </a:ext>
              </a:extLst>
            </p:cNvPr>
            <p:cNvGrpSpPr/>
            <p:nvPr/>
          </p:nvGrpSpPr>
          <p:grpSpPr>
            <a:xfrm>
              <a:off x="36606" y="893490"/>
              <a:ext cx="12155394" cy="5746115"/>
              <a:chOff x="53574" y="759313"/>
              <a:chExt cx="12155394" cy="5746115"/>
            </a:xfrm>
          </p:grpSpPr>
          <p:sp>
            <p:nvSpPr>
              <p:cNvPr id="14" name="Rectangle 13">
                <a:extLst>
                  <a:ext uri="{FF2B5EF4-FFF2-40B4-BE49-F238E27FC236}">
                    <a16:creationId xmlns:a16="http://schemas.microsoft.com/office/drawing/2014/main" id="{13A554A5-E0A5-4F4D-8080-44F0F2D31B03}"/>
                  </a:ext>
                </a:extLst>
              </p:cNvPr>
              <p:cNvSpPr/>
              <p:nvPr/>
            </p:nvSpPr>
            <p:spPr>
              <a:xfrm>
                <a:off x="1038795" y="759313"/>
                <a:ext cx="11170173"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865D5B83-FC0D-844D-BDAC-DE8590422203}"/>
                  </a:ext>
                </a:extLst>
              </p:cNvPr>
              <p:cNvSpPr/>
              <p:nvPr/>
            </p:nvSpPr>
            <p:spPr>
              <a:xfrm flipV="1">
                <a:off x="53574" y="6459709"/>
                <a:ext cx="12155394" cy="4571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6" name="Picture 15" descr="Icon&#10;&#10;Description automatically generated with medium confidence">
              <a:extLst>
                <a:ext uri="{FF2B5EF4-FFF2-40B4-BE49-F238E27FC236}">
                  <a16:creationId xmlns:a16="http://schemas.microsoft.com/office/drawing/2014/main" id="{2866EEE1-77F3-E046-A71A-D52B60B665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74" y="153570"/>
              <a:ext cx="2839653" cy="927808"/>
            </a:xfrm>
            <a:prstGeom prst="rect">
              <a:avLst/>
            </a:prstGeom>
          </p:spPr>
        </p:pic>
      </p:grpSp>
      <p:sp>
        <p:nvSpPr>
          <p:cNvPr id="7" name="Rectangle 6">
            <a:extLst>
              <a:ext uri="{FF2B5EF4-FFF2-40B4-BE49-F238E27FC236}">
                <a16:creationId xmlns:a16="http://schemas.microsoft.com/office/drawing/2014/main" id="{E6281E0E-C0D0-874B-84B1-E6BB0E365EEA}"/>
              </a:ext>
            </a:extLst>
          </p:cNvPr>
          <p:cNvSpPr/>
          <p:nvPr/>
        </p:nvSpPr>
        <p:spPr>
          <a:xfrm>
            <a:off x="10484189" y="258266"/>
            <a:ext cx="893460" cy="4558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Picture 17" descr="A picture containing device&#10;&#10;Description automatically generated">
            <a:extLst>
              <a:ext uri="{FF2B5EF4-FFF2-40B4-BE49-F238E27FC236}">
                <a16:creationId xmlns:a16="http://schemas.microsoft.com/office/drawing/2014/main" id="{3A93B99A-D78C-4464-83A9-A83A69636E03}"/>
              </a:ext>
            </a:extLst>
          </p:cNvPr>
          <p:cNvPicPr>
            <a:picLocks noChangeAspect="1"/>
          </p:cNvPicPr>
          <p:nvPr/>
        </p:nvPicPr>
        <p:blipFill rotWithShape="1">
          <a:blip r:embed="rId4">
            <a:extLst>
              <a:ext uri="{28A0092B-C50C-407E-A947-70E740481C1C}">
                <a14:useLocalDpi xmlns:a14="http://schemas.microsoft.com/office/drawing/2010/main" val="0"/>
              </a:ext>
            </a:extLst>
          </a:blip>
          <a:srcRect l="36618" t="14581" r="36736" b="14234"/>
          <a:stretch/>
        </p:blipFill>
        <p:spPr>
          <a:xfrm>
            <a:off x="11377649" y="138635"/>
            <a:ext cx="652763" cy="663571"/>
          </a:xfrm>
          <a:prstGeom prst="ellipse">
            <a:avLst/>
          </a:prstGeom>
        </p:spPr>
      </p:pic>
      <p:pic>
        <p:nvPicPr>
          <p:cNvPr id="21" name="Picture 20">
            <a:extLst>
              <a:ext uri="{FF2B5EF4-FFF2-40B4-BE49-F238E27FC236}">
                <a16:creationId xmlns:a16="http://schemas.microsoft.com/office/drawing/2014/main" id="{296FA2B9-75B5-444E-90CA-072234B27AC7}"/>
              </a:ext>
            </a:extLst>
          </p:cNvPr>
          <p:cNvPicPr>
            <a:picLocks noChangeAspect="1"/>
          </p:cNvPicPr>
          <p:nvPr/>
        </p:nvPicPr>
        <p:blipFill>
          <a:blip r:embed="rId5"/>
          <a:stretch>
            <a:fillRect/>
          </a:stretch>
        </p:blipFill>
        <p:spPr>
          <a:xfrm>
            <a:off x="8709486" y="6190725"/>
            <a:ext cx="3482514" cy="586868"/>
          </a:xfrm>
          <a:prstGeom prst="rect">
            <a:avLst/>
          </a:prstGeom>
        </p:spPr>
      </p:pic>
      <p:sp>
        <p:nvSpPr>
          <p:cNvPr id="17" name="TextBox 16">
            <a:extLst>
              <a:ext uri="{FF2B5EF4-FFF2-40B4-BE49-F238E27FC236}">
                <a16:creationId xmlns:a16="http://schemas.microsoft.com/office/drawing/2014/main" id="{30EBE251-B556-48C6-A3C2-72A0216A1E7A}"/>
              </a:ext>
            </a:extLst>
          </p:cNvPr>
          <p:cNvSpPr txBox="1"/>
          <p:nvPr/>
        </p:nvSpPr>
        <p:spPr>
          <a:xfrm>
            <a:off x="1400175" y="1291709"/>
            <a:ext cx="6096000" cy="369332"/>
          </a:xfrm>
          <a:prstGeom prst="rect">
            <a:avLst/>
          </a:prstGeom>
          <a:noFill/>
        </p:spPr>
        <p:txBody>
          <a:bodyPr wrap="square">
            <a:spAutoFit/>
          </a:bodyPr>
          <a:lstStyle/>
          <a:p>
            <a:r>
              <a:rPr lang="en-IN" sz="1800" b="1" dirty="0"/>
              <a:t>How to Protect from Shoulder Surfing </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49763B68-C8A6-4428-8FFB-8932641FEF54}"/>
              </a:ext>
            </a:extLst>
          </p:cNvPr>
          <p:cNvSpPr txBox="1"/>
          <p:nvPr/>
        </p:nvSpPr>
        <p:spPr>
          <a:xfrm>
            <a:off x="895349" y="2533650"/>
            <a:ext cx="6600825" cy="1477328"/>
          </a:xfrm>
          <a:prstGeom prst="rect">
            <a:avLst/>
          </a:prstGeom>
          <a:noFill/>
        </p:spPr>
        <p:txBody>
          <a:bodyPr wrap="square" rtlCol="0">
            <a:spAutoFit/>
          </a:bodyPr>
          <a:lstStyle/>
          <a:p>
            <a:pPr marL="285750" indent="-285750">
              <a:buFont typeface="Wingdings" panose="05000000000000000000" pitchFamily="2" charset="2"/>
              <a:buChar char="ü"/>
            </a:pPr>
            <a:r>
              <a:rPr lang="en-US" b="0" i="0" dirty="0">
                <a:solidFill>
                  <a:srgbClr val="000000"/>
                </a:solidFill>
                <a:effectLst/>
                <a:latin typeface="acre-bold"/>
              </a:rPr>
              <a:t>Add a privacy screen to your devices</a:t>
            </a:r>
            <a:endParaRPr lang="en-US" dirty="0">
              <a:solidFill>
                <a:srgbClr val="000000"/>
              </a:solidFill>
              <a:latin typeface="acre-thin"/>
            </a:endParaRPr>
          </a:p>
          <a:p>
            <a:pPr marL="285750" indent="-285750">
              <a:buFont typeface="Wingdings" panose="05000000000000000000" pitchFamily="2" charset="2"/>
              <a:buChar char="ü"/>
            </a:pPr>
            <a:r>
              <a:rPr lang="en-US" b="0" i="0" dirty="0">
                <a:solidFill>
                  <a:srgbClr val="000000"/>
                </a:solidFill>
                <a:effectLst/>
                <a:latin typeface="acre-bold"/>
              </a:rPr>
              <a:t>Always be aware of your surroundings</a:t>
            </a:r>
            <a:endParaRPr lang="en-US" b="0" i="0" dirty="0">
              <a:solidFill>
                <a:srgbClr val="000000"/>
              </a:solidFill>
              <a:effectLst/>
              <a:latin typeface="acre-thin"/>
            </a:endParaRPr>
          </a:p>
          <a:p>
            <a:pPr marL="285750" indent="-285750">
              <a:buFont typeface="Wingdings" panose="05000000000000000000" pitchFamily="2" charset="2"/>
              <a:buChar char="ü"/>
            </a:pPr>
            <a:r>
              <a:rPr lang="en-US" b="0" i="0" dirty="0">
                <a:solidFill>
                  <a:srgbClr val="000000"/>
                </a:solidFill>
                <a:effectLst/>
                <a:latin typeface="acre-bold"/>
              </a:rPr>
              <a:t>Use biometric authentication instead</a:t>
            </a:r>
            <a:r>
              <a:rPr lang="en-US" b="0" i="0" dirty="0">
                <a:solidFill>
                  <a:srgbClr val="000000"/>
                </a:solidFill>
                <a:effectLst/>
                <a:latin typeface="acre-thin"/>
              </a:rPr>
              <a:t>: Biometric authentication, either using your fingerprint or face, can offer additional security that a PIN cannot</a:t>
            </a:r>
            <a:r>
              <a:rPr lang="en-IN" dirty="0"/>
              <a:t> </a:t>
            </a:r>
          </a:p>
        </p:txBody>
      </p:sp>
      <p:pic>
        <p:nvPicPr>
          <p:cNvPr id="9" name="Picture 8">
            <a:extLst>
              <a:ext uri="{FF2B5EF4-FFF2-40B4-BE49-F238E27FC236}">
                <a16:creationId xmlns:a16="http://schemas.microsoft.com/office/drawing/2014/main" id="{3773F99E-F135-443F-87C1-3498DADF84E2}"/>
              </a:ext>
            </a:extLst>
          </p:cNvPr>
          <p:cNvPicPr>
            <a:picLocks noChangeAspect="1"/>
          </p:cNvPicPr>
          <p:nvPr/>
        </p:nvPicPr>
        <p:blipFill>
          <a:blip r:embed="rId6"/>
          <a:stretch>
            <a:fillRect/>
          </a:stretch>
        </p:blipFill>
        <p:spPr>
          <a:xfrm>
            <a:off x="4819987" y="4162215"/>
            <a:ext cx="7210425" cy="1993695"/>
          </a:xfrm>
          <a:prstGeom prst="rect">
            <a:avLst/>
          </a:prstGeom>
        </p:spPr>
      </p:pic>
      <p:pic>
        <p:nvPicPr>
          <p:cNvPr id="7170" name="Picture 2" descr="What is Shoulder Surfing? | Beyond Identity">
            <a:extLst>
              <a:ext uri="{FF2B5EF4-FFF2-40B4-BE49-F238E27FC236}">
                <a16:creationId xmlns:a16="http://schemas.microsoft.com/office/drawing/2014/main" id="{C19CEF3C-EA1F-40C3-ABAA-298805E9E45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62863" y="1897041"/>
            <a:ext cx="2524125" cy="180975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4D2156F3-8FF8-F5CD-D78C-D0F44E59C5B8}"/>
              </a:ext>
            </a:extLst>
          </p:cNvPr>
          <p:cNvSpPr/>
          <p:nvPr/>
        </p:nvSpPr>
        <p:spPr>
          <a:xfrm>
            <a:off x="53574" y="19050"/>
            <a:ext cx="2775351" cy="10401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68875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1453E949-8BBE-C14D-9AF6-30A00820F05E}"/>
              </a:ext>
            </a:extLst>
          </p:cNvPr>
          <p:cNvGrpSpPr/>
          <p:nvPr/>
        </p:nvGrpSpPr>
        <p:grpSpPr>
          <a:xfrm>
            <a:off x="36606" y="153570"/>
            <a:ext cx="12155394" cy="6486035"/>
            <a:chOff x="36606" y="153570"/>
            <a:chExt cx="12155394" cy="6486035"/>
          </a:xfrm>
        </p:grpSpPr>
        <p:grpSp>
          <p:nvGrpSpPr>
            <p:cNvPr id="11" name="Group 10">
              <a:extLst>
                <a:ext uri="{FF2B5EF4-FFF2-40B4-BE49-F238E27FC236}">
                  <a16:creationId xmlns:a16="http://schemas.microsoft.com/office/drawing/2014/main" id="{41B57D1C-9500-444E-A3A6-0CCC892AEA7C}"/>
                </a:ext>
              </a:extLst>
            </p:cNvPr>
            <p:cNvGrpSpPr/>
            <p:nvPr/>
          </p:nvGrpSpPr>
          <p:grpSpPr>
            <a:xfrm>
              <a:off x="36606" y="893490"/>
              <a:ext cx="12155394" cy="5746115"/>
              <a:chOff x="53574" y="759313"/>
              <a:chExt cx="12155394" cy="5746115"/>
            </a:xfrm>
          </p:grpSpPr>
          <p:sp>
            <p:nvSpPr>
              <p:cNvPr id="14" name="Rectangle 13">
                <a:extLst>
                  <a:ext uri="{FF2B5EF4-FFF2-40B4-BE49-F238E27FC236}">
                    <a16:creationId xmlns:a16="http://schemas.microsoft.com/office/drawing/2014/main" id="{13A554A5-E0A5-4F4D-8080-44F0F2D31B03}"/>
                  </a:ext>
                </a:extLst>
              </p:cNvPr>
              <p:cNvSpPr/>
              <p:nvPr/>
            </p:nvSpPr>
            <p:spPr>
              <a:xfrm>
                <a:off x="1038795" y="759313"/>
                <a:ext cx="11170173"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865D5B83-FC0D-844D-BDAC-DE8590422203}"/>
                  </a:ext>
                </a:extLst>
              </p:cNvPr>
              <p:cNvSpPr/>
              <p:nvPr/>
            </p:nvSpPr>
            <p:spPr>
              <a:xfrm flipV="1">
                <a:off x="53574" y="6459709"/>
                <a:ext cx="12155394" cy="4571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6" name="Picture 15" descr="Icon&#10;&#10;Description automatically generated with medium confidence">
              <a:extLst>
                <a:ext uri="{FF2B5EF4-FFF2-40B4-BE49-F238E27FC236}">
                  <a16:creationId xmlns:a16="http://schemas.microsoft.com/office/drawing/2014/main" id="{2866EEE1-77F3-E046-A71A-D52B60B665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74" y="153570"/>
              <a:ext cx="2839653" cy="927808"/>
            </a:xfrm>
            <a:prstGeom prst="rect">
              <a:avLst/>
            </a:prstGeom>
          </p:spPr>
        </p:pic>
      </p:grpSp>
      <p:sp>
        <p:nvSpPr>
          <p:cNvPr id="7" name="Rectangle 6">
            <a:extLst>
              <a:ext uri="{FF2B5EF4-FFF2-40B4-BE49-F238E27FC236}">
                <a16:creationId xmlns:a16="http://schemas.microsoft.com/office/drawing/2014/main" id="{E6281E0E-C0D0-874B-84B1-E6BB0E365EEA}"/>
              </a:ext>
            </a:extLst>
          </p:cNvPr>
          <p:cNvSpPr/>
          <p:nvPr/>
        </p:nvSpPr>
        <p:spPr>
          <a:xfrm>
            <a:off x="10484189" y="258266"/>
            <a:ext cx="893460" cy="4558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Picture 17" descr="A picture containing device&#10;&#10;Description automatically generated">
            <a:extLst>
              <a:ext uri="{FF2B5EF4-FFF2-40B4-BE49-F238E27FC236}">
                <a16:creationId xmlns:a16="http://schemas.microsoft.com/office/drawing/2014/main" id="{3A93B99A-D78C-4464-83A9-A83A69636E03}"/>
              </a:ext>
            </a:extLst>
          </p:cNvPr>
          <p:cNvPicPr>
            <a:picLocks noChangeAspect="1"/>
          </p:cNvPicPr>
          <p:nvPr/>
        </p:nvPicPr>
        <p:blipFill rotWithShape="1">
          <a:blip r:embed="rId4">
            <a:extLst>
              <a:ext uri="{28A0092B-C50C-407E-A947-70E740481C1C}">
                <a14:useLocalDpi xmlns:a14="http://schemas.microsoft.com/office/drawing/2010/main" val="0"/>
              </a:ext>
            </a:extLst>
          </a:blip>
          <a:srcRect l="36618" t="14581" r="36736" b="14234"/>
          <a:stretch/>
        </p:blipFill>
        <p:spPr>
          <a:xfrm>
            <a:off x="11377649" y="138635"/>
            <a:ext cx="652763" cy="663571"/>
          </a:xfrm>
          <a:prstGeom prst="ellipse">
            <a:avLst/>
          </a:prstGeom>
        </p:spPr>
      </p:pic>
      <p:pic>
        <p:nvPicPr>
          <p:cNvPr id="21" name="Picture 20">
            <a:extLst>
              <a:ext uri="{FF2B5EF4-FFF2-40B4-BE49-F238E27FC236}">
                <a16:creationId xmlns:a16="http://schemas.microsoft.com/office/drawing/2014/main" id="{296FA2B9-75B5-444E-90CA-072234B27AC7}"/>
              </a:ext>
            </a:extLst>
          </p:cNvPr>
          <p:cNvPicPr>
            <a:picLocks noChangeAspect="1"/>
          </p:cNvPicPr>
          <p:nvPr/>
        </p:nvPicPr>
        <p:blipFill>
          <a:blip r:embed="rId5"/>
          <a:stretch>
            <a:fillRect/>
          </a:stretch>
        </p:blipFill>
        <p:spPr>
          <a:xfrm>
            <a:off x="8709486" y="6190725"/>
            <a:ext cx="3482514" cy="586868"/>
          </a:xfrm>
          <a:prstGeom prst="rect">
            <a:avLst/>
          </a:prstGeom>
        </p:spPr>
      </p:pic>
      <p:sp>
        <p:nvSpPr>
          <p:cNvPr id="19" name="Content Placeholder 2">
            <a:extLst>
              <a:ext uri="{FF2B5EF4-FFF2-40B4-BE49-F238E27FC236}">
                <a16:creationId xmlns:a16="http://schemas.microsoft.com/office/drawing/2014/main" id="{20ED3D5A-10A8-4270-9EAC-BB9F8A3DFA02}"/>
              </a:ext>
            </a:extLst>
          </p:cNvPr>
          <p:cNvSpPr>
            <a:spLocks noGrp="1"/>
          </p:cNvSpPr>
          <p:nvPr>
            <p:ph idx="1"/>
          </p:nvPr>
        </p:nvSpPr>
        <p:spPr>
          <a:xfrm>
            <a:off x="477519" y="1617345"/>
            <a:ext cx="7828281" cy="5597842"/>
          </a:xfrm>
        </p:spPr>
        <p:txBody>
          <a:bodyPr>
            <a:normAutofit/>
          </a:bodyPr>
          <a:lstStyle/>
          <a:p>
            <a:r>
              <a:rPr lang="en-IN" sz="2400" b="1" dirty="0"/>
              <a:t>Protect your reputation : </a:t>
            </a:r>
            <a:r>
              <a:rPr lang="te-IN" sz="2400" dirty="0"/>
              <a:t>మీ</a:t>
            </a:r>
            <a:r>
              <a:rPr lang="en-IN" sz="2400" dirty="0"/>
              <a:t> </a:t>
            </a:r>
            <a:r>
              <a:rPr lang="te-IN" sz="2400" dirty="0"/>
              <a:t>పేరుప్రఖ్యాతులను సంరక్షించుకోండి</a:t>
            </a:r>
            <a:endParaRPr lang="en-IN" sz="2400" dirty="0"/>
          </a:p>
          <a:p>
            <a:endParaRPr lang="en-IN" sz="2400" dirty="0"/>
          </a:p>
          <a:p>
            <a:r>
              <a:rPr lang="te-IN" sz="2400" dirty="0"/>
              <a:t>మరియు వ్యక్తిగత కంటెంట్ ను అప్ లోడ్ చేయడం ద్వారా పరిణామాలు</a:t>
            </a:r>
            <a:r>
              <a:rPr lang="en-IN" sz="2400" dirty="0"/>
              <a:t>-</a:t>
            </a:r>
            <a:r>
              <a:rPr lang="te-IN" sz="2400" dirty="0"/>
              <a:t> ఈ కంటెంట్ ఆన్ లైన్ లో ఉన్న తరువాత, దానిని తొలగించడం చాలా కష్టం మరియు మీ  శాశ్వత ఆన్ లైన్ పేరుప్రఖ్యాతుల్లో భాగం కావొచ్చు.</a:t>
            </a:r>
            <a:endParaRPr lang="en-IN" sz="2400" dirty="0"/>
          </a:p>
          <a:p>
            <a:r>
              <a:rPr lang="te-IN" sz="2400" dirty="0"/>
              <a:t>'కొన్ని ఫోటోలు మరియు వీడియోలు ఇప్పుడు మీకు ఒకేగా అనిపించవచ్చు, అయితే భవిష్యత్తులో వాటి గురించి విభిన్నంగా మీరు అనుభూతి చెందవచ్చు మరియు వ్యక్తులు వాటిని చూడాలని కోరుకోరు'.</a:t>
            </a:r>
            <a:endParaRPr lang="en-IN" sz="2400" dirty="0"/>
          </a:p>
        </p:txBody>
      </p:sp>
      <p:pic>
        <p:nvPicPr>
          <p:cNvPr id="2050" name="Picture 2" descr="personal-reputation | The Horizons Tracker">
            <a:extLst>
              <a:ext uri="{FF2B5EF4-FFF2-40B4-BE49-F238E27FC236}">
                <a16:creationId xmlns:a16="http://schemas.microsoft.com/office/drawing/2014/main" id="{9DC06A24-C107-48CB-947A-08F82EF9CC9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29028" y="2447412"/>
            <a:ext cx="3885453" cy="196317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D2AA736-85D5-4111-AE4C-0A3C1A8F1586}"/>
              </a:ext>
            </a:extLst>
          </p:cNvPr>
          <p:cNvSpPr txBox="1"/>
          <p:nvPr/>
        </p:nvSpPr>
        <p:spPr>
          <a:xfrm>
            <a:off x="5895975" y="6190725"/>
            <a:ext cx="4804520" cy="230832"/>
          </a:xfrm>
          <a:prstGeom prst="rect">
            <a:avLst/>
          </a:prstGeom>
          <a:noFill/>
        </p:spPr>
        <p:txBody>
          <a:bodyPr wrap="none" rtlCol="0">
            <a:spAutoFit/>
          </a:bodyPr>
          <a:lstStyle/>
          <a:p>
            <a:r>
              <a:rPr lang="en-IN" sz="900" dirty="0"/>
              <a:t>Image : https://adigaskell.org/2016/08/24/the-multiple-facets-of-reputation/personal-reputation/</a:t>
            </a:r>
          </a:p>
        </p:txBody>
      </p:sp>
      <p:sp>
        <p:nvSpPr>
          <p:cNvPr id="2" name="Rectangle 1">
            <a:extLst>
              <a:ext uri="{FF2B5EF4-FFF2-40B4-BE49-F238E27FC236}">
                <a16:creationId xmlns:a16="http://schemas.microsoft.com/office/drawing/2014/main" id="{E6583937-E667-DE35-E9B6-F0090C2D2125}"/>
              </a:ext>
            </a:extLst>
          </p:cNvPr>
          <p:cNvSpPr/>
          <p:nvPr/>
        </p:nvSpPr>
        <p:spPr>
          <a:xfrm>
            <a:off x="53574" y="19050"/>
            <a:ext cx="2775351" cy="10401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52552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a:xfrm>
            <a:off x="2254983" y="1149709"/>
            <a:ext cx="9253333" cy="1469879"/>
          </a:xfrm>
        </p:spPr>
        <p:txBody>
          <a:bodyPr spcFirstLastPara="1" vert="horz" wrap="square" lIns="121920" tIns="60960" rIns="121920" bIns="60960" rtlCol="0" anchor="t" anchorCtr="0">
            <a:normAutofit/>
          </a:bodyPr>
          <a:lstStyle/>
          <a:p>
            <a:pPr defTabSz="609585">
              <a:spcBef>
                <a:spcPct val="0"/>
              </a:spcBef>
            </a:pPr>
            <a:r>
              <a:rPr lang="en-US" sz="3733" dirty="0">
                <a:solidFill>
                  <a:schemeClr val="tx2"/>
                </a:solidFill>
                <a:latin typeface="Absolute" pitchFamily="2" charset="0"/>
              </a:rPr>
              <a:t>DIGITAL CITIZENSHIP (CYBER LAWS)</a:t>
            </a:r>
          </a:p>
        </p:txBody>
      </p:sp>
      <p:sp>
        <p:nvSpPr>
          <p:cNvPr id="364547" name="Rectangle 3"/>
          <p:cNvSpPr>
            <a:spLocks noGrp="1" noChangeArrowheads="1"/>
          </p:cNvSpPr>
          <p:nvPr>
            <p:ph type="body" idx="1"/>
          </p:nvPr>
        </p:nvSpPr>
        <p:spPr>
          <a:xfrm>
            <a:off x="4050469" y="1519644"/>
            <a:ext cx="7930975" cy="4755469"/>
          </a:xfrm>
        </p:spPr>
        <p:txBody>
          <a:bodyPr spcFirstLastPara="1" vert="horz" wrap="square" lIns="121920" tIns="60960" rIns="121920" bIns="60960" rtlCol="0" anchor="t" anchorCtr="0">
            <a:noAutofit/>
          </a:bodyPr>
          <a:lstStyle/>
          <a:p>
            <a:pPr marL="194728" indent="0" defTabSz="609585">
              <a:spcBef>
                <a:spcPts val="1333"/>
              </a:spcBef>
              <a:buSzPct val="80000"/>
              <a:buNone/>
            </a:pPr>
            <a:r>
              <a:rPr lang="en-US" sz="1867" dirty="0">
                <a:latin typeface="Agency FB" panose="020B0503020202020204" pitchFamily="34" charset="0"/>
              </a:rPr>
              <a:t> ii.  CYBER LAWS IN INDIA:</a:t>
            </a:r>
          </a:p>
          <a:p>
            <a:pPr marL="804313" lvl="1" indent="0" defTabSz="609585">
              <a:spcBef>
                <a:spcPts val="1333"/>
              </a:spcBef>
              <a:buSzPct val="80000"/>
              <a:buNone/>
            </a:pPr>
            <a:r>
              <a:rPr lang="en-US" sz="1867" dirty="0">
                <a:latin typeface="Agency FB" panose="020B0503020202020204" pitchFamily="34" charset="0"/>
              </a:rPr>
              <a:t>From hacking into computers to making fraudulent transactions online, there are many ways in which we can become a victim of illegal cyber activity. To regulate such activities that violate the rights of an internet user, the Indian government has the Information Technology Act, 2000, in place. Some of the sections are as follows:</a:t>
            </a:r>
          </a:p>
          <a:p>
            <a:pPr marL="1413898" lvl="2" indent="0" defTabSz="609585">
              <a:spcBef>
                <a:spcPts val="1333"/>
              </a:spcBef>
              <a:buSzPct val="80000"/>
              <a:buNone/>
            </a:pPr>
            <a:r>
              <a:rPr lang="en-US" sz="1600" dirty="0">
                <a:latin typeface="Agency FB" panose="020B0503020202020204" pitchFamily="34" charset="0"/>
              </a:rPr>
              <a:t>●	SECTION 65 - Tampering with computer Source Documents</a:t>
            </a:r>
          </a:p>
          <a:p>
            <a:pPr marL="1413898" lvl="2" indent="0" defTabSz="609585">
              <a:spcBef>
                <a:spcPts val="1333"/>
              </a:spcBef>
              <a:buSzPct val="80000"/>
              <a:buNone/>
            </a:pPr>
            <a:r>
              <a:rPr lang="en-US" sz="1600" dirty="0">
                <a:latin typeface="Agency FB" panose="020B0503020202020204" pitchFamily="34" charset="0"/>
              </a:rPr>
              <a:t>●	SECTION 66- Using password of another person</a:t>
            </a:r>
          </a:p>
          <a:p>
            <a:pPr marL="1413898" lvl="2" indent="0" defTabSz="609585">
              <a:spcBef>
                <a:spcPts val="1333"/>
              </a:spcBef>
              <a:buSzPct val="80000"/>
              <a:buNone/>
            </a:pPr>
            <a:r>
              <a:rPr lang="en-US" sz="1600" dirty="0">
                <a:latin typeface="Agency FB" panose="020B0503020202020204" pitchFamily="34" charset="0"/>
              </a:rPr>
              <a:t>●	SECTION 66D - Cheating using computer resource</a:t>
            </a:r>
          </a:p>
          <a:p>
            <a:pPr marL="1413898" lvl="2" indent="0" defTabSz="609585">
              <a:spcBef>
                <a:spcPts val="1333"/>
              </a:spcBef>
              <a:buSzPct val="80000"/>
              <a:buNone/>
            </a:pPr>
            <a:r>
              <a:rPr lang="en-US" sz="1600" dirty="0">
                <a:latin typeface="Agency FB" panose="020B0503020202020204" pitchFamily="34" charset="0"/>
              </a:rPr>
              <a:t>●	SECTION 66E - Publishing private images of others</a:t>
            </a:r>
          </a:p>
          <a:p>
            <a:pPr marL="1413898" lvl="2" indent="0" defTabSz="609585">
              <a:spcBef>
                <a:spcPts val="1333"/>
              </a:spcBef>
              <a:buSzPct val="80000"/>
              <a:buNone/>
            </a:pPr>
            <a:r>
              <a:rPr lang="en-US" sz="1600" dirty="0">
                <a:latin typeface="Agency FB" panose="020B0503020202020204" pitchFamily="34" charset="0"/>
              </a:rPr>
              <a:t>●	SECTION 66F - Acts of Cyber Terrorism</a:t>
            </a:r>
          </a:p>
          <a:p>
            <a:pPr marL="1413898" lvl="2" indent="0" defTabSz="609585">
              <a:spcBef>
                <a:spcPts val="1333"/>
              </a:spcBef>
              <a:buSzPct val="80000"/>
              <a:buNone/>
            </a:pPr>
            <a:r>
              <a:rPr lang="en-US" sz="1600" dirty="0">
                <a:latin typeface="Agency FB" panose="020B0503020202020204" pitchFamily="34" charset="0"/>
              </a:rPr>
              <a:t>●	SECTION 67 - Publishing child porn or predating children online</a:t>
            </a:r>
          </a:p>
          <a:p>
            <a:pPr marL="1413898" lvl="2" indent="0" defTabSz="609585">
              <a:spcBef>
                <a:spcPts val="1333"/>
              </a:spcBef>
              <a:buSzPct val="80000"/>
              <a:buNone/>
            </a:pPr>
            <a:r>
              <a:rPr lang="en-US" sz="1600" dirty="0">
                <a:latin typeface="Agency FB" panose="020B0503020202020204" pitchFamily="34" charset="0"/>
              </a:rPr>
              <a:t>●	SECTION 69 - Government’s power to block websites</a:t>
            </a:r>
          </a:p>
          <a:p>
            <a:pPr marL="1413898" lvl="2" indent="0" defTabSz="609585">
              <a:spcBef>
                <a:spcPts val="1333"/>
              </a:spcBef>
              <a:buSzPct val="80000"/>
              <a:buNone/>
            </a:pPr>
            <a:r>
              <a:rPr lang="en-US" sz="1600" dirty="0">
                <a:latin typeface="Agency FB" panose="020B0503020202020204" pitchFamily="34" charset="0"/>
              </a:rPr>
              <a:t>●	SECTION 43A - Data protection at Corporate level </a:t>
            </a:r>
          </a:p>
        </p:txBody>
      </p:sp>
      <p:pic>
        <p:nvPicPr>
          <p:cNvPr id="11" name="image6.png">
            <a:extLst>
              <a:ext uri="{FF2B5EF4-FFF2-40B4-BE49-F238E27FC236}">
                <a16:creationId xmlns:a16="http://schemas.microsoft.com/office/drawing/2014/main" id="{2A92DEC7-39EF-476C-8C56-17D32A1CDB74}"/>
              </a:ext>
            </a:extLst>
          </p:cNvPr>
          <p:cNvPicPr/>
          <p:nvPr/>
        </p:nvPicPr>
        <p:blipFill>
          <a:blip r:embed="rId2"/>
          <a:srcRect/>
          <a:stretch>
            <a:fillRect/>
          </a:stretch>
        </p:blipFill>
        <p:spPr>
          <a:xfrm>
            <a:off x="1191547" y="2457655"/>
            <a:ext cx="2984500" cy="2159000"/>
          </a:xfrm>
          <a:prstGeom prst="rect">
            <a:avLst/>
          </a:prstGeom>
          <a:ln/>
        </p:spPr>
      </p:pic>
      <p:grpSp>
        <p:nvGrpSpPr>
          <p:cNvPr id="5" name="Group 4">
            <a:extLst>
              <a:ext uri="{FF2B5EF4-FFF2-40B4-BE49-F238E27FC236}">
                <a16:creationId xmlns:a16="http://schemas.microsoft.com/office/drawing/2014/main" id="{88E2A50B-D4B1-4E34-BB1B-2DCB6AA43E65}"/>
              </a:ext>
            </a:extLst>
          </p:cNvPr>
          <p:cNvGrpSpPr/>
          <p:nvPr/>
        </p:nvGrpSpPr>
        <p:grpSpPr>
          <a:xfrm>
            <a:off x="48808" y="160506"/>
            <a:ext cx="12143192" cy="6535171"/>
            <a:chOff x="36606" y="153570"/>
            <a:chExt cx="12155394" cy="6486035"/>
          </a:xfrm>
        </p:grpSpPr>
        <p:grpSp>
          <p:nvGrpSpPr>
            <p:cNvPr id="6" name="Group 5">
              <a:extLst>
                <a:ext uri="{FF2B5EF4-FFF2-40B4-BE49-F238E27FC236}">
                  <a16:creationId xmlns:a16="http://schemas.microsoft.com/office/drawing/2014/main" id="{0ED7A90D-7A14-4293-98C3-7EE79AA495D6}"/>
                </a:ext>
              </a:extLst>
            </p:cNvPr>
            <p:cNvGrpSpPr/>
            <p:nvPr/>
          </p:nvGrpSpPr>
          <p:grpSpPr>
            <a:xfrm>
              <a:off x="36606" y="893490"/>
              <a:ext cx="12155394" cy="5746115"/>
              <a:chOff x="53574" y="759313"/>
              <a:chExt cx="12155394" cy="5746115"/>
            </a:xfrm>
          </p:grpSpPr>
          <p:sp>
            <p:nvSpPr>
              <p:cNvPr id="10" name="Rectangle 9">
                <a:extLst>
                  <a:ext uri="{FF2B5EF4-FFF2-40B4-BE49-F238E27FC236}">
                    <a16:creationId xmlns:a16="http://schemas.microsoft.com/office/drawing/2014/main" id="{79FB6EAF-23BB-4118-8E61-EB59EE4D3A89}"/>
                  </a:ext>
                </a:extLst>
              </p:cNvPr>
              <p:cNvSpPr/>
              <p:nvPr/>
            </p:nvSpPr>
            <p:spPr>
              <a:xfrm>
                <a:off x="1038795" y="759313"/>
                <a:ext cx="11170173"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2" name="Rectangle 11">
                <a:extLst>
                  <a:ext uri="{FF2B5EF4-FFF2-40B4-BE49-F238E27FC236}">
                    <a16:creationId xmlns:a16="http://schemas.microsoft.com/office/drawing/2014/main" id="{AEC00CA8-CD81-4BD2-AE60-3052B9BF8012}"/>
                  </a:ext>
                </a:extLst>
              </p:cNvPr>
              <p:cNvSpPr/>
              <p:nvPr/>
            </p:nvSpPr>
            <p:spPr>
              <a:xfrm flipV="1">
                <a:off x="53574" y="6459709"/>
                <a:ext cx="12155394" cy="4571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pic>
          <p:nvPicPr>
            <p:cNvPr id="7" name="Picture 6" descr="Icon&#10;&#10;Description automatically generated with medium confidence">
              <a:extLst>
                <a:ext uri="{FF2B5EF4-FFF2-40B4-BE49-F238E27FC236}">
                  <a16:creationId xmlns:a16="http://schemas.microsoft.com/office/drawing/2014/main" id="{9BE3D249-59E8-4741-92AC-4FC144B022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74" y="153570"/>
              <a:ext cx="2839653" cy="927808"/>
            </a:xfrm>
            <a:prstGeom prst="rect">
              <a:avLst/>
            </a:prstGeom>
          </p:spPr>
        </p:pic>
      </p:grpSp>
      <p:pic>
        <p:nvPicPr>
          <p:cNvPr id="14" name="Picture 13" descr="A picture containing device&#10;&#10;Description automatically generated">
            <a:extLst>
              <a:ext uri="{FF2B5EF4-FFF2-40B4-BE49-F238E27FC236}">
                <a16:creationId xmlns:a16="http://schemas.microsoft.com/office/drawing/2014/main" id="{62F24194-CD19-4618-958B-5C10E5D3FF95}"/>
              </a:ext>
            </a:extLst>
          </p:cNvPr>
          <p:cNvPicPr>
            <a:picLocks noChangeAspect="1"/>
          </p:cNvPicPr>
          <p:nvPr/>
        </p:nvPicPr>
        <p:blipFill rotWithShape="1">
          <a:blip r:embed="rId4">
            <a:extLst>
              <a:ext uri="{28A0092B-C50C-407E-A947-70E740481C1C}">
                <a14:useLocalDpi xmlns:a14="http://schemas.microsoft.com/office/drawing/2010/main" val="0"/>
              </a:ext>
            </a:extLst>
          </a:blip>
          <a:srcRect l="36618" t="14581" r="36736" b="14234"/>
          <a:stretch/>
        </p:blipFill>
        <p:spPr>
          <a:xfrm>
            <a:off x="11268077" y="-32922"/>
            <a:ext cx="870351" cy="884761"/>
          </a:xfrm>
          <a:prstGeom prst="ellipse">
            <a:avLst/>
          </a:prstGeom>
        </p:spPr>
      </p:pic>
      <p:sp>
        <p:nvSpPr>
          <p:cNvPr id="2" name="Rectangle 1">
            <a:extLst>
              <a:ext uri="{FF2B5EF4-FFF2-40B4-BE49-F238E27FC236}">
                <a16:creationId xmlns:a16="http://schemas.microsoft.com/office/drawing/2014/main" id="{07ED56C2-5C21-0FCA-2B29-B69FBECB84F6}"/>
              </a:ext>
            </a:extLst>
          </p:cNvPr>
          <p:cNvSpPr/>
          <p:nvPr/>
        </p:nvSpPr>
        <p:spPr>
          <a:xfrm>
            <a:off x="53574" y="19050"/>
            <a:ext cx="2775351" cy="10401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507544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88E2A50B-D4B1-4E34-BB1B-2DCB6AA43E65}"/>
              </a:ext>
            </a:extLst>
          </p:cNvPr>
          <p:cNvGrpSpPr/>
          <p:nvPr/>
        </p:nvGrpSpPr>
        <p:grpSpPr>
          <a:xfrm>
            <a:off x="48808" y="160506"/>
            <a:ext cx="12143192" cy="6535171"/>
            <a:chOff x="36606" y="153570"/>
            <a:chExt cx="12155394" cy="6486035"/>
          </a:xfrm>
        </p:grpSpPr>
        <p:grpSp>
          <p:nvGrpSpPr>
            <p:cNvPr id="6" name="Group 5">
              <a:extLst>
                <a:ext uri="{FF2B5EF4-FFF2-40B4-BE49-F238E27FC236}">
                  <a16:creationId xmlns:a16="http://schemas.microsoft.com/office/drawing/2014/main" id="{0ED7A90D-7A14-4293-98C3-7EE79AA495D6}"/>
                </a:ext>
              </a:extLst>
            </p:cNvPr>
            <p:cNvGrpSpPr/>
            <p:nvPr/>
          </p:nvGrpSpPr>
          <p:grpSpPr>
            <a:xfrm>
              <a:off x="36606" y="893490"/>
              <a:ext cx="12155394" cy="5746115"/>
              <a:chOff x="53574" y="759313"/>
              <a:chExt cx="12155394" cy="5746115"/>
            </a:xfrm>
          </p:grpSpPr>
          <p:sp>
            <p:nvSpPr>
              <p:cNvPr id="10" name="Rectangle 9">
                <a:extLst>
                  <a:ext uri="{FF2B5EF4-FFF2-40B4-BE49-F238E27FC236}">
                    <a16:creationId xmlns:a16="http://schemas.microsoft.com/office/drawing/2014/main" id="{79FB6EAF-23BB-4118-8E61-EB59EE4D3A89}"/>
                  </a:ext>
                </a:extLst>
              </p:cNvPr>
              <p:cNvSpPr/>
              <p:nvPr/>
            </p:nvSpPr>
            <p:spPr>
              <a:xfrm>
                <a:off x="1038795" y="759313"/>
                <a:ext cx="11170173"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2" name="Rectangle 11">
                <a:extLst>
                  <a:ext uri="{FF2B5EF4-FFF2-40B4-BE49-F238E27FC236}">
                    <a16:creationId xmlns:a16="http://schemas.microsoft.com/office/drawing/2014/main" id="{AEC00CA8-CD81-4BD2-AE60-3052B9BF8012}"/>
                  </a:ext>
                </a:extLst>
              </p:cNvPr>
              <p:cNvSpPr/>
              <p:nvPr/>
            </p:nvSpPr>
            <p:spPr>
              <a:xfrm flipV="1">
                <a:off x="53574" y="6459709"/>
                <a:ext cx="12155394" cy="4571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pic>
          <p:nvPicPr>
            <p:cNvPr id="7" name="Picture 6" descr="Icon&#10;&#10;Description automatically generated with medium confidence">
              <a:extLst>
                <a:ext uri="{FF2B5EF4-FFF2-40B4-BE49-F238E27FC236}">
                  <a16:creationId xmlns:a16="http://schemas.microsoft.com/office/drawing/2014/main" id="{9BE3D249-59E8-4741-92AC-4FC144B022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74" y="153570"/>
              <a:ext cx="2839653" cy="927808"/>
            </a:xfrm>
            <a:prstGeom prst="rect">
              <a:avLst/>
            </a:prstGeom>
          </p:spPr>
        </p:pic>
      </p:grpSp>
      <p:pic>
        <p:nvPicPr>
          <p:cNvPr id="14" name="Picture 13" descr="A picture containing device&#10;&#10;Description automatically generated">
            <a:extLst>
              <a:ext uri="{FF2B5EF4-FFF2-40B4-BE49-F238E27FC236}">
                <a16:creationId xmlns:a16="http://schemas.microsoft.com/office/drawing/2014/main" id="{62F24194-CD19-4618-958B-5C10E5D3FF95}"/>
              </a:ext>
            </a:extLst>
          </p:cNvPr>
          <p:cNvPicPr>
            <a:picLocks noChangeAspect="1"/>
          </p:cNvPicPr>
          <p:nvPr/>
        </p:nvPicPr>
        <p:blipFill rotWithShape="1">
          <a:blip r:embed="rId3">
            <a:extLst>
              <a:ext uri="{28A0092B-C50C-407E-A947-70E740481C1C}">
                <a14:useLocalDpi xmlns:a14="http://schemas.microsoft.com/office/drawing/2010/main" val="0"/>
              </a:ext>
            </a:extLst>
          </a:blip>
          <a:srcRect l="36618" t="14581" r="36736" b="14234"/>
          <a:stretch/>
        </p:blipFill>
        <p:spPr>
          <a:xfrm>
            <a:off x="11268077" y="-32922"/>
            <a:ext cx="870351" cy="884761"/>
          </a:xfrm>
          <a:prstGeom prst="ellipse">
            <a:avLst/>
          </a:prstGeom>
        </p:spPr>
      </p:pic>
      <p:pic>
        <p:nvPicPr>
          <p:cNvPr id="13" name="Picture 12">
            <a:extLst>
              <a:ext uri="{FF2B5EF4-FFF2-40B4-BE49-F238E27FC236}">
                <a16:creationId xmlns:a16="http://schemas.microsoft.com/office/drawing/2014/main" id="{22A3CE45-004F-40C2-AF68-53CF868C2F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83907" y="1335851"/>
            <a:ext cx="9358473" cy="4869578"/>
          </a:xfrm>
          <a:prstGeom prst="rect">
            <a:avLst/>
          </a:prstGeom>
        </p:spPr>
      </p:pic>
      <p:sp>
        <p:nvSpPr>
          <p:cNvPr id="2" name="Rectangle 1">
            <a:extLst>
              <a:ext uri="{FF2B5EF4-FFF2-40B4-BE49-F238E27FC236}">
                <a16:creationId xmlns:a16="http://schemas.microsoft.com/office/drawing/2014/main" id="{207208CE-1192-5E51-0D13-B89D034CEEF1}"/>
              </a:ext>
            </a:extLst>
          </p:cNvPr>
          <p:cNvSpPr/>
          <p:nvPr/>
        </p:nvSpPr>
        <p:spPr>
          <a:xfrm>
            <a:off x="53574" y="19050"/>
            <a:ext cx="2775351" cy="10401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834783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88E2A50B-D4B1-4E34-BB1B-2DCB6AA43E65}"/>
              </a:ext>
            </a:extLst>
          </p:cNvPr>
          <p:cNvGrpSpPr/>
          <p:nvPr/>
        </p:nvGrpSpPr>
        <p:grpSpPr>
          <a:xfrm>
            <a:off x="48808" y="160506"/>
            <a:ext cx="12143192" cy="6535171"/>
            <a:chOff x="36606" y="153570"/>
            <a:chExt cx="12155394" cy="6486035"/>
          </a:xfrm>
        </p:grpSpPr>
        <p:grpSp>
          <p:nvGrpSpPr>
            <p:cNvPr id="6" name="Group 5">
              <a:extLst>
                <a:ext uri="{FF2B5EF4-FFF2-40B4-BE49-F238E27FC236}">
                  <a16:creationId xmlns:a16="http://schemas.microsoft.com/office/drawing/2014/main" id="{0ED7A90D-7A14-4293-98C3-7EE79AA495D6}"/>
                </a:ext>
              </a:extLst>
            </p:cNvPr>
            <p:cNvGrpSpPr/>
            <p:nvPr/>
          </p:nvGrpSpPr>
          <p:grpSpPr>
            <a:xfrm>
              <a:off x="36606" y="893490"/>
              <a:ext cx="12155394" cy="5746115"/>
              <a:chOff x="53574" y="759313"/>
              <a:chExt cx="12155394" cy="5746115"/>
            </a:xfrm>
          </p:grpSpPr>
          <p:sp>
            <p:nvSpPr>
              <p:cNvPr id="10" name="Rectangle 9">
                <a:extLst>
                  <a:ext uri="{FF2B5EF4-FFF2-40B4-BE49-F238E27FC236}">
                    <a16:creationId xmlns:a16="http://schemas.microsoft.com/office/drawing/2014/main" id="{79FB6EAF-23BB-4118-8E61-EB59EE4D3A89}"/>
                  </a:ext>
                </a:extLst>
              </p:cNvPr>
              <p:cNvSpPr/>
              <p:nvPr/>
            </p:nvSpPr>
            <p:spPr>
              <a:xfrm>
                <a:off x="1038795" y="759313"/>
                <a:ext cx="11170173"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2" name="Rectangle 11">
                <a:extLst>
                  <a:ext uri="{FF2B5EF4-FFF2-40B4-BE49-F238E27FC236}">
                    <a16:creationId xmlns:a16="http://schemas.microsoft.com/office/drawing/2014/main" id="{AEC00CA8-CD81-4BD2-AE60-3052B9BF8012}"/>
                  </a:ext>
                </a:extLst>
              </p:cNvPr>
              <p:cNvSpPr/>
              <p:nvPr/>
            </p:nvSpPr>
            <p:spPr>
              <a:xfrm flipV="1">
                <a:off x="53574" y="6459709"/>
                <a:ext cx="12155394" cy="4571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pic>
          <p:nvPicPr>
            <p:cNvPr id="7" name="Picture 6" descr="Icon&#10;&#10;Description automatically generated with medium confidence">
              <a:extLst>
                <a:ext uri="{FF2B5EF4-FFF2-40B4-BE49-F238E27FC236}">
                  <a16:creationId xmlns:a16="http://schemas.microsoft.com/office/drawing/2014/main" id="{9BE3D249-59E8-4741-92AC-4FC144B022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74" y="153570"/>
              <a:ext cx="2839653" cy="927808"/>
            </a:xfrm>
            <a:prstGeom prst="rect">
              <a:avLst/>
            </a:prstGeom>
          </p:spPr>
        </p:pic>
      </p:grpSp>
      <p:pic>
        <p:nvPicPr>
          <p:cNvPr id="14" name="Picture 13" descr="A picture containing device&#10;&#10;Description automatically generated">
            <a:extLst>
              <a:ext uri="{FF2B5EF4-FFF2-40B4-BE49-F238E27FC236}">
                <a16:creationId xmlns:a16="http://schemas.microsoft.com/office/drawing/2014/main" id="{62F24194-CD19-4618-958B-5C10E5D3FF95}"/>
              </a:ext>
            </a:extLst>
          </p:cNvPr>
          <p:cNvPicPr>
            <a:picLocks noChangeAspect="1"/>
          </p:cNvPicPr>
          <p:nvPr/>
        </p:nvPicPr>
        <p:blipFill rotWithShape="1">
          <a:blip r:embed="rId3">
            <a:extLst>
              <a:ext uri="{28A0092B-C50C-407E-A947-70E740481C1C}">
                <a14:useLocalDpi xmlns:a14="http://schemas.microsoft.com/office/drawing/2010/main" val="0"/>
              </a:ext>
            </a:extLst>
          </a:blip>
          <a:srcRect l="36618" t="14581" r="36736" b="14234"/>
          <a:stretch/>
        </p:blipFill>
        <p:spPr>
          <a:xfrm>
            <a:off x="11268077" y="-32922"/>
            <a:ext cx="870351" cy="884761"/>
          </a:xfrm>
          <a:prstGeom prst="ellipse">
            <a:avLst/>
          </a:prstGeom>
        </p:spPr>
      </p:pic>
      <p:sp>
        <p:nvSpPr>
          <p:cNvPr id="16" name="TextBox 15">
            <a:extLst>
              <a:ext uri="{FF2B5EF4-FFF2-40B4-BE49-F238E27FC236}">
                <a16:creationId xmlns:a16="http://schemas.microsoft.com/office/drawing/2014/main" id="{A62FE115-4FA9-4EC0-B679-709B4B9598E7}"/>
              </a:ext>
            </a:extLst>
          </p:cNvPr>
          <p:cNvSpPr txBox="1"/>
          <p:nvPr/>
        </p:nvSpPr>
        <p:spPr>
          <a:xfrm>
            <a:off x="1033039" y="2539805"/>
            <a:ext cx="9034985" cy="3539430"/>
          </a:xfrm>
          <a:prstGeom prst="rect">
            <a:avLst/>
          </a:prstGeom>
          <a:noFill/>
        </p:spPr>
        <p:txBody>
          <a:bodyPr wrap="square">
            <a:spAutoFit/>
          </a:bodyPr>
          <a:lstStyle/>
          <a:p>
            <a:r>
              <a:rPr lang="en-US" sz="3200" b="0" i="0" dirty="0">
                <a:solidFill>
                  <a:srgbClr val="202124"/>
                </a:solidFill>
                <a:effectLst/>
                <a:latin typeface="arial" panose="020B0604020202020204" pitchFamily="34" charset="0"/>
              </a:rPr>
              <a:t>The Protection of Children from Sexual Offences Act, 2012. Long Title: An Act to protect children from offences of sexual assault, sexual harassment and pornography and provide for establishment of Special Courts for trial of such offences and for matters connected therewith or incidental thereto.</a:t>
            </a:r>
            <a:endParaRPr lang="en-IN" sz="3200" dirty="0"/>
          </a:p>
        </p:txBody>
      </p:sp>
      <p:sp>
        <p:nvSpPr>
          <p:cNvPr id="13" name="TextBox 12">
            <a:extLst>
              <a:ext uri="{FF2B5EF4-FFF2-40B4-BE49-F238E27FC236}">
                <a16:creationId xmlns:a16="http://schemas.microsoft.com/office/drawing/2014/main" id="{E8116D11-71A4-462C-ABAC-324F4C42C811}"/>
              </a:ext>
            </a:extLst>
          </p:cNvPr>
          <p:cNvSpPr txBox="1"/>
          <p:nvPr/>
        </p:nvSpPr>
        <p:spPr>
          <a:xfrm>
            <a:off x="5159141" y="488827"/>
            <a:ext cx="2030931" cy="369332"/>
          </a:xfrm>
          <a:prstGeom prst="rect">
            <a:avLst/>
          </a:prstGeom>
          <a:noFill/>
        </p:spPr>
        <p:txBody>
          <a:bodyPr wrap="square" rtlCol="0">
            <a:spAutoFit/>
          </a:bodyPr>
          <a:lstStyle/>
          <a:p>
            <a:r>
              <a:rPr lang="en-IN" b="1" dirty="0"/>
              <a:t>POSCO ACT</a:t>
            </a:r>
          </a:p>
        </p:txBody>
      </p:sp>
      <p:sp>
        <p:nvSpPr>
          <p:cNvPr id="2" name="Rectangle 1">
            <a:extLst>
              <a:ext uri="{FF2B5EF4-FFF2-40B4-BE49-F238E27FC236}">
                <a16:creationId xmlns:a16="http://schemas.microsoft.com/office/drawing/2014/main" id="{5AFEB598-ABD6-1445-83FC-931EE949B642}"/>
              </a:ext>
            </a:extLst>
          </p:cNvPr>
          <p:cNvSpPr/>
          <p:nvPr/>
        </p:nvSpPr>
        <p:spPr>
          <a:xfrm>
            <a:off x="53574" y="19050"/>
            <a:ext cx="2775351" cy="10401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944871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88E2A50B-D4B1-4E34-BB1B-2DCB6AA43E65}"/>
              </a:ext>
            </a:extLst>
          </p:cNvPr>
          <p:cNvGrpSpPr/>
          <p:nvPr/>
        </p:nvGrpSpPr>
        <p:grpSpPr>
          <a:xfrm>
            <a:off x="48808" y="160506"/>
            <a:ext cx="12143192" cy="6535171"/>
            <a:chOff x="36606" y="153570"/>
            <a:chExt cx="12155394" cy="6486035"/>
          </a:xfrm>
        </p:grpSpPr>
        <p:grpSp>
          <p:nvGrpSpPr>
            <p:cNvPr id="6" name="Group 5">
              <a:extLst>
                <a:ext uri="{FF2B5EF4-FFF2-40B4-BE49-F238E27FC236}">
                  <a16:creationId xmlns:a16="http://schemas.microsoft.com/office/drawing/2014/main" id="{0ED7A90D-7A14-4293-98C3-7EE79AA495D6}"/>
                </a:ext>
              </a:extLst>
            </p:cNvPr>
            <p:cNvGrpSpPr/>
            <p:nvPr/>
          </p:nvGrpSpPr>
          <p:grpSpPr>
            <a:xfrm>
              <a:off x="36606" y="893490"/>
              <a:ext cx="12155394" cy="5746115"/>
              <a:chOff x="53574" y="759313"/>
              <a:chExt cx="12155394" cy="5746115"/>
            </a:xfrm>
          </p:grpSpPr>
          <p:sp>
            <p:nvSpPr>
              <p:cNvPr id="10" name="Rectangle 9">
                <a:extLst>
                  <a:ext uri="{FF2B5EF4-FFF2-40B4-BE49-F238E27FC236}">
                    <a16:creationId xmlns:a16="http://schemas.microsoft.com/office/drawing/2014/main" id="{79FB6EAF-23BB-4118-8E61-EB59EE4D3A89}"/>
                  </a:ext>
                </a:extLst>
              </p:cNvPr>
              <p:cNvSpPr/>
              <p:nvPr/>
            </p:nvSpPr>
            <p:spPr>
              <a:xfrm>
                <a:off x="1038795" y="759313"/>
                <a:ext cx="11170173"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2" name="Rectangle 11">
                <a:extLst>
                  <a:ext uri="{FF2B5EF4-FFF2-40B4-BE49-F238E27FC236}">
                    <a16:creationId xmlns:a16="http://schemas.microsoft.com/office/drawing/2014/main" id="{AEC00CA8-CD81-4BD2-AE60-3052B9BF8012}"/>
                  </a:ext>
                </a:extLst>
              </p:cNvPr>
              <p:cNvSpPr/>
              <p:nvPr/>
            </p:nvSpPr>
            <p:spPr>
              <a:xfrm flipV="1">
                <a:off x="53574" y="6459709"/>
                <a:ext cx="12155394" cy="4571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pic>
          <p:nvPicPr>
            <p:cNvPr id="7" name="Picture 6" descr="Icon&#10;&#10;Description automatically generated with medium confidence">
              <a:extLst>
                <a:ext uri="{FF2B5EF4-FFF2-40B4-BE49-F238E27FC236}">
                  <a16:creationId xmlns:a16="http://schemas.microsoft.com/office/drawing/2014/main" id="{9BE3D249-59E8-4741-92AC-4FC144B022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74" y="153570"/>
              <a:ext cx="2839653" cy="927808"/>
            </a:xfrm>
            <a:prstGeom prst="rect">
              <a:avLst/>
            </a:prstGeom>
          </p:spPr>
        </p:pic>
      </p:grpSp>
      <p:pic>
        <p:nvPicPr>
          <p:cNvPr id="14" name="Picture 13" descr="A picture containing device&#10;&#10;Description automatically generated">
            <a:extLst>
              <a:ext uri="{FF2B5EF4-FFF2-40B4-BE49-F238E27FC236}">
                <a16:creationId xmlns:a16="http://schemas.microsoft.com/office/drawing/2014/main" id="{62F24194-CD19-4618-958B-5C10E5D3FF95}"/>
              </a:ext>
            </a:extLst>
          </p:cNvPr>
          <p:cNvPicPr>
            <a:picLocks noChangeAspect="1"/>
          </p:cNvPicPr>
          <p:nvPr/>
        </p:nvPicPr>
        <p:blipFill rotWithShape="1">
          <a:blip r:embed="rId3">
            <a:extLst>
              <a:ext uri="{28A0092B-C50C-407E-A947-70E740481C1C}">
                <a14:useLocalDpi xmlns:a14="http://schemas.microsoft.com/office/drawing/2010/main" val="0"/>
              </a:ext>
            </a:extLst>
          </a:blip>
          <a:srcRect l="36618" t="14581" r="36736" b="14234"/>
          <a:stretch/>
        </p:blipFill>
        <p:spPr>
          <a:xfrm>
            <a:off x="11268077" y="-32922"/>
            <a:ext cx="870351" cy="884761"/>
          </a:xfrm>
          <a:prstGeom prst="ellipse">
            <a:avLst/>
          </a:prstGeom>
        </p:spPr>
      </p:pic>
      <p:sp>
        <p:nvSpPr>
          <p:cNvPr id="13" name="TextBox 12">
            <a:extLst>
              <a:ext uri="{FF2B5EF4-FFF2-40B4-BE49-F238E27FC236}">
                <a16:creationId xmlns:a16="http://schemas.microsoft.com/office/drawing/2014/main" id="{E8116D11-71A4-462C-ABAC-324F4C42C811}"/>
              </a:ext>
            </a:extLst>
          </p:cNvPr>
          <p:cNvSpPr txBox="1"/>
          <p:nvPr/>
        </p:nvSpPr>
        <p:spPr>
          <a:xfrm>
            <a:off x="5159141" y="488827"/>
            <a:ext cx="2030931" cy="369332"/>
          </a:xfrm>
          <a:prstGeom prst="rect">
            <a:avLst/>
          </a:prstGeom>
          <a:noFill/>
        </p:spPr>
        <p:txBody>
          <a:bodyPr wrap="square" rtlCol="0">
            <a:spAutoFit/>
          </a:bodyPr>
          <a:lstStyle/>
          <a:p>
            <a:r>
              <a:rPr lang="en-IN" b="1" dirty="0"/>
              <a:t>POSCO ACT</a:t>
            </a:r>
          </a:p>
        </p:txBody>
      </p:sp>
      <p:pic>
        <p:nvPicPr>
          <p:cNvPr id="3" name="Picture 2">
            <a:extLst>
              <a:ext uri="{FF2B5EF4-FFF2-40B4-BE49-F238E27FC236}">
                <a16:creationId xmlns:a16="http://schemas.microsoft.com/office/drawing/2014/main" id="{4D3FB95B-DDB0-4D74-A9A4-B38A9E5736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62" y="939672"/>
            <a:ext cx="12186276" cy="4978656"/>
          </a:xfrm>
          <a:prstGeom prst="rect">
            <a:avLst/>
          </a:prstGeom>
        </p:spPr>
      </p:pic>
      <p:sp>
        <p:nvSpPr>
          <p:cNvPr id="2" name="Rectangle 1">
            <a:extLst>
              <a:ext uri="{FF2B5EF4-FFF2-40B4-BE49-F238E27FC236}">
                <a16:creationId xmlns:a16="http://schemas.microsoft.com/office/drawing/2014/main" id="{C15C74C3-91CB-306E-13A9-B5B994EE71F2}"/>
              </a:ext>
            </a:extLst>
          </p:cNvPr>
          <p:cNvSpPr/>
          <p:nvPr/>
        </p:nvSpPr>
        <p:spPr>
          <a:xfrm>
            <a:off x="53574" y="19050"/>
            <a:ext cx="2775351" cy="10401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981946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88E2A50B-D4B1-4E34-BB1B-2DCB6AA43E65}"/>
              </a:ext>
            </a:extLst>
          </p:cNvPr>
          <p:cNvGrpSpPr/>
          <p:nvPr/>
        </p:nvGrpSpPr>
        <p:grpSpPr>
          <a:xfrm>
            <a:off x="48808" y="160506"/>
            <a:ext cx="12143192" cy="6535171"/>
            <a:chOff x="36606" y="153570"/>
            <a:chExt cx="12155394" cy="6486035"/>
          </a:xfrm>
        </p:grpSpPr>
        <p:grpSp>
          <p:nvGrpSpPr>
            <p:cNvPr id="6" name="Group 5">
              <a:extLst>
                <a:ext uri="{FF2B5EF4-FFF2-40B4-BE49-F238E27FC236}">
                  <a16:creationId xmlns:a16="http://schemas.microsoft.com/office/drawing/2014/main" id="{0ED7A90D-7A14-4293-98C3-7EE79AA495D6}"/>
                </a:ext>
              </a:extLst>
            </p:cNvPr>
            <p:cNvGrpSpPr/>
            <p:nvPr/>
          </p:nvGrpSpPr>
          <p:grpSpPr>
            <a:xfrm>
              <a:off x="36606" y="893490"/>
              <a:ext cx="12155394" cy="5746115"/>
              <a:chOff x="53574" y="759313"/>
              <a:chExt cx="12155394" cy="5746115"/>
            </a:xfrm>
          </p:grpSpPr>
          <p:sp>
            <p:nvSpPr>
              <p:cNvPr id="10" name="Rectangle 9">
                <a:extLst>
                  <a:ext uri="{FF2B5EF4-FFF2-40B4-BE49-F238E27FC236}">
                    <a16:creationId xmlns:a16="http://schemas.microsoft.com/office/drawing/2014/main" id="{79FB6EAF-23BB-4118-8E61-EB59EE4D3A89}"/>
                  </a:ext>
                </a:extLst>
              </p:cNvPr>
              <p:cNvSpPr/>
              <p:nvPr/>
            </p:nvSpPr>
            <p:spPr>
              <a:xfrm>
                <a:off x="1038795" y="759313"/>
                <a:ext cx="11170173"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2" name="Rectangle 11">
                <a:extLst>
                  <a:ext uri="{FF2B5EF4-FFF2-40B4-BE49-F238E27FC236}">
                    <a16:creationId xmlns:a16="http://schemas.microsoft.com/office/drawing/2014/main" id="{AEC00CA8-CD81-4BD2-AE60-3052B9BF8012}"/>
                  </a:ext>
                </a:extLst>
              </p:cNvPr>
              <p:cNvSpPr/>
              <p:nvPr/>
            </p:nvSpPr>
            <p:spPr>
              <a:xfrm flipV="1">
                <a:off x="53574" y="6459709"/>
                <a:ext cx="12155394" cy="4571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pic>
          <p:nvPicPr>
            <p:cNvPr id="7" name="Picture 6" descr="Icon&#10;&#10;Description automatically generated with medium confidence">
              <a:extLst>
                <a:ext uri="{FF2B5EF4-FFF2-40B4-BE49-F238E27FC236}">
                  <a16:creationId xmlns:a16="http://schemas.microsoft.com/office/drawing/2014/main" id="{9BE3D249-59E8-4741-92AC-4FC144B022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74" y="153570"/>
              <a:ext cx="2839653" cy="927808"/>
            </a:xfrm>
            <a:prstGeom prst="rect">
              <a:avLst/>
            </a:prstGeom>
          </p:spPr>
        </p:pic>
      </p:grpSp>
      <p:pic>
        <p:nvPicPr>
          <p:cNvPr id="14" name="Picture 13" descr="A picture containing device&#10;&#10;Description automatically generated">
            <a:extLst>
              <a:ext uri="{FF2B5EF4-FFF2-40B4-BE49-F238E27FC236}">
                <a16:creationId xmlns:a16="http://schemas.microsoft.com/office/drawing/2014/main" id="{62F24194-CD19-4618-958B-5C10E5D3FF95}"/>
              </a:ext>
            </a:extLst>
          </p:cNvPr>
          <p:cNvPicPr>
            <a:picLocks noChangeAspect="1"/>
          </p:cNvPicPr>
          <p:nvPr/>
        </p:nvPicPr>
        <p:blipFill rotWithShape="1">
          <a:blip r:embed="rId3">
            <a:extLst>
              <a:ext uri="{28A0092B-C50C-407E-A947-70E740481C1C}">
                <a14:useLocalDpi xmlns:a14="http://schemas.microsoft.com/office/drawing/2010/main" val="0"/>
              </a:ext>
            </a:extLst>
          </a:blip>
          <a:srcRect l="36618" t="14581" r="36736" b="14234"/>
          <a:stretch/>
        </p:blipFill>
        <p:spPr>
          <a:xfrm>
            <a:off x="11268077" y="-32922"/>
            <a:ext cx="870351" cy="884761"/>
          </a:xfrm>
          <a:prstGeom prst="ellipse">
            <a:avLst/>
          </a:prstGeom>
        </p:spPr>
      </p:pic>
      <p:sp>
        <p:nvSpPr>
          <p:cNvPr id="13" name="TextBox 12">
            <a:extLst>
              <a:ext uri="{FF2B5EF4-FFF2-40B4-BE49-F238E27FC236}">
                <a16:creationId xmlns:a16="http://schemas.microsoft.com/office/drawing/2014/main" id="{E8116D11-71A4-462C-ABAC-324F4C42C811}"/>
              </a:ext>
            </a:extLst>
          </p:cNvPr>
          <p:cNvSpPr txBox="1"/>
          <p:nvPr/>
        </p:nvSpPr>
        <p:spPr>
          <a:xfrm>
            <a:off x="5159141" y="488827"/>
            <a:ext cx="2030931" cy="369332"/>
          </a:xfrm>
          <a:prstGeom prst="rect">
            <a:avLst/>
          </a:prstGeom>
          <a:noFill/>
        </p:spPr>
        <p:txBody>
          <a:bodyPr wrap="square" rtlCol="0">
            <a:spAutoFit/>
          </a:bodyPr>
          <a:lstStyle/>
          <a:p>
            <a:r>
              <a:rPr lang="en-IN" b="1" dirty="0"/>
              <a:t>POSCO ACT</a:t>
            </a:r>
          </a:p>
        </p:txBody>
      </p:sp>
      <p:pic>
        <p:nvPicPr>
          <p:cNvPr id="1026" name="Picture 2" descr="POCSO e-Box - Image 1">
            <a:extLst>
              <a:ext uri="{FF2B5EF4-FFF2-40B4-BE49-F238E27FC236}">
                <a16:creationId xmlns:a16="http://schemas.microsoft.com/office/drawing/2014/main" id="{139B37B7-987A-48D0-970E-FC3E00B304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38964" y="1743640"/>
            <a:ext cx="6305550" cy="429577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C307F6F0-0B54-B9F6-C15F-215D565C2151}"/>
              </a:ext>
            </a:extLst>
          </p:cNvPr>
          <p:cNvSpPr/>
          <p:nvPr/>
        </p:nvSpPr>
        <p:spPr>
          <a:xfrm>
            <a:off x="53574" y="19050"/>
            <a:ext cx="2775351" cy="10401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94850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1453E949-8BBE-C14D-9AF6-30A00820F05E}"/>
              </a:ext>
            </a:extLst>
          </p:cNvPr>
          <p:cNvGrpSpPr/>
          <p:nvPr/>
        </p:nvGrpSpPr>
        <p:grpSpPr>
          <a:xfrm>
            <a:off x="36606" y="105945"/>
            <a:ext cx="12155394" cy="6486035"/>
            <a:chOff x="36606" y="153570"/>
            <a:chExt cx="12155394" cy="6486035"/>
          </a:xfrm>
        </p:grpSpPr>
        <p:grpSp>
          <p:nvGrpSpPr>
            <p:cNvPr id="11" name="Group 10">
              <a:extLst>
                <a:ext uri="{FF2B5EF4-FFF2-40B4-BE49-F238E27FC236}">
                  <a16:creationId xmlns:a16="http://schemas.microsoft.com/office/drawing/2014/main" id="{41B57D1C-9500-444E-A3A6-0CCC892AEA7C}"/>
                </a:ext>
              </a:extLst>
            </p:cNvPr>
            <p:cNvGrpSpPr/>
            <p:nvPr/>
          </p:nvGrpSpPr>
          <p:grpSpPr>
            <a:xfrm>
              <a:off x="36606" y="893490"/>
              <a:ext cx="12155394" cy="5746115"/>
              <a:chOff x="53574" y="759313"/>
              <a:chExt cx="12155394" cy="5746115"/>
            </a:xfrm>
          </p:grpSpPr>
          <p:sp>
            <p:nvSpPr>
              <p:cNvPr id="14" name="Rectangle 13">
                <a:extLst>
                  <a:ext uri="{FF2B5EF4-FFF2-40B4-BE49-F238E27FC236}">
                    <a16:creationId xmlns:a16="http://schemas.microsoft.com/office/drawing/2014/main" id="{13A554A5-E0A5-4F4D-8080-44F0F2D31B03}"/>
                  </a:ext>
                </a:extLst>
              </p:cNvPr>
              <p:cNvSpPr/>
              <p:nvPr/>
            </p:nvSpPr>
            <p:spPr>
              <a:xfrm>
                <a:off x="1038795" y="759313"/>
                <a:ext cx="11170173"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865D5B83-FC0D-844D-BDAC-DE8590422203}"/>
                  </a:ext>
                </a:extLst>
              </p:cNvPr>
              <p:cNvSpPr/>
              <p:nvPr/>
            </p:nvSpPr>
            <p:spPr>
              <a:xfrm flipV="1">
                <a:off x="53574" y="6459709"/>
                <a:ext cx="12155394" cy="4571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6" name="Picture 15" descr="Icon&#10;&#10;Description automatically generated with medium confidence">
              <a:extLst>
                <a:ext uri="{FF2B5EF4-FFF2-40B4-BE49-F238E27FC236}">
                  <a16:creationId xmlns:a16="http://schemas.microsoft.com/office/drawing/2014/main" id="{2866EEE1-77F3-E046-A71A-D52B60B665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74" y="153570"/>
              <a:ext cx="2839653" cy="927808"/>
            </a:xfrm>
            <a:prstGeom prst="rect">
              <a:avLst/>
            </a:prstGeom>
          </p:spPr>
        </p:pic>
      </p:grpSp>
      <p:sp>
        <p:nvSpPr>
          <p:cNvPr id="7" name="Rectangle 6">
            <a:extLst>
              <a:ext uri="{FF2B5EF4-FFF2-40B4-BE49-F238E27FC236}">
                <a16:creationId xmlns:a16="http://schemas.microsoft.com/office/drawing/2014/main" id="{E6281E0E-C0D0-874B-84B1-E6BB0E365EEA}"/>
              </a:ext>
            </a:extLst>
          </p:cNvPr>
          <p:cNvSpPr/>
          <p:nvPr/>
        </p:nvSpPr>
        <p:spPr>
          <a:xfrm>
            <a:off x="10484189" y="258266"/>
            <a:ext cx="893460" cy="4558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device&#10;&#10;Description automatically generated">
            <a:extLst>
              <a:ext uri="{FF2B5EF4-FFF2-40B4-BE49-F238E27FC236}">
                <a16:creationId xmlns:a16="http://schemas.microsoft.com/office/drawing/2014/main" id="{D01225AC-B7DD-486F-AEC4-EE4DFAB934EA}"/>
              </a:ext>
            </a:extLst>
          </p:cNvPr>
          <p:cNvPicPr>
            <a:picLocks noChangeAspect="1"/>
          </p:cNvPicPr>
          <p:nvPr/>
        </p:nvPicPr>
        <p:blipFill rotWithShape="1">
          <a:blip r:embed="rId4">
            <a:extLst>
              <a:ext uri="{28A0092B-C50C-407E-A947-70E740481C1C}">
                <a14:useLocalDpi xmlns:a14="http://schemas.microsoft.com/office/drawing/2010/main" val="0"/>
              </a:ext>
            </a:extLst>
          </a:blip>
          <a:srcRect l="36618" t="14581" r="36736" b="14234"/>
          <a:stretch/>
        </p:blipFill>
        <p:spPr>
          <a:xfrm>
            <a:off x="11377649" y="52247"/>
            <a:ext cx="652763" cy="663571"/>
          </a:xfrm>
          <a:prstGeom prst="ellipse">
            <a:avLst/>
          </a:prstGeom>
        </p:spPr>
      </p:pic>
      <p:sp>
        <p:nvSpPr>
          <p:cNvPr id="12" name="TextBox 11">
            <a:extLst>
              <a:ext uri="{FF2B5EF4-FFF2-40B4-BE49-F238E27FC236}">
                <a16:creationId xmlns:a16="http://schemas.microsoft.com/office/drawing/2014/main" id="{7DCB5848-DC10-4CA6-BD1E-1A5B9356532E}"/>
              </a:ext>
            </a:extLst>
          </p:cNvPr>
          <p:cNvSpPr txBox="1"/>
          <p:nvPr/>
        </p:nvSpPr>
        <p:spPr>
          <a:xfrm>
            <a:off x="190500" y="3047137"/>
            <a:ext cx="7648575" cy="2523768"/>
          </a:xfrm>
          <a:prstGeom prst="rect">
            <a:avLst/>
          </a:prstGeom>
          <a:noFill/>
        </p:spPr>
        <p:txBody>
          <a:bodyPr wrap="square">
            <a:spAutoFit/>
          </a:bodyPr>
          <a:lstStyle/>
          <a:p>
            <a:pPr>
              <a:spcAft>
                <a:spcPts val="1200"/>
              </a:spcAft>
            </a:pPr>
            <a:r>
              <a:rPr lang="en-IN" sz="2800" b="1" dirty="0">
                <a:effectLst/>
                <a:latin typeface="Calibri" panose="020F0502020204030204" pitchFamily="34" charset="0"/>
                <a:ea typeface="Times New Roman" panose="02020603050405020304" pitchFamily="18" charset="0"/>
              </a:rPr>
              <a:t>Helpline numbers: </a:t>
            </a:r>
            <a:br>
              <a:rPr lang="en-IN" sz="2800" b="1" dirty="0">
                <a:effectLst/>
                <a:latin typeface="Calibri" panose="020F0502020204030204" pitchFamily="34" charset="0"/>
                <a:ea typeface="Times New Roman" panose="02020603050405020304" pitchFamily="18" charset="0"/>
              </a:rPr>
            </a:br>
            <a:r>
              <a:rPr lang="en-IN" sz="2800" b="1" dirty="0">
                <a:effectLst/>
                <a:latin typeface="Calibri" panose="020F0502020204030204" pitchFamily="34" charset="0"/>
                <a:ea typeface="Times New Roman" panose="02020603050405020304" pitchFamily="18" charset="0"/>
              </a:rPr>
              <a:t>Cyber crime- 1930 </a:t>
            </a:r>
            <a:br>
              <a:rPr lang="en-IN" sz="2800" b="1" dirty="0">
                <a:effectLst/>
                <a:latin typeface="Calibri" panose="020F0502020204030204" pitchFamily="34" charset="0"/>
                <a:ea typeface="Times New Roman" panose="02020603050405020304" pitchFamily="18" charset="0"/>
              </a:rPr>
            </a:br>
            <a:r>
              <a:rPr lang="en-IN" sz="2800" b="1" dirty="0">
                <a:effectLst/>
                <a:latin typeface="Calibri" panose="020F0502020204030204" pitchFamily="34" charset="0"/>
                <a:ea typeface="Times New Roman" panose="02020603050405020304" pitchFamily="18" charset="0"/>
              </a:rPr>
              <a:t>cybercrime.gov.in </a:t>
            </a:r>
            <a:br>
              <a:rPr lang="en-IN" sz="2800" b="1" dirty="0">
                <a:effectLst/>
                <a:latin typeface="Calibri" panose="020F0502020204030204" pitchFamily="34" charset="0"/>
                <a:ea typeface="Times New Roman" panose="02020603050405020304" pitchFamily="18" charset="0"/>
              </a:rPr>
            </a:br>
            <a:r>
              <a:rPr lang="en-IN" sz="2800" b="1" dirty="0">
                <a:effectLst/>
                <a:latin typeface="Calibri" panose="020F0502020204030204" pitchFamily="34" charset="0"/>
                <a:ea typeface="Times New Roman" panose="02020603050405020304" pitchFamily="18" charset="0"/>
              </a:rPr>
              <a:t>She teams non emergency WhatsApp number: 9441669988</a:t>
            </a:r>
            <a:br>
              <a:rPr lang="en-IN" sz="1800" dirty="0">
                <a:effectLst/>
                <a:latin typeface="Calibri" panose="020F0502020204030204" pitchFamily="34" charset="0"/>
                <a:ea typeface="Times New Roman" panose="02020603050405020304" pitchFamily="18" charset="0"/>
              </a:rPr>
            </a:br>
            <a:endParaRPr lang="en-IN" sz="1800" dirty="0">
              <a:effectLst/>
              <a:latin typeface="Calibri" panose="020F0502020204030204" pitchFamily="34" charset="0"/>
              <a:ea typeface="Calibri" panose="020F0502020204030204" pitchFamily="34" charset="0"/>
            </a:endParaRPr>
          </a:p>
        </p:txBody>
      </p:sp>
      <p:pic>
        <p:nvPicPr>
          <p:cNvPr id="6" name="Picture 5">
            <a:extLst>
              <a:ext uri="{FF2B5EF4-FFF2-40B4-BE49-F238E27FC236}">
                <a16:creationId xmlns:a16="http://schemas.microsoft.com/office/drawing/2014/main" id="{948E4269-6F7A-44F0-BD9A-502A4A04D53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19924" y="1169429"/>
            <a:ext cx="4791075" cy="4791075"/>
          </a:xfrm>
          <a:prstGeom prst="rect">
            <a:avLst/>
          </a:prstGeom>
        </p:spPr>
      </p:pic>
      <p:sp>
        <p:nvSpPr>
          <p:cNvPr id="17" name="TextBox 16">
            <a:extLst>
              <a:ext uri="{FF2B5EF4-FFF2-40B4-BE49-F238E27FC236}">
                <a16:creationId xmlns:a16="http://schemas.microsoft.com/office/drawing/2014/main" id="{BAA8E07F-34B5-431E-95D4-5CA841AE1FC1}"/>
              </a:ext>
            </a:extLst>
          </p:cNvPr>
          <p:cNvSpPr txBox="1"/>
          <p:nvPr/>
        </p:nvSpPr>
        <p:spPr>
          <a:xfrm>
            <a:off x="3219451" y="324332"/>
            <a:ext cx="6395286" cy="523220"/>
          </a:xfrm>
          <a:prstGeom prst="rect">
            <a:avLst/>
          </a:prstGeom>
          <a:noFill/>
        </p:spPr>
        <p:txBody>
          <a:bodyPr wrap="square" rtlCol="0">
            <a:spAutoFit/>
          </a:bodyPr>
          <a:lstStyle/>
          <a:p>
            <a:r>
              <a:rPr lang="en-US" sz="2800" b="1" dirty="0"/>
              <a:t>Where &amp; How to Report Cyber Crime</a:t>
            </a:r>
            <a:endParaRPr lang="en-IN" sz="2800" b="1" dirty="0"/>
          </a:p>
        </p:txBody>
      </p:sp>
      <p:sp>
        <p:nvSpPr>
          <p:cNvPr id="2" name="Rectangle 1">
            <a:extLst>
              <a:ext uri="{FF2B5EF4-FFF2-40B4-BE49-F238E27FC236}">
                <a16:creationId xmlns:a16="http://schemas.microsoft.com/office/drawing/2014/main" id="{0E111AF3-D1A4-984E-406F-44548E50FAA7}"/>
              </a:ext>
            </a:extLst>
          </p:cNvPr>
          <p:cNvSpPr/>
          <p:nvPr/>
        </p:nvSpPr>
        <p:spPr>
          <a:xfrm>
            <a:off x="53574" y="26588"/>
            <a:ext cx="2775351" cy="10401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338335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1453E949-8BBE-C14D-9AF6-30A00820F05E}"/>
              </a:ext>
            </a:extLst>
          </p:cNvPr>
          <p:cNvGrpSpPr/>
          <p:nvPr/>
        </p:nvGrpSpPr>
        <p:grpSpPr>
          <a:xfrm>
            <a:off x="36606" y="105945"/>
            <a:ext cx="12155394" cy="6486035"/>
            <a:chOff x="36606" y="153570"/>
            <a:chExt cx="12155394" cy="6486035"/>
          </a:xfrm>
        </p:grpSpPr>
        <p:grpSp>
          <p:nvGrpSpPr>
            <p:cNvPr id="11" name="Group 10">
              <a:extLst>
                <a:ext uri="{FF2B5EF4-FFF2-40B4-BE49-F238E27FC236}">
                  <a16:creationId xmlns:a16="http://schemas.microsoft.com/office/drawing/2014/main" id="{41B57D1C-9500-444E-A3A6-0CCC892AEA7C}"/>
                </a:ext>
              </a:extLst>
            </p:cNvPr>
            <p:cNvGrpSpPr/>
            <p:nvPr/>
          </p:nvGrpSpPr>
          <p:grpSpPr>
            <a:xfrm>
              <a:off x="36606" y="893490"/>
              <a:ext cx="12155394" cy="5746115"/>
              <a:chOff x="53574" y="759313"/>
              <a:chExt cx="12155394" cy="5746115"/>
            </a:xfrm>
          </p:grpSpPr>
          <p:sp>
            <p:nvSpPr>
              <p:cNvPr id="14" name="Rectangle 13">
                <a:extLst>
                  <a:ext uri="{FF2B5EF4-FFF2-40B4-BE49-F238E27FC236}">
                    <a16:creationId xmlns:a16="http://schemas.microsoft.com/office/drawing/2014/main" id="{13A554A5-E0A5-4F4D-8080-44F0F2D31B03}"/>
                  </a:ext>
                </a:extLst>
              </p:cNvPr>
              <p:cNvSpPr/>
              <p:nvPr/>
            </p:nvSpPr>
            <p:spPr>
              <a:xfrm>
                <a:off x="1038795" y="759313"/>
                <a:ext cx="11170173"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865D5B83-FC0D-844D-BDAC-DE8590422203}"/>
                  </a:ext>
                </a:extLst>
              </p:cNvPr>
              <p:cNvSpPr/>
              <p:nvPr/>
            </p:nvSpPr>
            <p:spPr>
              <a:xfrm flipV="1">
                <a:off x="53574" y="6459709"/>
                <a:ext cx="12155394" cy="4571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6" name="Picture 15" descr="Icon&#10;&#10;Description automatically generated with medium confidence">
              <a:extLst>
                <a:ext uri="{FF2B5EF4-FFF2-40B4-BE49-F238E27FC236}">
                  <a16:creationId xmlns:a16="http://schemas.microsoft.com/office/drawing/2014/main" id="{2866EEE1-77F3-E046-A71A-D52B60B665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74" y="153570"/>
              <a:ext cx="2839653" cy="927808"/>
            </a:xfrm>
            <a:prstGeom prst="rect">
              <a:avLst/>
            </a:prstGeom>
          </p:spPr>
        </p:pic>
      </p:grpSp>
      <p:sp>
        <p:nvSpPr>
          <p:cNvPr id="7" name="Rectangle 6">
            <a:extLst>
              <a:ext uri="{FF2B5EF4-FFF2-40B4-BE49-F238E27FC236}">
                <a16:creationId xmlns:a16="http://schemas.microsoft.com/office/drawing/2014/main" id="{E6281E0E-C0D0-874B-84B1-E6BB0E365EEA}"/>
              </a:ext>
            </a:extLst>
          </p:cNvPr>
          <p:cNvSpPr/>
          <p:nvPr/>
        </p:nvSpPr>
        <p:spPr>
          <a:xfrm>
            <a:off x="10484189" y="258266"/>
            <a:ext cx="893460" cy="4558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device&#10;&#10;Description automatically generated">
            <a:extLst>
              <a:ext uri="{FF2B5EF4-FFF2-40B4-BE49-F238E27FC236}">
                <a16:creationId xmlns:a16="http://schemas.microsoft.com/office/drawing/2014/main" id="{D01225AC-B7DD-486F-AEC4-EE4DFAB934EA}"/>
              </a:ext>
            </a:extLst>
          </p:cNvPr>
          <p:cNvPicPr>
            <a:picLocks noChangeAspect="1"/>
          </p:cNvPicPr>
          <p:nvPr/>
        </p:nvPicPr>
        <p:blipFill rotWithShape="1">
          <a:blip r:embed="rId4">
            <a:extLst>
              <a:ext uri="{28A0092B-C50C-407E-A947-70E740481C1C}">
                <a14:useLocalDpi xmlns:a14="http://schemas.microsoft.com/office/drawing/2010/main" val="0"/>
              </a:ext>
            </a:extLst>
          </a:blip>
          <a:srcRect l="36618" t="14581" r="36736" b="14234"/>
          <a:stretch/>
        </p:blipFill>
        <p:spPr>
          <a:xfrm>
            <a:off x="11377649" y="52247"/>
            <a:ext cx="652763" cy="663571"/>
          </a:xfrm>
          <a:prstGeom prst="ellipse">
            <a:avLst/>
          </a:prstGeom>
        </p:spPr>
      </p:pic>
      <p:pic>
        <p:nvPicPr>
          <p:cNvPr id="21" name="Picture 20">
            <a:extLst>
              <a:ext uri="{FF2B5EF4-FFF2-40B4-BE49-F238E27FC236}">
                <a16:creationId xmlns:a16="http://schemas.microsoft.com/office/drawing/2014/main" id="{03C0B348-A08C-4596-802D-BD643309CBF6}"/>
              </a:ext>
            </a:extLst>
          </p:cNvPr>
          <p:cNvPicPr>
            <a:picLocks noChangeAspect="1"/>
          </p:cNvPicPr>
          <p:nvPr/>
        </p:nvPicPr>
        <p:blipFill>
          <a:blip r:embed="rId5"/>
          <a:stretch>
            <a:fillRect/>
          </a:stretch>
        </p:blipFill>
        <p:spPr>
          <a:xfrm>
            <a:off x="8709486" y="6190725"/>
            <a:ext cx="3482514" cy="586868"/>
          </a:xfrm>
          <a:prstGeom prst="rect">
            <a:avLst/>
          </a:prstGeom>
        </p:spPr>
      </p:pic>
      <p:sp>
        <p:nvSpPr>
          <p:cNvPr id="3" name="TextBox 2">
            <a:extLst>
              <a:ext uri="{FF2B5EF4-FFF2-40B4-BE49-F238E27FC236}">
                <a16:creationId xmlns:a16="http://schemas.microsoft.com/office/drawing/2014/main" id="{34D0281F-5DB1-4B07-9A26-3332D7943904}"/>
              </a:ext>
            </a:extLst>
          </p:cNvPr>
          <p:cNvSpPr txBox="1"/>
          <p:nvPr/>
        </p:nvSpPr>
        <p:spPr>
          <a:xfrm>
            <a:off x="1533524" y="2867025"/>
            <a:ext cx="9844125" cy="2831544"/>
          </a:xfrm>
          <a:prstGeom prst="rect">
            <a:avLst/>
          </a:prstGeom>
          <a:noFill/>
        </p:spPr>
        <p:txBody>
          <a:bodyPr wrap="square" rtlCol="0">
            <a:spAutoFit/>
          </a:bodyPr>
          <a:lstStyle/>
          <a:p>
            <a:r>
              <a:rPr lang="en-IN" sz="3200" dirty="0"/>
              <a:t>Khan Academy- &gt; </a:t>
            </a:r>
            <a:r>
              <a:rPr lang="en-IN" sz="3200" dirty="0">
                <a:hlinkClick r:id="rId6"/>
              </a:rPr>
              <a:t>https://www.khanacademy.org/</a:t>
            </a:r>
            <a:endParaRPr lang="en-IN" sz="3200" dirty="0"/>
          </a:p>
          <a:p>
            <a:r>
              <a:rPr lang="en-IN" sz="3200" dirty="0"/>
              <a:t>Virtual Labs -&gt; </a:t>
            </a:r>
            <a:r>
              <a:rPr lang="en-IN" sz="3200" dirty="0">
                <a:hlinkClick r:id="rId7"/>
              </a:rPr>
              <a:t>https://www.vlab.co.in/</a:t>
            </a:r>
            <a:endParaRPr lang="en-IN" sz="3200" dirty="0"/>
          </a:p>
          <a:p>
            <a:r>
              <a:rPr lang="en-IN" sz="3200" dirty="0" err="1"/>
              <a:t>Zygotebody</a:t>
            </a:r>
            <a:r>
              <a:rPr lang="en-IN" sz="3200" dirty="0"/>
              <a:t> - </a:t>
            </a:r>
            <a:r>
              <a:rPr lang="en-IN" sz="3200" dirty="0">
                <a:hlinkClick r:id="rId8"/>
              </a:rPr>
              <a:t>https://www.zygote.com</a:t>
            </a:r>
            <a:endParaRPr lang="en-IN" sz="3200" dirty="0"/>
          </a:p>
          <a:p>
            <a:r>
              <a:rPr lang="en-IN" sz="3200" dirty="0"/>
              <a:t>NPTEL - </a:t>
            </a:r>
            <a:r>
              <a:rPr lang="en-IN" sz="3200" dirty="0">
                <a:hlinkClick r:id="rId9"/>
              </a:rPr>
              <a:t>https://nptel.ac.in/</a:t>
            </a:r>
            <a:endParaRPr lang="en-IN" sz="3200" dirty="0"/>
          </a:p>
          <a:p>
            <a:endParaRPr lang="en-IN" sz="3200" dirty="0"/>
          </a:p>
          <a:p>
            <a:endParaRPr lang="en-IN" dirty="0"/>
          </a:p>
        </p:txBody>
      </p:sp>
      <p:sp>
        <p:nvSpPr>
          <p:cNvPr id="2" name="Rectangle 1">
            <a:extLst>
              <a:ext uri="{FF2B5EF4-FFF2-40B4-BE49-F238E27FC236}">
                <a16:creationId xmlns:a16="http://schemas.microsoft.com/office/drawing/2014/main" id="{74040ED3-8A6E-ADE3-FA18-9C33EAD4E7B4}"/>
              </a:ext>
            </a:extLst>
          </p:cNvPr>
          <p:cNvSpPr/>
          <p:nvPr/>
        </p:nvSpPr>
        <p:spPr>
          <a:xfrm>
            <a:off x="53574" y="19050"/>
            <a:ext cx="2775351" cy="10401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87803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1453E949-8BBE-C14D-9AF6-30A00820F05E}"/>
              </a:ext>
            </a:extLst>
          </p:cNvPr>
          <p:cNvGrpSpPr/>
          <p:nvPr/>
        </p:nvGrpSpPr>
        <p:grpSpPr>
          <a:xfrm>
            <a:off x="36606" y="113469"/>
            <a:ext cx="12155394" cy="6486035"/>
            <a:chOff x="36606" y="153570"/>
            <a:chExt cx="12155394" cy="6486035"/>
          </a:xfrm>
        </p:grpSpPr>
        <p:grpSp>
          <p:nvGrpSpPr>
            <p:cNvPr id="11" name="Group 10">
              <a:extLst>
                <a:ext uri="{FF2B5EF4-FFF2-40B4-BE49-F238E27FC236}">
                  <a16:creationId xmlns:a16="http://schemas.microsoft.com/office/drawing/2014/main" id="{41B57D1C-9500-444E-A3A6-0CCC892AEA7C}"/>
                </a:ext>
              </a:extLst>
            </p:cNvPr>
            <p:cNvGrpSpPr/>
            <p:nvPr/>
          </p:nvGrpSpPr>
          <p:grpSpPr>
            <a:xfrm>
              <a:off x="36606" y="893490"/>
              <a:ext cx="12155394" cy="5746115"/>
              <a:chOff x="53574" y="759313"/>
              <a:chExt cx="12155394" cy="5746115"/>
            </a:xfrm>
          </p:grpSpPr>
          <p:sp>
            <p:nvSpPr>
              <p:cNvPr id="14" name="Rectangle 13">
                <a:extLst>
                  <a:ext uri="{FF2B5EF4-FFF2-40B4-BE49-F238E27FC236}">
                    <a16:creationId xmlns:a16="http://schemas.microsoft.com/office/drawing/2014/main" id="{13A554A5-E0A5-4F4D-8080-44F0F2D31B03}"/>
                  </a:ext>
                </a:extLst>
              </p:cNvPr>
              <p:cNvSpPr/>
              <p:nvPr/>
            </p:nvSpPr>
            <p:spPr>
              <a:xfrm>
                <a:off x="1038795" y="759313"/>
                <a:ext cx="11170173"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865D5B83-FC0D-844D-BDAC-DE8590422203}"/>
                  </a:ext>
                </a:extLst>
              </p:cNvPr>
              <p:cNvSpPr/>
              <p:nvPr/>
            </p:nvSpPr>
            <p:spPr>
              <a:xfrm flipV="1">
                <a:off x="53574" y="6459709"/>
                <a:ext cx="12155394" cy="4571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6" name="Picture 15" descr="Icon&#10;&#10;Description automatically generated with medium confidence">
              <a:extLst>
                <a:ext uri="{FF2B5EF4-FFF2-40B4-BE49-F238E27FC236}">
                  <a16:creationId xmlns:a16="http://schemas.microsoft.com/office/drawing/2014/main" id="{2866EEE1-77F3-E046-A71A-D52B60B665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74" y="153570"/>
              <a:ext cx="2839653" cy="927808"/>
            </a:xfrm>
            <a:prstGeom prst="rect">
              <a:avLst/>
            </a:prstGeom>
          </p:spPr>
        </p:pic>
      </p:grpSp>
      <p:sp>
        <p:nvSpPr>
          <p:cNvPr id="7" name="Rectangle 6">
            <a:extLst>
              <a:ext uri="{FF2B5EF4-FFF2-40B4-BE49-F238E27FC236}">
                <a16:creationId xmlns:a16="http://schemas.microsoft.com/office/drawing/2014/main" id="{E6281E0E-C0D0-874B-84B1-E6BB0E365EEA}"/>
              </a:ext>
            </a:extLst>
          </p:cNvPr>
          <p:cNvSpPr/>
          <p:nvPr/>
        </p:nvSpPr>
        <p:spPr>
          <a:xfrm>
            <a:off x="10484189" y="258266"/>
            <a:ext cx="893460" cy="4558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Picture 17" descr="A picture containing device&#10;&#10;Description automatically generated">
            <a:extLst>
              <a:ext uri="{FF2B5EF4-FFF2-40B4-BE49-F238E27FC236}">
                <a16:creationId xmlns:a16="http://schemas.microsoft.com/office/drawing/2014/main" id="{3A93B99A-D78C-4464-83A9-A83A69636E03}"/>
              </a:ext>
            </a:extLst>
          </p:cNvPr>
          <p:cNvPicPr>
            <a:picLocks noChangeAspect="1"/>
          </p:cNvPicPr>
          <p:nvPr/>
        </p:nvPicPr>
        <p:blipFill rotWithShape="1">
          <a:blip r:embed="rId4">
            <a:extLst>
              <a:ext uri="{28A0092B-C50C-407E-A947-70E740481C1C}">
                <a14:useLocalDpi xmlns:a14="http://schemas.microsoft.com/office/drawing/2010/main" val="0"/>
              </a:ext>
            </a:extLst>
          </a:blip>
          <a:srcRect l="36618" t="14581" r="36736" b="14234"/>
          <a:stretch/>
        </p:blipFill>
        <p:spPr>
          <a:xfrm>
            <a:off x="11377649" y="138635"/>
            <a:ext cx="652763" cy="663571"/>
          </a:xfrm>
          <a:prstGeom prst="ellipse">
            <a:avLst/>
          </a:prstGeom>
        </p:spPr>
      </p:pic>
      <p:pic>
        <p:nvPicPr>
          <p:cNvPr id="8194" name="Picture 2" descr="Plastic name tag with white ribbon and blank paper hanging on black background">
            <a:extLst>
              <a:ext uri="{FF2B5EF4-FFF2-40B4-BE49-F238E27FC236}">
                <a16:creationId xmlns:a16="http://schemas.microsoft.com/office/drawing/2014/main" id="{F8043AFF-F3C7-4C82-8183-0A7E45C23D4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36164" y="1330528"/>
            <a:ext cx="3248025" cy="487203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54C74361-90AD-0C5A-B528-3EA5E4717526}"/>
              </a:ext>
            </a:extLst>
          </p:cNvPr>
          <p:cNvSpPr/>
          <p:nvPr/>
        </p:nvSpPr>
        <p:spPr>
          <a:xfrm>
            <a:off x="53574" y="19050"/>
            <a:ext cx="2775351" cy="10401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4" name="Table 3">
            <a:extLst>
              <a:ext uri="{FF2B5EF4-FFF2-40B4-BE49-F238E27FC236}">
                <a16:creationId xmlns:a16="http://schemas.microsoft.com/office/drawing/2014/main" id="{122ECB22-6F0D-11BB-2409-2E26EEB3D2F7}"/>
              </a:ext>
            </a:extLst>
          </p:cNvPr>
          <p:cNvGraphicFramePr>
            <a:graphicFrameLocks noGrp="1"/>
          </p:cNvGraphicFramePr>
          <p:nvPr>
            <p:extLst>
              <p:ext uri="{D42A27DB-BD31-4B8C-83A1-F6EECF244321}">
                <p14:modId xmlns:p14="http://schemas.microsoft.com/office/powerpoint/2010/main" val="3893868456"/>
              </p:ext>
            </p:extLst>
          </p:nvPr>
        </p:nvGraphicFramePr>
        <p:xfrm>
          <a:off x="695325" y="1410399"/>
          <a:ext cx="5848351" cy="3039680"/>
        </p:xfrm>
        <a:graphic>
          <a:graphicData uri="http://schemas.openxmlformats.org/drawingml/2006/table">
            <a:tbl>
              <a:tblPr>
                <a:tableStyleId>{5C22544A-7EE6-4342-B048-85BDC9FD1C3A}</a:tableStyleId>
              </a:tblPr>
              <a:tblGrid>
                <a:gridCol w="5848351">
                  <a:extLst>
                    <a:ext uri="{9D8B030D-6E8A-4147-A177-3AD203B41FA5}">
                      <a16:colId xmlns:a16="http://schemas.microsoft.com/office/drawing/2014/main" val="869745972"/>
                    </a:ext>
                  </a:extLst>
                </a:gridCol>
              </a:tblGrid>
              <a:tr h="597114">
                <a:tc>
                  <a:txBody>
                    <a:bodyPr/>
                    <a:lstStyle/>
                    <a:p>
                      <a:pPr algn="l" fontAlgn="b"/>
                      <a:r>
                        <a:rPr lang="en-US" sz="1800" b="1" u="none" strike="noStrike" dirty="0">
                          <a:effectLst/>
                        </a:rPr>
                        <a:t>Cyber Security Do's and </a:t>
                      </a:r>
                      <a:r>
                        <a:rPr lang="en-US" sz="1800" b="1" u="none" strike="noStrike" dirty="0" err="1">
                          <a:effectLst/>
                        </a:rPr>
                        <a:t>Dont's</a:t>
                      </a:r>
                      <a:r>
                        <a:rPr lang="en-US" sz="1800" b="1" u="none" strike="noStrike" dirty="0">
                          <a:effectLst/>
                        </a:rPr>
                        <a:t> </a:t>
                      </a:r>
                      <a:endParaRPr lang="en-US" sz="18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521348259"/>
                  </a:ext>
                </a:extLst>
              </a:tr>
              <a:tr h="651224">
                <a:tc>
                  <a:txBody>
                    <a:bodyPr/>
                    <a:lstStyle/>
                    <a:p>
                      <a:pPr algn="l" fontAlgn="b"/>
                      <a:r>
                        <a:rPr lang="en-US" sz="1800" b="1" u="none" strike="noStrike" dirty="0">
                          <a:effectLst/>
                        </a:rPr>
                        <a:t>Retrieving the Hacked Accounts and How to deal with them preventatives measures</a:t>
                      </a:r>
                      <a:endParaRPr lang="en-US" sz="18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590573819"/>
                  </a:ext>
                </a:extLst>
              </a:tr>
              <a:tr h="597114">
                <a:tc>
                  <a:txBody>
                    <a:bodyPr/>
                    <a:lstStyle/>
                    <a:p>
                      <a:pPr algn="l" fontAlgn="b"/>
                      <a:r>
                        <a:rPr lang="en-IN" sz="1800" b="1" u="none" strike="noStrike" dirty="0">
                          <a:effectLst/>
                        </a:rPr>
                        <a:t>Cyber Laws &amp; their implications</a:t>
                      </a:r>
                      <a:endParaRPr lang="en-IN" sz="18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118891558"/>
                  </a:ext>
                </a:extLst>
              </a:tr>
              <a:tr h="597114">
                <a:tc>
                  <a:txBody>
                    <a:bodyPr/>
                    <a:lstStyle/>
                    <a:p>
                      <a:pPr algn="l" fontAlgn="ctr"/>
                      <a:r>
                        <a:rPr lang="en-US" sz="1800" b="1" u="none" strike="noStrike" dirty="0">
                          <a:effectLst/>
                        </a:rPr>
                        <a:t>Pocso act and children rights</a:t>
                      </a:r>
                      <a:endParaRPr lang="en-US" sz="1800" b="1"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450413361"/>
                  </a:ext>
                </a:extLst>
              </a:tr>
              <a:tr h="597114">
                <a:tc>
                  <a:txBody>
                    <a:bodyPr/>
                    <a:lstStyle/>
                    <a:p>
                      <a:pPr algn="l" fontAlgn="ctr"/>
                      <a:r>
                        <a:rPr lang="en-US" sz="1800" b="1" u="none" strike="noStrike" dirty="0">
                          <a:effectLst/>
                        </a:rPr>
                        <a:t>Where &amp; How to Report Cyber Crime</a:t>
                      </a:r>
                      <a:endParaRPr lang="en-US" sz="1800" b="1"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64244502"/>
                  </a:ext>
                </a:extLst>
              </a:tr>
            </a:tbl>
          </a:graphicData>
        </a:graphic>
      </p:graphicFrame>
    </p:spTree>
    <p:extLst>
      <p:ext uri="{BB962C8B-B14F-4D97-AF65-F5344CB8AC3E}">
        <p14:creationId xmlns:p14="http://schemas.microsoft.com/office/powerpoint/2010/main" val="2813367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1453E949-8BBE-C14D-9AF6-30A00820F05E}"/>
              </a:ext>
            </a:extLst>
          </p:cNvPr>
          <p:cNvGrpSpPr/>
          <p:nvPr/>
        </p:nvGrpSpPr>
        <p:grpSpPr>
          <a:xfrm>
            <a:off x="36606" y="105945"/>
            <a:ext cx="12155394" cy="6486035"/>
            <a:chOff x="36606" y="153570"/>
            <a:chExt cx="12155394" cy="6486035"/>
          </a:xfrm>
        </p:grpSpPr>
        <p:grpSp>
          <p:nvGrpSpPr>
            <p:cNvPr id="11" name="Group 10">
              <a:extLst>
                <a:ext uri="{FF2B5EF4-FFF2-40B4-BE49-F238E27FC236}">
                  <a16:creationId xmlns:a16="http://schemas.microsoft.com/office/drawing/2014/main" id="{41B57D1C-9500-444E-A3A6-0CCC892AEA7C}"/>
                </a:ext>
              </a:extLst>
            </p:cNvPr>
            <p:cNvGrpSpPr/>
            <p:nvPr/>
          </p:nvGrpSpPr>
          <p:grpSpPr>
            <a:xfrm>
              <a:off x="36606" y="893490"/>
              <a:ext cx="12155394" cy="5746115"/>
              <a:chOff x="53574" y="759313"/>
              <a:chExt cx="12155394" cy="5746115"/>
            </a:xfrm>
          </p:grpSpPr>
          <p:sp>
            <p:nvSpPr>
              <p:cNvPr id="14" name="Rectangle 13">
                <a:extLst>
                  <a:ext uri="{FF2B5EF4-FFF2-40B4-BE49-F238E27FC236}">
                    <a16:creationId xmlns:a16="http://schemas.microsoft.com/office/drawing/2014/main" id="{13A554A5-E0A5-4F4D-8080-44F0F2D31B03}"/>
                  </a:ext>
                </a:extLst>
              </p:cNvPr>
              <p:cNvSpPr/>
              <p:nvPr/>
            </p:nvSpPr>
            <p:spPr>
              <a:xfrm>
                <a:off x="1038795" y="759313"/>
                <a:ext cx="11170173"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865D5B83-FC0D-844D-BDAC-DE8590422203}"/>
                  </a:ext>
                </a:extLst>
              </p:cNvPr>
              <p:cNvSpPr/>
              <p:nvPr/>
            </p:nvSpPr>
            <p:spPr>
              <a:xfrm flipV="1">
                <a:off x="53574" y="6459709"/>
                <a:ext cx="12155394" cy="4571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6" name="Picture 15" descr="Icon&#10;&#10;Description automatically generated with medium confidence">
              <a:extLst>
                <a:ext uri="{FF2B5EF4-FFF2-40B4-BE49-F238E27FC236}">
                  <a16:creationId xmlns:a16="http://schemas.microsoft.com/office/drawing/2014/main" id="{2866EEE1-77F3-E046-A71A-D52B60B665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74" y="153570"/>
              <a:ext cx="2839653" cy="927808"/>
            </a:xfrm>
            <a:prstGeom prst="rect">
              <a:avLst/>
            </a:prstGeom>
          </p:spPr>
        </p:pic>
      </p:grpSp>
      <p:sp>
        <p:nvSpPr>
          <p:cNvPr id="7" name="Rectangle 6">
            <a:extLst>
              <a:ext uri="{FF2B5EF4-FFF2-40B4-BE49-F238E27FC236}">
                <a16:creationId xmlns:a16="http://schemas.microsoft.com/office/drawing/2014/main" id="{E6281E0E-C0D0-874B-84B1-E6BB0E365EEA}"/>
              </a:ext>
            </a:extLst>
          </p:cNvPr>
          <p:cNvSpPr/>
          <p:nvPr/>
        </p:nvSpPr>
        <p:spPr>
          <a:xfrm>
            <a:off x="10484189" y="258266"/>
            <a:ext cx="893460" cy="4558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device&#10;&#10;Description automatically generated">
            <a:extLst>
              <a:ext uri="{FF2B5EF4-FFF2-40B4-BE49-F238E27FC236}">
                <a16:creationId xmlns:a16="http://schemas.microsoft.com/office/drawing/2014/main" id="{D01225AC-B7DD-486F-AEC4-EE4DFAB934EA}"/>
              </a:ext>
            </a:extLst>
          </p:cNvPr>
          <p:cNvPicPr>
            <a:picLocks noChangeAspect="1"/>
          </p:cNvPicPr>
          <p:nvPr/>
        </p:nvPicPr>
        <p:blipFill rotWithShape="1">
          <a:blip r:embed="rId4">
            <a:extLst>
              <a:ext uri="{28A0092B-C50C-407E-A947-70E740481C1C}">
                <a14:useLocalDpi xmlns:a14="http://schemas.microsoft.com/office/drawing/2010/main" val="0"/>
              </a:ext>
            </a:extLst>
          </a:blip>
          <a:srcRect l="36618" t="14581" r="36736" b="14234"/>
          <a:stretch/>
        </p:blipFill>
        <p:spPr>
          <a:xfrm>
            <a:off x="11377649" y="52247"/>
            <a:ext cx="652763" cy="663571"/>
          </a:xfrm>
          <a:prstGeom prst="ellipse">
            <a:avLst/>
          </a:prstGeom>
        </p:spPr>
      </p:pic>
      <p:sp>
        <p:nvSpPr>
          <p:cNvPr id="2" name="TextBox 1">
            <a:extLst>
              <a:ext uri="{FF2B5EF4-FFF2-40B4-BE49-F238E27FC236}">
                <a16:creationId xmlns:a16="http://schemas.microsoft.com/office/drawing/2014/main" id="{EF38B4E2-86CE-425F-AD2E-0EB280CC40B8}"/>
              </a:ext>
            </a:extLst>
          </p:cNvPr>
          <p:cNvSpPr txBox="1"/>
          <p:nvPr/>
        </p:nvSpPr>
        <p:spPr>
          <a:xfrm>
            <a:off x="3419475" y="3248025"/>
            <a:ext cx="2318392" cy="707886"/>
          </a:xfrm>
          <a:prstGeom prst="rect">
            <a:avLst/>
          </a:prstGeom>
          <a:noFill/>
        </p:spPr>
        <p:txBody>
          <a:bodyPr wrap="none" rtlCol="0">
            <a:spAutoFit/>
          </a:bodyPr>
          <a:lstStyle/>
          <a:p>
            <a:r>
              <a:rPr lang="en-IN" sz="4000" i="1" dirty="0"/>
              <a:t>Thank You</a:t>
            </a:r>
          </a:p>
        </p:txBody>
      </p:sp>
      <p:sp>
        <p:nvSpPr>
          <p:cNvPr id="3" name="Rectangle 2">
            <a:extLst>
              <a:ext uri="{FF2B5EF4-FFF2-40B4-BE49-F238E27FC236}">
                <a16:creationId xmlns:a16="http://schemas.microsoft.com/office/drawing/2014/main" id="{5FDD3FF6-ED24-1146-B944-1CAA1700ACA3}"/>
              </a:ext>
            </a:extLst>
          </p:cNvPr>
          <p:cNvSpPr/>
          <p:nvPr/>
        </p:nvSpPr>
        <p:spPr>
          <a:xfrm>
            <a:off x="53574" y="19050"/>
            <a:ext cx="2775351" cy="10401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65978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1453E949-8BBE-C14D-9AF6-30A00820F05E}"/>
              </a:ext>
            </a:extLst>
          </p:cNvPr>
          <p:cNvGrpSpPr/>
          <p:nvPr/>
        </p:nvGrpSpPr>
        <p:grpSpPr>
          <a:xfrm>
            <a:off x="36606" y="113469"/>
            <a:ext cx="12155394" cy="6486035"/>
            <a:chOff x="36606" y="153570"/>
            <a:chExt cx="12155394" cy="6486035"/>
          </a:xfrm>
        </p:grpSpPr>
        <p:grpSp>
          <p:nvGrpSpPr>
            <p:cNvPr id="11" name="Group 10">
              <a:extLst>
                <a:ext uri="{FF2B5EF4-FFF2-40B4-BE49-F238E27FC236}">
                  <a16:creationId xmlns:a16="http://schemas.microsoft.com/office/drawing/2014/main" id="{41B57D1C-9500-444E-A3A6-0CCC892AEA7C}"/>
                </a:ext>
              </a:extLst>
            </p:cNvPr>
            <p:cNvGrpSpPr/>
            <p:nvPr/>
          </p:nvGrpSpPr>
          <p:grpSpPr>
            <a:xfrm>
              <a:off x="36606" y="893490"/>
              <a:ext cx="12155394" cy="5746115"/>
              <a:chOff x="53574" y="759313"/>
              <a:chExt cx="12155394" cy="5746115"/>
            </a:xfrm>
          </p:grpSpPr>
          <p:sp>
            <p:nvSpPr>
              <p:cNvPr id="14" name="Rectangle 13">
                <a:extLst>
                  <a:ext uri="{FF2B5EF4-FFF2-40B4-BE49-F238E27FC236}">
                    <a16:creationId xmlns:a16="http://schemas.microsoft.com/office/drawing/2014/main" id="{13A554A5-E0A5-4F4D-8080-44F0F2D31B03}"/>
                  </a:ext>
                </a:extLst>
              </p:cNvPr>
              <p:cNvSpPr/>
              <p:nvPr/>
            </p:nvSpPr>
            <p:spPr>
              <a:xfrm>
                <a:off x="1038795" y="759313"/>
                <a:ext cx="11170173"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865D5B83-FC0D-844D-BDAC-DE8590422203}"/>
                  </a:ext>
                </a:extLst>
              </p:cNvPr>
              <p:cNvSpPr/>
              <p:nvPr/>
            </p:nvSpPr>
            <p:spPr>
              <a:xfrm flipV="1">
                <a:off x="53574" y="6459709"/>
                <a:ext cx="12155394" cy="4571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6" name="Picture 15" descr="Icon&#10;&#10;Description automatically generated with medium confidence">
              <a:extLst>
                <a:ext uri="{FF2B5EF4-FFF2-40B4-BE49-F238E27FC236}">
                  <a16:creationId xmlns:a16="http://schemas.microsoft.com/office/drawing/2014/main" id="{2866EEE1-77F3-E046-A71A-D52B60B665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74" y="153570"/>
              <a:ext cx="2839653" cy="927808"/>
            </a:xfrm>
            <a:prstGeom prst="rect">
              <a:avLst/>
            </a:prstGeom>
          </p:spPr>
        </p:pic>
      </p:grpSp>
      <p:sp>
        <p:nvSpPr>
          <p:cNvPr id="19" name="Rectangle 18">
            <a:extLst>
              <a:ext uri="{FF2B5EF4-FFF2-40B4-BE49-F238E27FC236}">
                <a16:creationId xmlns:a16="http://schemas.microsoft.com/office/drawing/2014/main" id="{A56E0A9E-AD85-A54F-90BF-2E65752C17A9}"/>
              </a:ext>
            </a:extLst>
          </p:cNvPr>
          <p:cNvSpPr/>
          <p:nvPr/>
        </p:nvSpPr>
        <p:spPr>
          <a:xfrm>
            <a:off x="270326" y="1279836"/>
            <a:ext cx="5456883" cy="461665"/>
          </a:xfrm>
          <a:prstGeom prst="rect">
            <a:avLst/>
          </a:prstGeom>
        </p:spPr>
        <p:txBody>
          <a:bodyPr wrap="square">
            <a:spAutoFit/>
          </a:bodyPr>
          <a:lstStyle/>
          <a:p>
            <a:r>
              <a:rPr lang="en-US" sz="2400" b="1" dirty="0">
                <a:solidFill>
                  <a:schemeClr val="bg2">
                    <a:lumMod val="25000"/>
                  </a:schemeClr>
                </a:solidFill>
              </a:rPr>
              <a:t>Sharing Personal information </a:t>
            </a:r>
            <a:endParaRPr lang="tr-TR" sz="2400" b="1" dirty="0">
              <a:solidFill>
                <a:schemeClr val="bg2">
                  <a:lumMod val="25000"/>
                </a:schemeClr>
              </a:solidFill>
            </a:endParaRPr>
          </a:p>
        </p:txBody>
      </p:sp>
      <p:sp>
        <p:nvSpPr>
          <p:cNvPr id="7" name="Rectangle 6">
            <a:extLst>
              <a:ext uri="{FF2B5EF4-FFF2-40B4-BE49-F238E27FC236}">
                <a16:creationId xmlns:a16="http://schemas.microsoft.com/office/drawing/2014/main" id="{E6281E0E-C0D0-874B-84B1-E6BB0E365EEA}"/>
              </a:ext>
            </a:extLst>
          </p:cNvPr>
          <p:cNvSpPr/>
          <p:nvPr/>
        </p:nvSpPr>
        <p:spPr>
          <a:xfrm>
            <a:off x="10484189" y="258266"/>
            <a:ext cx="893460" cy="4558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Picture 17" descr="A picture containing device&#10;&#10;Description automatically generated">
            <a:extLst>
              <a:ext uri="{FF2B5EF4-FFF2-40B4-BE49-F238E27FC236}">
                <a16:creationId xmlns:a16="http://schemas.microsoft.com/office/drawing/2014/main" id="{3A93B99A-D78C-4464-83A9-A83A69636E03}"/>
              </a:ext>
            </a:extLst>
          </p:cNvPr>
          <p:cNvPicPr>
            <a:picLocks noChangeAspect="1"/>
          </p:cNvPicPr>
          <p:nvPr/>
        </p:nvPicPr>
        <p:blipFill rotWithShape="1">
          <a:blip r:embed="rId4">
            <a:extLst>
              <a:ext uri="{28A0092B-C50C-407E-A947-70E740481C1C}">
                <a14:useLocalDpi xmlns:a14="http://schemas.microsoft.com/office/drawing/2010/main" val="0"/>
              </a:ext>
            </a:extLst>
          </a:blip>
          <a:srcRect l="36618" t="14581" r="36736" b="14234"/>
          <a:stretch/>
        </p:blipFill>
        <p:spPr>
          <a:xfrm>
            <a:off x="11377649" y="138635"/>
            <a:ext cx="652763" cy="663571"/>
          </a:xfrm>
          <a:prstGeom prst="ellipse">
            <a:avLst/>
          </a:prstGeom>
        </p:spPr>
      </p:pic>
      <p:pic>
        <p:nvPicPr>
          <p:cNvPr id="8194" name="Picture 2" descr="Plastic name tag with white ribbon and blank paper hanging on black background">
            <a:extLst>
              <a:ext uri="{FF2B5EF4-FFF2-40B4-BE49-F238E27FC236}">
                <a16:creationId xmlns:a16="http://schemas.microsoft.com/office/drawing/2014/main" id="{F8043AFF-F3C7-4C82-8183-0A7E45C23D4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36164" y="1330528"/>
            <a:ext cx="3248025" cy="487203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AB4D45A-8B2E-4D1E-B4F8-51A3872B95A5}"/>
              </a:ext>
            </a:extLst>
          </p:cNvPr>
          <p:cNvSpPr txBox="1"/>
          <p:nvPr/>
        </p:nvSpPr>
        <p:spPr>
          <a:xfrm>
            <a:off x="4321743" y="413886"/>
            <a:ext cx="3230693" cy="369332"/>
          </a:xfrm>
          <a:prstGeom prst="rect">
            <a:avLst/>
          </a:prstGeom>
          <a:noFill/>
        </p:spPr>
        <p:txBody>
          <a:bodyPr wrap="none" rtlCol="0">
            <a:spAutoFit/>
          </a:bodyPr>
          <a:lstStyle/>
          <a:p>
            <a:r>
              <a:rPr lang="en-IN" dirty="0"/>
              <a:t>Cyber Security Do’s and Don’t’ s </a:t>
            </a:r>
          </a:p>
        </p:txBody>
      </p:sp>
      <p:sp>
        <p:nvSpPr>
          <p:cNvPr id="3" name="Rectangle 2">
            <a:extLst>
              <a:ext uri="{FF2B5EF4-FFF2-40B4-BE49-F238E27FC236}">
                <a16:creationId xmlns:a16="http://schemas.microsoft.com/office/drawing/2014/main" id="{54C74361-90AD-0C5A-B528-3EA5E4717526}"/>
              </a:ext>
            </a:extLst>
          </p:cNvPr>
          <p:cNvSpPr/>
          <p:nvPr/>
        </p:nvSpPr>
        <p:spPr>
          <a:xfrm>
            <a:off x="53574" y="19050"/>
            <a:ext cx="2775351" cy="10401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722289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1453E949-8BBE-C14D-9AF6-30A00820F05E}"/>
              </a:ext>
            </a:extLst>
          </p:cNvPr>
          <p:cNvGrpSpPr/>
          <p:nvPr/>
        </p:nvGrpSpPr>
        <p:grpSpPr>
          <a:xfrm>
            <a:off x="36606" y="105945"/>
            <a:ext cx="12155394" cy="6486035"/>
            <a:chOff x="36606" y="153570"/>
            <a:chExt cx="12155394" cy="6486035"/>
          </a:xfrm>
        </p:grpSpPr>
        <p:grpSp>
          <p:nvGrpSpPr>
            <p:cNvPr id="11" name="Group 10">
              <a:extLst>
                <a:ext uri="{FF2B5EF4-FFF2-40B4-BE49-F238E27FC236}">
                  <a16:creationId xmlns:a16="http://schemas.microsoft.com/office/drawing/2014/main" id="{41B57D1C-9500-444E-A3A6-0CCC892AEA7C}"/>
                </a:ext>
              </a:extLst>
            </p:cNvPr>
            <p:cNvGrpSpPr/>
            <p:nvPr/>
          </p:nvGrpSpPr>
          <p:grpSpPr>
            <a:xfrm>
              <a:off x="36606" y="893490"/>
              <a:ext cx="12155394" cy="5746115"/>
              <a:chOff x="53574" y="759313"/>
              <a:chExt cx="12155394" cy="5746115"/>
            </a:xfrm>
          </p:grpSpPr>
          <p:sp>
            <p:nvSpPr>
              <p:cNvPr id="14" name="Rectangle 13">
                <a:extLst>
                  <a:ext uri="{FF2B5EF4-FFF2-40B4-BE49-F238E27FC236}">
                    <a16:creationId xmlns:a16="http://schemas.microsoft.com/office/drawing/2014/main" id="{13A554A5-E0A5-4F4D-8080-44F0F2D31B03}"/>
                  </a:ext>
                </a:extLst>
              </p:cNvPr>
              <p:cNvSpPr/>
              <p:nvPr/>
            </p:nvSpPr>
            <p:spPr>
              <a:xfrm>
                <a:off x="1038795" y="759313"/>
                <a:ext cx="11170173"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865D5B83-FC0D-844D-BDAC-DE8590422203}"/>
                  </a:ext>
                </a:extLst>
              </p:cNvPr>
              <p:cNvSpPr/>
              <p:nvPr/>
            </p:nvSpPr>
            <p:spPr>
              <a:xfrm flipV="1">
                <a:off x="53574" y="6459709"/>
                <a:ext cx="12155394" cy="4571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6" name="Picture 15" descr="Icon&#10;&#10;Description automatically generated with medium confidence">
              <a:extLst>
                <a:ext uri="{FF2B5EF4-FFF2-40B4-BE49-F238E27FC236}">
                  <a16:creationId xmlns:a16="http://schemas.microsoft.com/office/drawing/2014/main" id="{2866EEE1-77F3-E046-A71A-D52B60B665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74" y="153570"/>
              <a:ext cx="2839653" cy="927808"/>
            </a:xfrm>
            <a:prstGeom prst="rect">
              <a:avLst/>
            </a:prstGeom>
          </p:spPr>
        </p:pic>
      </p:grpSp>
      <p:sp>
        <p:nvSpPr>
          <p:cNvPr id="19" name="Rectangle 18">
            <a:extLst>
              <a:ext uri="{FF2B5EF4-FFF2-40B4-BE49-F238E27FC236}">
                <a16:creationId xmlns:a16="http://schemas.microsoft.com/office/drawing/2014/main" id="{A56E0A9E-AD85-A54F-90BF-2E65752C17A9}"/>
              </a:ext>
            </a:extLst>
          </p:cNvPr>
          <p:cNvSpPr/>
          <p:nvPr/>
        </p:nvSpPr>
        <p:spPr>
          <a:xfrm>
            <a:off x="270326" y="1279836"/>
            <a:ext cx="5456883" cy="461665"/>
          </a:xfrm>
          <a:prstGeom prst="rect">
            <a:avLst/>
          </a:prstGeom>
        </p:spPr>
        <p:txBody>
          <a:bodyPr wrap="square">
            <a:spAutoFit/>
          </a:bodyPr>
          <a:lstStyle/>
          <a:p>
            <a:r>
              <a:rPr lang="en-US" sz="2400" b="1" dirty="0">
                <a:solidFill>
                  <a:schemeClr val="bg2">
                    <a:lumMod val="25000"/>
                  </a:schemeClr>
                </a:solidFill>
              </a:rPr>
              <a:t>Sharing Personal information </a:t>
            </a:r>
            <a:endParaRPr lang="tr-TR" sz="2400" b="1" dirty="0">
              <a:solidFill>
                <a:schemeClr val="bg2">
                  <a:lumMod val="25000"/>
                </a:schemeClr>
              </a:solidFill>
            </a:endParaRPr>
          </a:p>
        </p:txBody>
      </p:sp>
      <p:sp>
        <p:nvSpPr>
          <p:cNvPr id="7" name="Rectangle 6">
            <a:extLst>
              <a:ext uri="{FF2B5EF4-FFF2-40B4-BE49-F238E27FC236}">
                <a16:creationId xmlns:a16="http://schemas.microsoft.com/office/drawing/2014/main" id="{E6281E0E-C0D0-874B-84B1-E6BB0E365EEA}"/>
              </a:ext>
            </a:extLst>
          </p:cNvPr>
          <p:cNvSpPr/>
          <p:nvPr/>
        </p:nvSpPr>
        <p:spPr>
          <a:xfrm>
            <a:off x="10484189" y="258266"/>
            <a:ext cx="893460" cy="4558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Picture 17" descr="A picture containing device&#10;&#10;Description automatically generated">
            <a:extLst>
              <a:ext uri="{FF2B5EF4-FFF2-40B4-BE49-F238E27FC236}">
                <a16:creationId xmlns:a16="http://schemas.microsoft.com/office/drawing/2014/main" id="{3A93B99A-D78C-4464-83A9-A83A69636E03}"/>
              </a:ext>
            </a:extLst>
          </p:cNvPr>
          <p:cNvPicPr>
            <a:picLocks noChangeAspect="1"/>
          </p:cNvPicPr>
          <p:nvPr/>
        </p:nvPicPr>
        <p:blipFill rotWithShape="1">
          <a:blip r:embed="rId4">
            <a:extLst>
              <a:ext uri="{28A0092B-C50C-407E-A947-70E740481C1C}">
                <a14:useLocalDpi xmlns:a14="http://schemas.microsoft.com/office/drawing/2010/main" val="0"/>
              </a:ext>
            </a:extLst>
          </a:blip>
          <a:srcRect l="36618" t="14581" r="36736" b="14234"/>
          <a:stretch/>
        </p:blipFill>
        <p:spPr>
          <a:xfrm>
            <a:off x="11377649" y="138635"/>
            <a:ext cx="652763" cy="663571"/>
          </a:xfrm>
          <a:prstGeom prst="ellipse">
            <a:avLst/>
          </a:prstGeom>
        </p:spPr>
      </p:pic>
      <p:sp>
        <p:nvSpPr>
          <p:cNvPr id="13" name="TextBox 12">
            <a:extLst>
              <a:ext uri="{FF2B5EF4-FFF2-40B4-BE49-F238E27FC236}">
                <a16:creationId xmlns:a16="http://schemas.microsoft.com/office/drawing/2014/main" id="{1C05A939-7EC7-4307-B88D-EC86E7929264}"/>
              </a:ext>
            </a:extLst>
          </p:cNvPr>
          <p:cNvSpPr txBox="1"/>
          <p:nvPr/>
        </p:nvSpPr>
        <p:spPr>
          <a:xfrm>
            <a:off x="2085975" y="3022938"/>
            <a:ext cx="6096000" cy="2031325"/>
          </a:xfrm>
          <a:prstGeom prst="rect">
            <a:avLst/>
          </a:prstGeom>
          <a:noFill/>
        </p:spPr>
        <p:txBody>
          <a:bodyPr wrap="square">
            <a:spAutoFit/>
          </a:bodyPr>
          <a:lstStyle/>
          <a:p>
            <a:pPr algn="l">
              <a:buFont typeface="Arial" panose="020B0604020202020204" pitchFamily="34" charset="0"/>
              <a:buChar char="•"/>
            </a:pPr>
            <a:r>
              <a:rPr lang="en-US" b="0" i="0" dirty="0">
                <a:solidFill>
                  <a:srgbClr val="53565A"/>
                </a:solidFill>
                <a:effectLst/>
                <a:latin typeface="roboto-slab"/>
              </a:rPr>
              <a:t>Email address</a:t>
            </a:r>
          </a:p>
          <a:p>
            <a:pPr algn="l">
              <a:buFont typeface="Arial" panose="020B0604020202020204" pitchFamily="34" charset="0"/>
              <a:buChar char="•"/>
            </a:pPr>
            <a:r>
              <a:rPr lang="en-US" dirty="0">
                <a:solidFill>
                  <a:srgbClr val="53565A"/>
                </a:solidFill>
                <a:latin typeface="roboto-slab"/>
              </a:rPr>
              <a:t>Passport number, Visa Details</a:t>
            </a:r>
            <a:endParaRPr lang="en-US" b="0" i="0" dirty="0">
              <a:solidFill>
                <a:srgbClr val="53565A"/>
              </a:solidFill>
              <a:effectLst/>
              <a:latin typeface="roboto-slab"/>
            </a:endParaRPr>
          </a:p>
          <a:p>
            <a:pPr algn="l">
              <a:buFont typeface="Arial" panose="020B0604020202020204" pitchFamily="34" charset="0"/>
              <a:buChar char="•"/>
            </a:pPr>
            <a:r>
              <a:rPr lang="en-US" b="0" i="0" dirty="0">
                <a:solidFill>
                  <a:srgbClr val="53565A"/>
                </a:solidFill>
                <a:effectLst/>
                <a:latin typeface="roboto-slab"/>
              </a:rPr>
              <a:t>Driver’s license number</a:t>
            </a:r>
          </a:p>
          <a:p>
            <a:pPr algn="l">
              <a:buFont typeface="Arial" panose="020B0604020202020204" pitchFamily="34" charset="0"/>
              <a:buChar char="•"/>
            </a:pPr>
            <a:r>
              <a:rPr lang="en-US" b="0" i="0" dirty="0">
                <a:solidFill>
                  <a:srgbClr val="53565A"/>
                </a:solidFill>
                <a:effectLst/>
                <a:latin typeface="roboto-slab"/>
              </a:rPr>
              <a:t>Aadhar number </a:t>
            </a:r>
          </a:p>
          <a:p>
            <a:pPr algn="l">
              <a:buFont typeface="Arial" panose="020B0604020202020204" pitchFamily="34" charset="0"/>
              <a:buChar char="•"/>
            </a:pPr>
            <a:r>
              <a:rPr lang="en-US" b="0" i="0" dirty="0">
                <a:solidFill>
                  <a:srgbClr val="53565A"/>
                </a:solidFill>
                <a:effectLst/>
                <a:latin typeface="roboto-slab"/>
              </a:rPr>
              <a:t>Bank/credit card account number</a:t>
            </a:r>
          </a:p>
          <a:p>
            <a:pPr algn="l">
              <a:buFont typeface="Arial" panose="020B0604020202020204" pitchFamily="34" charset="0"/>
              <a:buChar char="•"/>
            </a:pPr>
            <a:r>
              <a:rPr lang="en-US" b="0" i="0" dirty="0">
                <a:solidFill>
                  <a:srgbClr val="53565A"/>
                </a:solidFill>
                <a:effectLst/>
                <a:latin typeface="roboto-slab"/>
              </a:rPr>
              <a:t>Usernames and passwords</a:t>
            </a:r>
          </a:p>
          <a:p>
            <a:pPr algn="l">
              <a:buFont typeface="Arial" panose="020B0604020202020204" pitchFamily="34" charset="0"/>
              <a:buChar char="•"/>
            </a:pPr>
            <a:r>
              <a:rPr lang="en-US" b="0" i="0" dirty="0">
                <a:solidFill>
                  <a:srgbClr val="53565A"/>
                </a:solidFill>
                <a:effectLst/>
                <a:latin typeface="roboto-slab"/>
              </a:rPr>
              <a:t>Medical records/ Test Reports</a:t>
            </a:r>
          </a:p>
        </p:txBody>
      </p:sp>
      <p:pic>
        <p:nvPicPr>
          <p:cNvPr id="3074" name="Picture 2" descr="Aadhaar Update Want to change your Aadhaar card photo Here is what you need  to do follow these simple steps - Tech news hindi - Aadhaar में लगी फोटो  नहीं है पसंद">
            <a:extLst>
              <a:ext uri="{FF2B5EF4-FFF2-40B4-BE49-F238E27FC236}">
                <a16:creationId xmlns:a16="http://schemas.microsoft.com/office/drawing/2014/main" id="{3A31C904-6ECD-4A64-BC48-0DF7AA1B248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86650" y="1422738"/>
            <a:ext cx="2857500" cy="1600200"/>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892C0B96-BB29-4E04-B294-6CE9A2217439}"/>
              </a:ext>
            </a:extLst>
          </p:cNvPr>
          <p:cNvSpPr txBox="1"/>
          <p:nvPr/>
        </p:nvSpPr>
        <p:spPr>
          <a:xfrm>
            <a:off x="4321743" y="413886"/>
            <a:ext cx="3230693" cy="369332"/>
          </a:xfrm>
          <a:prstGeom prst="rect">
            <a:avLst/>
          </a:prstGeom>
          <a:noFill/>
        </p:spPr>
        <p:txBody>
          <a:bodyPr wrap="none" rtlCol="0">
            <a:spAutoFit/>
          </a:bodyPr>
          <a:lstStyle/>
          <a:p>
            <a:r>
              <a:rPr lang="en-IN" dirty="0"/>
              <a:t>Cyber Security Do’s and Don’t’ s </a:t>
            </a:r>
          </a:p>
        </p:txBody>
      </p:sp>
      <p:sp>
        <p:nvSpPr>
          <p:cNvPr id="2" name="Rectangle 1">
            <a:extLst>
              <a:ext uri="{FF2B5EF4-FFF2-40B4-BE49-F238E27FC236}">
                <a16:creationId xmlns:a16="http://schemas.microsoft.com/office/drawing/2014/main" id="{7319F547-C477-8300-A319-F10E57AD09F4}"/>
              </a:ext>
            </a:extLst>
          </p:cNvPr>
          <p:cNvSpPr/>
          <p:nvPr/>
        </p:nvSpPr>
        <p:spPr>
          <a:xfrm>
            <a:off x="53574" y="19050"/>
            <a:ext cx="2775351" cy="10401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41348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1453E949-8BBE-C14D-9AF6-30A00820F05E}"/>
              </a:ext>
            </a:extLst>
          </p:cNvPr>
          <p:cNvGrpSpPr/>
          <p:nvPr/>
        </p:nvGrpSpPr>
        <p:grpSpPr>
          <a:xfrm>
            <a:off x="36606" y="105945"/>
            <a:ext cx="12155394" cy="6486035"/>
            <a:chOff x="36606" y="153570"/>
            <a:chExt cx="12155394" cy="6486035"/>
          </a:xfrm>
        </p:grpSpPr>
        <p:grpSp>
          <p:nvGrpSpPr>
            <p:cNvPr id="11" name="Group 10">
              <a:extLst>
                <a:ext uri="{FF2B5EF4-FFF2-40B4-BE49-F238E27FC236}">
                  <a16:creationId xmlns:a16="http://schemas.microsoft.com/office/drawing/2014/main" id="{41B57D1C-9500-444E-A3A6-0CCC892AEA7C}"/>
                </a:ext>
              </a:extLst>
            </p:cNvPr>
            <p:cNvGrpSpPr/>
            <p:nvPr/>
          </p:nvGrpSpPr>
          <p:grpSpPr>
            <a:xfrm>
              <a:off x="36606" y="893490"/>
              <a:ext cx="12155394" cy="5746115"/>
              <a:chOff x="53574" y="759313"/>
              <a:chExt cx="12155394" cy="5746115"/>
            </a:xfrm>
          </p:grpSpPr>
          <p:sp>
            <p:nvSpPr>
              <p:cNvPr id="14" name="Rectangle 13">
                <a:extLst>
                  <a:ext uri="{FF2B5EF4-FFF2-40B4-BE49-F238E27FC236}">
                    <a16:creationId xmlns:a16="http://schemas.microsoft.com/office/drawing/2014/main" id="{13A554A5-E0A5-4F4D-8080-44F0F2D31B03}"/>
                  </a:ext>
                </a:extLst>
              </p:cNvPr>
              <p:cNvSpPr/>
              <p:nvPr/>
            </p:nvSpPr>
            <p:spPr>
              <a:xfrm>
                <a:off x="1038795" y="759313"/>
                <a:ext cx="11170173"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865D5B83-FC0D-844D-BDAC-DE8590422203}"/>
                  </a:ext>
                </a:extLst>
              </p:cNvPr>
              <p:cNvSpPr/>
              <p:nvPr/>
            </p:nvSpPr>
            <p:spPr>
              <a:xfrm flipV="1">
                <a:off x="53574" y="6459709"/>
                <a:ext cx="12155394" cy="4571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6" name="Picture 15" descr="Icon&#10;&#10;Description automatically generated with medium confidence">
              <a:extLst>
                <a:ext uri="{FF2B5EF4-FFF2-40B4-BE49-F238E27FC236}">
                  <a16:creationId xmlns:a16="http://schemas.microsoft.com/office/drawing/2014/main" id="{2866EEE1-77F3-E046-A71A-D52B60B665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74" y="153570"/>
              <a:ext cx="2839653" cy="927808"/>
            </a:xfrm>
            <a:prstGeom prst="rect">
              <a:avLst/>
            </a:prstGeom>
          </p:spPr>
        </p:pic>
      </p:grpSp>
      <p:sp>
        <p:nvSpPr>
          <p:cNvPr id="19" name="Rectangle 18">
            <a:extLst>
              <a:ext uri="{FF2B5EF4-FFF2-40B4-BE49-F238E27FC236}">
                <a16:creationId xmlns:a16="http://schemas.microsoft.com/office/drawing/2014/main" id="{A56E0A9E-AD85-A54F-90BF-2E65752C17A9}"/>
              </a:ext>
            </a:extLst>
          </p:cNvPr>
          <p:cNvSpPr/>
          <p:nvPr/>
        </p:nvSpPr>
        <p:spPr>
          <a:xfrm>
            <a:off x="270326" y="1279836"/>
            <a:ext cx="5456883" cy="461665"/>
          </a:xfrm>
          <a:prstGeom prst="rect">
            <a:avLst/>
          </a:prstGeom>
        </p:spPr>
        <p:txBody>
          <a:bodyPr wrap="square">
            <a:spAutoFit/>
          </a:bodyPr>
          <a:lstStyle/>
          <a:p>
            <a:r>
              <a:rPr lang="en-US" sz="2400" b="1" dirty="0">
                <a:solidFill>
                  <a:schemeClr val="bg2">
                    <a:lumMod val="25000"/>
                  </a:schemeClr>
                </a:solidFill>
              </a:rPr>
              <a:t>Sharing Personal information </a:t>
            </a:r>
            <a:endParaRPr lang="tr-TR" sz="2400" b="1" dirty="0">
              <a:solidFill>
                <a:schemeClr val="bg2">
                  <a:lumMod val="25000"/>
                </a:schemeClr>
              </a:solidFill>
            </a:endParaRPr>
          </a:p>
        </p:txBody>
      </p:sp>
      <p:sp>
        <p:nvSpPr>
          <p:cNvPr id="7" name="Rectangle 6">
            <a:extLst>
              <a:ext uri="{FF2B5EF4-FFF2-40B4-BE49-F238E27FC236}">
                <a16:creationId xmlns:a16="http://schemas.microsoft.com/office/drawing/2014/main" id="{E6281E0E-C0D0-874B-84B1-E6BB0E365EEA}"/>
              </a:ext>
            </a:extLst>
          </p:cNvPr>
          <p:cNvSpPr/>
          <p:nvPr/>
        </p:nvSpPr>
        <p:spPr>
          <a:xfrm>
            <a:off x="10484189" y="258266"/>
            <a:ext cx="893460" cy="4558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Picture 17" descr="A picture containing device&#10;&#10;Description automatically generated">
            <a:extLst>
              <a:ext uri="{FF2B5EF4-FFF2-40B4-BE49-F238E27FC236}">
                <a16:creationId xmlns:a16="http://schemas.microsoft.com/office/drawing/2014/main" id="{3A93B99A-D78C-4464-83A9-A83A69636E03}"/>
              </a:ext>
            </a:extLst>
          </p:cNvPr>
          <p:cNvPicPr>
            <a:picLocks noChangeAspect="1"/>
          </p:cNvPicPr>
          <p:nvPr/>
        </p:nvPicPr>
        <p:blipFill rotWithShape="1">
          <a:blip r:embed="rId4">
            <a:extLst>
              <a:ext uri="{28A0092B-C50C-407E-A947-70E740481C1C}">
                <a14:useLocalDpi xmlns:a14="http://schemas.microsoft.com/office/drawing/2010/main" val="0"/>
              </a:ext>
            </a:extLst>
          </a:blip>
          <a:srcRect l="36618" t="14581" r="36736" b="14234"/>
          <a:stretch/>
        </p:blipFill>
        <p:spPr>
          <a:xfrm>
            <a:off x="11377649" y="138635"/>
            <a:ext cx="652763" cy="663571"/>
          </a:xfrm>
          <a:prstGeom prst="ellipse">
            <a:avLst/>
          </a:prstGeom>
        </p:spPr>
      </p:pic>
      <p:pic>
        <p:nvPicPr>
          <p:cNvPr id="3074" name="Picture 2" descr="Aadhaar Update Want to change your Aadhaar card photo Here is what you need  to do follow these simple steps - Tech news hindi - Aadhaar में लगी फोटो  नहीं है पसंद">
            <a:extLst>
              <a:ext uri="{FF2B5EF4-FFF2-40B4-BE49-F238E27FC236}">
                <a16:creationId xmlns:a16="http://schemas.microsoft.com/office/drawing/2014/main" id="{3A31C904-6ECD-4A64-BC48-0DF7AA1B248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86650" y="1422738"/>
            <a:ext cx="2857500" cy="1600200"/>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0D8FFFE7-4A73-435B-AD81-602C3B0B1378}"/>
              </a:ext>
            </a:extLst>
          </p:cNvPr>
          <p:cNvSpPr txBox="1"/>
          <p:nvPr/>
        </p:nvSpPr>
        <p:spPr>
          <a:xfrm>
            <a:off x="723900" y="3284277"/>
            <a:ext cx="7743825" cy="923330"/>
          </a:xfrm>
          <a:prstGeom prst="rect">
            <a:avLst/>
          </a:prstGeom>
          <a:noFill/>
        </p:spPr>
        <p:txBody>
          <a:bodyPr wrap="square">
            <a:spAutoFit/>
          </a:bodyPr>
          <a:lstStyle/>
          <a:p>
            <a:r>
              <a:rPr lang="en-US" b="0" i="0" dirty="0">
                <a:solidFill>
                  <a:srgbClr val="53565A"/>
                </a:solidFill>
                <a:effectLst/>
                <a:latin typeface="roboto-slab"/>
              </a:rPr>
              <a:t>Criminals can piece together widely available information, like a name or birthdate, with Personal identifiable information and they can commit various cyber crimes like identity Fraud, Social engineering attacks so on</a:t>
            </a:r>
            <a:endParaRPr lang="en-IN" dirty="0"/>
          </a:p>
        </p:txBody>
      </p:sp>
      <p:sp>
        <p:nvSpPr>
          <p:cNvPr id="13" name="TextBox 12">
            <a:extLst>
              <a:ext uri="{FF2B5EF4-FFF2-40B4-BE49-F238E27FC236}">
                <a16:creationId xmlns:a16="http://schemas.microsoft.com/office/drawing/2014/main" id="{CE20FFC7-B201-4AB6-964E-7EB39ADA814B}"/>
              </a:ext>
            </a:extLst>
          </p:cNvPr>
          <p:cNvSpPr txBox="1"/>
          <p:nvPr/>
        </p:nvSpPr>
        <p:spPr>
          <a:xfrm>
            <a:off x="4321743" y="413886"/>
            <a:ext cx="3230693" cy="369332"/>
          </a:xfrm>
          <a:prstGeom prst="rect">
            <a:avLst/>
          </a:prstGeom>
          <a:noFill/>
        </p:spPr>
        <p:txBody>
          <a:bodyPr wrap="none" rtlCol="0">
            <a:spAutoFit/>
          </a:bodyPr>
          <a:lstStyle/>
          <a:p>
            <a:r>
              <a:rPr lang="en-IN" dirty="0"/>
              <a:t>Cyber Security Do’s and Don’t’ s </a:t>
            </a:r>
          </a:p>
        </p:txBody>
      </p:sp>
      <p:sp>
        <p:nvSpPr>
          <p:cNvPr id="2" name="Rectangle 1">
            <a:extLst>
              <a:ext uri="{FF2B5EF4-FFF2-40B4-BE49-F238E27FC236}">
                <a16:creationId xmlns:a16="http://schemas.microsoft.com/office/drawing/2014/main" id="{1CA3DE41-D8AE-39D7-2284-F1AA20F7872D}"/>
              </a:ext>
            </a:extLst>
          </p:cNvPr>
          <p:cNvSpPr/>
          <p:nvPr/>
        </p:nvSpPr>
        <p:spPr>
          <a:xfrm>
            <a:off x="53574" y="19050"/>
            <a:ext cx="2775351" cy="10401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02966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1453E949-8BBE-C14D-9AF6-30A00820F05E}"/>
              </a:ext>
            </a:extLst>
          </p:cNvPr>
          <p:cNvGrpSpPr/>
          <p:nvPr/>
        </p:nvGrpSpPr>
        <p:grpSpPr>
          <a:xfrm>
            <a:off x="36606" y="105945"/>
            <a:ext cx="12155394" cy="6486035"/>
            <a:chOff x="36606" y="153570"/>
            <a:chExt cx="12155394" cy="6486035"/>
          </a:xfrm>
        </p:grpSpPr>
        <p:grpSp>
          <p:nvGrpSpPr>
            <p:cNvPr id="11" name="Group 10">
              <a:extLst>
                <a:ext uri="{FF2B5EF4-FFF2-40B4-BE49-F238E27FC236}">
                  <a16:creationId xmlns:a16="http://schemas.microsoft.com/office/drawing/2014/main" id="{41B57D1C-9500-444E-A3A6-0CCC892AEA7C}"/>
                </a:ext>
              </a:extLst>
            </p:cNvPr>
            <p:cNvGrpSpPr/>
            <p:nvPr/>
          </p:nvGrpSpPr>
          <p:grpSpPr>
            <a:xfrm>
              <a:off x="36606" y="893490"/>
              <a:ext cx="12155394" cy="5746115"/>
              <a:chOff x="53574" y="759313"/>
              <a:chExt cx="12155394" cy="5746115"/>
            </a:xfrm>
          </p:grpSpPr>
          <p:sp>
            <p:nvSpPr>
              <p:cNvPr id="14" name="Rectangle 13">
                <a:extLst>
                  <a:ext uri="{FF2B5EF4-FFF2-40B4-BE49-F238E27FC236}">
                    <a16:creationId xmlns:a16="http://schemas.microsoft.com/office/drawing/2014/main" id="{13A554A5-E0A5-4F4D-8080-44F0F2D31B03}"/>
                  </a:ext>
                </a:extLst>
              </p:cNvPr>
              <p:cNvSpPr/>
              <p:nvPr/>
            </p:nvSpPr>
            <p:spPr>
              <a:xfrm>
                <a:off x="1038795" y="759313"/>
                <a:ext cx="11170173"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865D5B83-FC0D-844D-BDAC-DE8590422203}"/>
                  </a:ext>
                </a:extLst>
              </p:cNvPr>
              <p:cNvSpPr/>
              <p:nvPr/>
            </p:nvSpPr>
            <p:spPr>
              <a:xfrm flipV="1">
                <a:off x="53574" y="6459709"/>
                <a:ext cx="12155394" cy="4571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6" name="Picture 15" descr="Icon&#10;&#10;Description automatically generated with medium confidence">
              <a:extLst>
                <a:ext uri="{FF2B5EF4-FFF2-40B4-BE49-F238E27FC236}">
                  <a16:creationId xmlns:a16="http://schemas.microsoft.com/office/drawing/2014/main" id="{2866EEE1-77F3-E046-A71A-D52B60B665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74" y="153570"/>
              <a:ext cx="2839653" cy="927808"/>
            </a:xfrm>
            <a:prstGeom prst="rect">
              <a:avLst/>
            </a:prstGeom>
          </p:spPr>
        </p:pic>
      </p:grpSp>
      <p:sp>
        <p:nvSpPr>
          <p:cNvPr id="7" name="Rectangle 6">
            <a:extLst>
              <a:ext uri="{FF2B5EF4-FFF2-40B4-BE49-F238E27FC236}">
                <a16:creationId xmlns:a16="http://schemas.microsoft.com/office/drawing/2014/main" id="{E6281E0E-C0D0-874B-84B1-E6BB0E365EEA}"/>
              </a:ext>
            </a:extLst>
          </p:cNvPr>
          <p:cNvSpPr/>
          <p:nvPr/>
        </p:nvSpPr>
        <p:spPr>
          <a:xfrm>
            <a:off x="10484189" y="258266"/>
            <a:ext cx="893460" cy="4558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Picture 17" descr="A picture containing device&#10;&#10;Description automatically generated">
            <a:extLst>
              <a:ext uri="{FF2B5EF4-FFF2-40B4-BE49-F238E27FC236}">
                <a16:creationId xmlns:a16="http://schemas.microsoft.com/office/drawing/2014/main" id="{3A93B99A-D78C-4464-83A9-A83A69636E03}"/>
              </a:ext>
            </a:extLst>
          </p:cNvPr>
          <p:cNvPicPr>
            <a:picLocks noChangeAspect="1"/>
          </p:cNvPicPr>
          <p:nvPr/>
        </p:nvPicPr>
        <p:blipFill rotWithShape="1">
          <a:blip r:embed="rId4">
            <a:extLst>
              <a:ext uri="{28A0092B-C50C-407E-A947-70E740481C1C}">
                <a14:useLocalDpi xmlns:a14="http://schemas.microsoft.com/office/drawing/2010/main" val="0"/>
              </a:ext>
            </a:extLst>
          </a:blip>
          <a:srcRect l="36618" t="14581" r="36736" b="14234"/>
          <a:stretch/>
        </p:blipFill>
        <p:spPr>
          <a:xfrm>
            <a:off x="11377649" y="138635"/>
            <a:ext cx="652763" cy="663571"/>
          </a:xfrm>
          <a:prstGeom prst="ellipse">
            <a:avLst/>
          </a:prstGeom>
        </p:spPr>
      </p:pic>
      <p:sp>
        <p:nvSpPr>
          <p:cNvPr id="3" name="TextBox 2">
            <a:extLst>
              <a:ext uri="{FF2B5EF4-FFF2-40B4-BE49-F238E27FC236}">
                <a16:creationId xmlns:a16="http://schemas.microsoft.com/office/drawing/2014/main" id="{D2F6ED48-78BB-409B-B4BB-B328F98F86FF}"/>
              </a:ext>
            </a:extLst>
          </p:cNvPr>
          <p:cNvSpPr txBox="1"/>
          <p:nvPr/>
        </p:nvSpPr>
        <p:spPr>
          <a:xfrm>
            <a:off x="1952625" y="2362200"/>
            <a:ext cx="1309269" cy="369332"/>
          </a:xfrm>
          <a:prstGeom prst="rect">
            <a:avLst/>
          </a:prstGeom>
          <a:noFill/>
        </p:spPr>
        <p:txBody>
          <a:bodyPr wrap="none" rtlCol="0">
            <a:spAutoFit/>
          </a:bodyPr>
          <a:lstStyle/>
          <a:p>
            <a:r>
              <a:rPr lang="en-IN" dirty="0"/>
              <a:t>Geotagging </a:t>
            </a:r>
          </a:p>
        </p:txBody>
      </p:sp>
      <p:sp>
        <p:nvSpPr>
          <p:cNvPr id="17" name="TextBox 16">
            <a:extLst>
              <a:ext uri="{FF2B5EF4-FFF2-40B4-BE49-F238E27FC236}">
                <a16:creationId xmlns:a16="http://schemas.microsoft.com/office/drawing/2014/main" id="{FF7EBA05-955A-4B33-B328-65BD251B2A04}"/>
              </a:ext>
            </a:extLst>
          </p:cNvPr>
          <p:cNvSpPr txBox="1"/>
          <p:nvPr/>
        </p:nvSpPr>
        <p:spPr>
          <a:xfrm>
            <a:off x="742950" y="2960502"/>
            <a:ext cx="5686425" cy="1200329"/>
          </a:xfrm>
          <a:prstGeom prst="rect">
            <a:avLst/>
          </a:prstGeom>
          <a:noFill/>
        </p:spPr>
        <p:txBody>
          <a:bodyPr wrap="square">
            <a:spAutoFit/>
          </a:bodyPr>
          <a:lstStyle/>
          <a:p>
            <a:r>
              <a:rPr lang="en-US" b="0" i="0" dirty="0">
                <a:solidFill>
                  <a:srgbClr val="202124"/>
                </a:solidFill>
                <a:effectLst/>
                <a:latin typeface="arial" panose="020B0604020202020204" pitchFamily="34" charset="0"/>
              </a:rPr>
              <a:t>Sharing  that you're away on holiday</a:t>
            </a:r>
            <a:r>
              <a:rPr lang="en-US" dirty="0">
                <a:solidFill>
                  <a:srgbClr val="202124"/>
                </a:solidFill>
                <a:latin typeface="arial" panose="020B0604020202020204" pitchFamily="34" charset="0"/>
              </a:rPr>
              <a:t> ,</a:t>
            </a:r>
            <a:r>
              <a:rPr lang="en-US" b="0" i="0" dirty="0">
                <a:solidFill>
                  <a:srgbClr val="202124"/>
                </a:solidFill>
                <a:effectLst/>
                <a:latin typeface="arial" panose="020B0604020202020204" pitchFamily="34" charset="0"/>
              </a:rPr>
              <a:t>announcing that you're not at your home. This could give criminals  the chance to target your place of residence, if they know where it is.</a:t>
            </a:r>
            <a:endParaRPr lang="en-IN" dirty="0"/>
          </a:p>
        </p:txBody>
      </p:sp>
      <p:pic>
        <p:nvPicPr>
          <p:cNvPr id="10242" name="Picture 2" descr="Selective Focus Photography of Yellow School Bus Die-cast">
            <a:extLst>
              <a:ext uri="{FF2B5EF4-FFF2-40B4-BE49-F238E27FC236}">
                <a16:creationId xmlns:a16="http://schemas.microsoft.com/office/drawing/2014/main" id="{25E1D9B9-7552-44D1-80AA-3CAD0AF182B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05650" y="998458"/>
            <a:ext cx="4762500" cy="3171825"/>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38739907-8651-4690-B021-23FBCBEA3B07}"/>
              </a:ext>
            </a:extLst>
          </p:cNvPr>
          <p:cNvSpPr txBox="1"/>
          <p:nvPr/>
        </p:nvSpPr>
        <p:spPr>
          <a:xfrm>
            <a:off x="647701" y="4470738"/>
            <a:ext cx="9836488" cy="1200329"/>
          </a:xfrm>
          <a:prstGeom prst="rect">
            <a:avLst/>
          </a:prstGeom>
          <a:noFill/>
        </p:spPr>
        <p:txBody>
          <a:bodyPr wrap="square">
            <a:spAutoFit/>
          </a:bodyPr>
          <a:lstStyle/>
          <a:p>
            <a:r>
              <a:rPr lang="en-US" b="0" i="0" dirty="0">
                <a:solidFill>
                  <a:srgbClr val="292929"/>
                </a:solidFill>
                <a:effectLst/>
                <a:latin typeface="charter"/>
              </a:rPr>
              <a:t>Negative consequences of the geotagging. This area used to be a little-known place along the Colorado River in Arizona with a few visitors each year. However due to the geotagged photos in social media it became well-known and receives more than 4 million visitors a year. Visitors are reported to disturb the wild life, cut down trees for firewood and leave behind a huge amount of waste.</a:t>
            </a:r>
            <a:endParaRPr lang="en-IN" dirty="0"/>
          </a:p>
        </p:txBody>
      </p:sp>
      <p:sp>
        <p:nvSpPr>
          <p:cNvPr id="19" name="TextBox 18">
            <a:extLst>
              <a:ext uri="{FF2B5EF4-FFF2-40B4-BE49-F238E27FC236}">
                <a16:creationId xmlns:a16="http://schemas.microsoft.com/office/drawing/2014/main" id="{F5A1E221-02E9-4904-B267-56A8FE96DFAB}"/>
              </a:ext>
            </a:extLst>
          </p:cNvPr>
          <p:cNvSpPr txBox="1"/>
          <p:nvPr/>
        </p:nvSpPr>
        <p:spPr>
          <a:xfrm>
            <a:off x="4321743" y="413886"/>
            <a:ext cx="3230693" cy="369332"/>
          </a:xfrm>
          <a:prstGeom prst="rect">
            <a:avLst/>
          </a:prstGeom>
          <a:noFill/>
        </p:spPr>
        <p:txBody>
          <a:bodyPr wrap="none" rtlCol="0">
            <a:spAutoFit/>
          </a:bodyPr>
          <a:lstStyle/>
          <a:p>
            <a:r>
              <a:rPr lang="en-IN" dirty="0"/>
              <a:t>Cyber Security Do’s and Don’t’ s </a:t>
            </a:r>
          </a:p>
        </p:txBody>
      </p:sp>
      <p:sp>
        <p:nvSpPr>
          <p:cNvPr id="2" name="Rectangle 1">
            <a:extLst>
              <a:ext uri="{FF2B5EF4-FFF2-40B4-BE49-F238E27FC236}">
                <a16:creationId xmlns:a16="http://schemas.microsoft.com/office/drawing/2014/main" id="{D4CA73DF-AE52-B714-461D-9A7D602175D1}"/>
              </a:ext>
            </a:extLst>
          </p:cNvPr>
          <p:cNvSpPr/>
          <p:nvPr/>
        </p:nvSpPr>
        <p:spPr>
          <a:xfrm>
            <a:off x="53574" y="19050"/>
            <a:ext cx="2775351" cy="10401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35532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1453E949-8BBE-C14D-9AF6-30A00820F05E}"/>
              </a:ext>
            </a:extLst>
          </p:cNvPr>
          <p:cNvGrpSpPr/>
          <p:nvPr/>
        </p:nvGrpSpPr>
        <p:grpSpPr>
          <a:xfrm>
            <a:off x="36606" y="105945"/>
            <a:ext cx="12155394" cy="6486035"/>
            <a:chOff x="36606" y="153570"/>
            <a:chExt cx="12155394" cy="6486035"/>
          </a:xfrm>
        </p:grpSpPr>
        <p:grpSp>
          <p:nvGrpSpPr>
            <p:cNvPr id="11" name="Group 10">
              <a:extLst>
                <a:ext uri="{FF2B5EF4-FFF2-40B4-BE49-F238E27FC236}">
                  <a16:creationId xmlns:a16="http://schemas.microsoft.com/office/drawing/2014/main" id="{41B57D1C-9500-444E-A3A6-0CCC892AEA7C}"/>
                </a:ext>
              </a:extLst>
            </p:cNvPr>
            <p:cNvGrpSpPr/>
            <p:nvPr/>
          </p:nvGrpSpPr>
          <p:grpSpPr>
            <a:xfrm>
              <a:off x="36606" y="893490"/>
              <a:ext cx="12155394" cy="5746115"/>
              <a:chOff x="53574" y="759313"/>
              <a:chExt cx="12155394" cy="5746115"/>
            </a:xfrm>
          </p:grpSpPr>
          <p:sp>
            <p:nvSpPr>
              <p:cNvPr id="14" name="Rectangle 13">
                <a:extLst>
                  <a:ext uri="{FF2B5EF4-FFF2-40B4-BE49-F238E27FC236}">
                    <a16:creationId xmlns:a16="http://schemas.microsoft.com/office/drawing/2014/main" id="{13A554A5-E0A5-4F4D-8080-44F0F2D31B03}"/>
                  </a:ext>
                </a:extLst>
              </p:cNvPr>
              <p:cNvSpPr/>
              <p:nvPr/>
            </p:nvSpPr>
            <p:spPr>
              <a:xfrm>
                <a:off x="1038795" y="759313"/>
                <a:ext cx="11170173"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865D5B83-FC0D-844D-BDAC-DE8590422203}"/>
                  </a:ext>
                </a:extLst>
              </p:cNvPr>
              <p:cNvSpPr/>
              <p:nvPr/>
            </p:nvSpPr>
            <p:spPr>
              <a:xfrm flipV="1">
                <a:off x="53574" y="6459709"/>
                <a:ext cx="12155394" cy="4571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6" name="Picture 15" descr="Icon&#10;&#10;Description automatically generated with medium confidence">
              <a:extLst>
                <a:ext uri="{FF2B5EF4-FFF2-40B4-BE49-F238E27FC236}">
                  <a16:creationId xmlns:a16="http://schemas.microsoft.com/office/drawing/2014/main" id="{2866EEE1-77F3-E046-A71A-D52B60B665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74" y="153570"/>
              <a:ext cx="2839653" cy="927808"/>
            </a:xfrm>
            <a:prstGeom prst="rect">
              <a:avLst/>
            </a:prstGeom>
          </p:spPr>
        </p:pic>
      </p:grpSp>
      <p:sp>
        <p:nvSpPr>
          <p:cNvPr id="7" name="Rectangle 6">
            <a:extLst>
              <a:ext uri="{FF2B5EF4-FFF2-40B4-BE49-F238E27FC236}">
                <a16:creationId xmlns:a16="http://schemas.microsoft.com/office/drawing/2014/main" id="{E6281E0E-C0D0-874B-84B1-E6BB0E365EEA}"/>
              </a:ext>
            </a:extLst>
          </p:cNvPr>
          <p:cNvSpPr/>
          <p:nvPr/>
        </p:nvSpPr>
        <p:spPr>
          <a:xfrm>
            <a:off x="10484189" y="258266"/>
            <a:ext cx="893460" cy="4558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Picture 17" descr="A picture containing device&#10;&#10;Description automatically generated">
            <a:extLst>
              <a:ext uri="{FF2B5EF4-FFF2-40B4-BE49-F238E27FC236}">
                <a16:creationId xmlns:a16="http://schemas.microsoft.com/office/drawing/2014/main" id="{3A93B99A-D78C-4464-83A9-A83A69636E03}"/>
              </a:ext>
            </a:extLst>
          </p:cNvPr>
          <p:cNvPicPr>
            <a:picLocks noChangeAspect="1"/>
          </p:cNvPicPr>
          <p:nvPr/>
        </p:nvPicPr>
        <p:blipFill rotWithShape="1">
          <a:blip r:embed="rId4">
            <a:extLst>
              <a:ext uri="{28A0092B-C50C-407E-A947-70E740481C1C}">
                <a14:useLocalDpi xmlns:a14="http://schemas.microsoft.com/office/drawing/2010/main" val="0"/>
              </a:ext>
            </a:extLst>
          </a:blip>
          <a:srcRect l="36618" t="14581" r="36736" b="14234"/>
          <a:stretch/>
        </p:blipFill>
        <p:spPr>
          <a:xfrm>
            <a:off x="11377649" y="138635"/>
            <a:ext cx="652763" cy="663571"/>
          </a:xfrm>
          <a:prstGeom prst="ellipse">
            <a:avLst/>
          </a:prstGeom>
        </p:spPr>
      </p:pic>
      <p:sp>
        <p:nvSpPr>
          <p:cNvPr id="3" name="TextBox 2">
            <a:extLst>
              <a:ext uri="{FF2B5EF4-FFF2-40B4-BE49-F238E27FC236}">
                <a16:creationId xmlns:a16="http://schemas.microsoft.com/office/drawing/2014/main" id="{D2F6ED48-78BB-409B-B4BB-B328F98F86FF}"/>
              </a:ext>
            </a:extLst>
          </p:cNvPr>
          <p:cNvSpPr txBox="1"/>
          <p:nvPr/>
        </p:nvSpPr>
        <p:spPr>
          <a:xfrm>
            <a:off x="342900" y="2362200"/>
            <a:ext cx="6430094" cy="923330"/>
          </a:xfrm>
          <a:prstGeom prst="rect">
            <a:avLst/>
          </a:prstGeom>
          <a:noFill/>
        </p:spPr>
        <p:txBody>
          <a:bodyPr wrap="none" rtlCol="0">
            <a:spAutoFit/>
          </a:bodyPr>
          <a:lstStyle/>
          <a:p>
            <a:pPr algn="l"/>
            <a:r>
              <a:rPr lang="en-US" b="0" i="0" dirty="0">
                <a:solidFill>
                  <a:srgbClr val="53565A"/>
                </a:solidFill>
                <a:effectLst/>
                <a:latin typeface="brandon-grotesque"/>
              </a:rPr>
              <a:t>Doing quizzes and games that require access to profile information</a:t>
            </a:r>
          </a:p>
          <a:p>
            <a:br>
              <a:rPr lang="en-US" b="0" i="0" dirty="0">
                <a:solidFill>
                  <a:srgbClr val="53565A"/>
                </a:solidFill>
                <a:effectLst/>
                <a:latin typeface="roboto-slab"/>
              </a:rPr>
            </a:br>
            <a:r>
              <a:rPr lang="en-IN" dirty="0"/>
              <a:t> </a:t>
            </a:r>
          </a:p>
        </p:txBody>
      </p:sp>
      <p:pic>
        <p:nvPicPr>
          <p:cNvPr id="4" name="Picture 3">
            <a:extLst>
              <a:ext uri="{FF2B5EF4-FFF2-40B4-BE49-F238E27FC236}">
                <a16:creationId xmlns:a16="http://schemas.microsoft.com/office/drawing/2014/main" id="{C7D2F410-ED60-4309-BA35-C6874CC86755}"/>
              </a:ext>
            </a:extLst>
          </p:cNvPr>
          <p:cNvPicPr>
            <a:picLocks noChangeAspect="1"/>
          </p:cNvPicPr>
          <p:nvPr/>
        </p:nvPicPr>
        <p:blipFill>
          <a:blip r:embed="rId5"/>
          <a:stretch>
            <a:fillRect/>
          </a:stretch>
        </p:blipFill>
        <p:spPr>
          <a:xfrm>
            <a:off x="7112100" y="1586615"/>
            <a:ext cx="4591930" cy="4728099"/>
          </a:xfrm>
          <a:prstGeom prst="rect">
            <a:avLst/>
          </a:prstGeom>
        </p:spPr>
      </p:pic>
      <p:sp>
        <p:nvSpPr>
          <p:cNvPr id="6" name="TextBox 5">
            <a:extLst>
              <a:ext uri="{FF2B5EF4-FFF2-40B4-BE49-F238E27FC236}">
                <a16:creationId xmlns:a16="http://schemas.microsoft.com/office/drawing/2014/main" id="{99B66BBB-73CE-4CCD-B20A-B26DA5F3D195}"/>
              </a:ext>
            </a:extLst>
          </p:cNvPr>
          <p:cNvSpPr txBox="1"/>
          <p:nvPr/>
        </p:nvSpPr>
        <p:spPr>
          <a:xfrm>
            <a:off x="9264160" y="3016051"/>
            <a:ext cx="1499090" cy="1566962"/>
          </a:xfrm>
          <a:prstGeom prst="rect">
            <a:avLst/>
          </a:prstGeom>
          <a:solidFill>
            <a:schemeClr val="bg2"/>
          </a:solidFill>
        </p:spPr>
        <p:txBody>
          <a:bodyPr wrap="square" rtlCol="0">
            <a:spAutoFit/>
          </a:bodyPr>
          <a:lstStyle/>
          <a:p>
            <a:endParaRPr lang="en-IN" dirty="0"/>
          </a:p>
        </p:txBody>
      </p:sp>
      <p:sp>
        <p:nvSpPr>
          <p:cNvPr id="13" name="TextBox 12">
            <a:extLst>
              <a:ext uri="{FF2B5EF4-FFF2-40B4-BE49-F238E27FC236}">
                <a16:creationId xmlns:a16="http://schemas.microsoft.com/office/drawing/2014/main" id="{41CFC284-F745-407D-9049-8924A579FB79}"/>
              </a:ext>
            </a:extLst>
          </p:cNvPr>
          <p:cNvSpPr txBox="1"/>
          <p:nvPr/>
        </p:nvSpPr>
        <p:spPr>
          <a:xfrm>
            <a:off x="4321743" y="413886"/>
            <a:ext cx="3230693" cy="369332"/>
          </a:xfrm>
          <a:prstGeom prst="rect">
            <a:avLst/>
          </a:prstGeom>
          <a:noFill/>
        </p:spPr>
        <p:txBody>
          <a:bodyPr wrap="none" rtlCol="0">
            <a:spAutoFit/>
          </a:bodyPr>
          <a:lstStyle/>
          <a:p>
            <a:r>
              <a:rPr lang="en-IN" dirty="0"/>
              <a:t>Cyber Security Do’s and Don’t’ s </a:t>
            </a:r>
          </a:p>
        </p:txBody>
      </p:sp>
      <p:sp>
        <p:nvSpPr>
          <p:cNvPr id="2" name="Rectangle 1">
            <a:extLst>
              <a:ext uri="{FF2B5EF4-FFF2-40B4-BE49-F238E27FC236}">
                <a16:creationId xmlns:a16="http://schemas.microsoft.com/office/drawing/2014/main" id="{F54074CC-D9B8-9C62-1240-ACCF02AE6DEA}"/>
              </a:ext>
            </a:extLst>
          </p:cNvPr>
          <p:cNvSpPr/>
          <p:nvPr/>
        </p:nvSpPr>
        <p:spPr>
          <a:xfrm>
            <a:off x="53574" y="19050"/>
            <a:ext cx="2775351" cy="10401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74490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1453E949-8BBE-C14D-9AF6-30A00820F05E}"/>
              </a:ext>
            </a:extLst>
          </p:cNvPr>
          <p:cNvGrpSpPr/>
          <p:nvPr/>
        </p:nvGrpSpPr>
        <p:grpSpPr>
          <a:xfrm>
            <a:off x="36606" y="113699"/>
            <a:ext cx="12155394" cy="6486035"/>
            <a:chOff x="36606" y="153570"/>
            <a:chExt cx="12155394" cy="6486035"/>
          </a:xfrm>
        </p:grpSpPr>
        <p:grpSp>
          <p:nvGrpSpPr>
            <p:cNvPr id="11" name="Group 10">
              <a:extLst>
                <a:ext uri="{FF2B5EF4-FFF2-40B4-BE49-F238E27FC236}">
                  <a16:creationId xmlns:a16="http://schemas.microsoft.com/office/drawing/2014/main" id="{41B57D1C-9500-444E-A3A6-0CCC892AEA7C}"/>
                </a:ext>
              </a:extLst>
            </p:cNvPr>
            <p:cNvGrpSpPr/>
            <p:nvPr/>
          </p:nvGrpSpPr>
          <p:grpSpPr>
            <a:xfrm>
              <a:off x="36606" y="893490"/>
              <a:ext cx="12155394" cy="5746115"/>
              <a:chOff x="53574" y="759313"/>
              <a:chExt cx="12155394" cy="5746115"/>
            </a:xfrm>
          </p:grpSpPr>
          <p:sp>
            <p:nvSpPr>
              <p:cNvPr id="14" name="Rectangle 13">
                <a:extLst>
                  <a:ext uri="{FF2B5EF4-FFF2-40B4-BE49-F238E27FC236}">
                    <a16:creationId xmlns:a16="http://schemas.microsoft.com/office/drawing/2014/main" id="{13A554A5-E0A5-4F4D-8080-44F0F2D31B03}"/>
                  </a:ext>
                </a:extLst>
              </p:cNvPr>
              <p:cNvSpPr/>
              <p:nvPr/>
            </p:nvSpPr>
            <p:spPr>
              <a:xfrm>
                <a:off x="1038795" y="759313"/>
                <a:ext cx="11170173"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865D5B83-FC0D-844D-BDAC-DE8590422203}"/>
                  </a:ext>
                </a:extLst>
              </p:cNvPr>
              <p:cNvSpPr/>
              <p:nvPr/>
            </p:nvSpPr>
            <p:spPr>
              <a:xfrm flipV="1">
                <a:off x="53574" y="6459709"/>
                <a:ext cx="12155394" cy="4571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6" name="Picture 15" descr="Icon&#10;&#10;Description automatically generated with medium confidence">
              <a:extLst>
                <a:ext uri="{FF2B5EF4-FFF2-40B4-BE49-F238E27FC236}">
                  <a16:creationId xmlns:a16="http://schemas.microsoft.com/office/drawing/2014/main" id="{2866EEE1-77F3-E046-A71A-D52B60B665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74" y="153570"/>
              <a:ext cx="2839653" cy="927808"/>
            </a:xfrm>
            <a:prstGeom prst="rect">
              <a:avLst/>
            </a:prstGeom>
          </p:spPr>
        </p:pic>
      </p:grpSp>
      <p:sp>
        <p:nvSpPr>
          <p:cNvPr id="7" name="Rectangle 6">
            <a:extLst>
              <a:ext uri="{FF2B5EF4-FFF2-40B4-BE49-F238E27FC236}">
                <a16:creationId xmlns:a16="http://schemas.microsoft.com/office/drawing/2014/main" id="{E6281E0E-C0D0-874B-84B1-E6BB0E365EEA}"/>
              </a:ext>
            </a:extLst>
          </p:cNvPr>
          <p:cNvSpPr/>
          <p:nvPr/>
        </p:nvSpPr>
        <p:spPr>
          <a:xfrm>
            <a:off x="10484189" y="258266"/>
            <a:ext cx="893460" cy="4558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Picture 17" descr="A picture containing device&#10;&#10;Description automatically generated">
            <a:extLst>
              <a:ext uri="{FF2B5EF4-FFF2-40B4-BE49-F238E27FC236}">
                <a16:creationId xmlns:a16="http://schemas.microsoft.com/office/drawing/2014/main" id="{3A93B99A-D78C-4464-83A9-A83A69636E03}"/>
              </a:ext>
            </a:extLst>
          </p:cNvPr>
          <p:cNvPicPr>
            <a:picLocks noChangeAspect="1"/>
          </p:cNvPicPr>
          <p:nvPr/>
        </p:nvPicPr>
        <p:blipFill rotWithShape="1">
          <a:blip r:embed="rId4">
            <a:extLst>
              <a:ext uri="{28A0092B-C50C-407E-A947-70E740481C1C}">
                <a14:useLocalDpi xmlns:a14="http://schemas.microsoft.com/office/drawing/2010/main" val="0"/>
              </a:ext>
            </a:extLst>
          </a:blip>
          <a:srcRect l="36618" t="14581" r="36736" b="14234"/>
          <a:stretch/>
        </p:blipFill>
        <p:spPr>
          <a:xfrm>
            <a:off x="11377649" y="138635"/>
            <a:ext cx="652763" cy="663571"/>
          </a:xfrm>
          <a:prstGeom prst="ellipse">
            <a:avLst/>
          </a:prstGeom>
        </p:spPr>
      </p:pic>
      <p:sp>
        <p:nvSpPr>
          <p:cNvPr id="13" name="Content Placeholder 1">
            <a:extLst>
              <a:ext uri="{FF2B5EF4-FFF2-40B4-BE49-F238E27FC236}">
                <a16:creationId xmlns:a16="http://schemas.microsoft.com/office/drawing/2014/main" id="{A0EA3A84-5602-4EEE-B1D2-897C7DC94A3B}"/>
              </a:ext>
            </a:extLst>
          </p:cNvPr>
          <p:cNvSpPr txBox="1">
            <a:spLocks/>
          </p:cNvSpPr>
          <p:nvPr/>
        </p:nvSpPr>
        <p:spPr>
          <a:xfrm>
            <a:off x="503868" y="1620471"/>
            <a:ext cx="5110669" cy="4714772"/>
          </a:xfrm>
          <a:prstGeom prst="rect">
            <a:avLst/>
          </a:prstGeom>
        </p:spPr>
        <p:txBody>
          <a:bodyPr vert="horz" lIns="91440" tIns="45720" rIns="91440" bIns="45720" rtlCol="0" anchor="ctr">
            <a:norm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Inserting USB sticks into devices</a:t>
            </a:r>
          </a:p>
          <a:p>
            <a:endParaRPr lang="en-US" sz="2000" dirty="0"/>
          </a:p>
          <a:p>
            <a:r>
              <a:rPr lang="en-IN" sz="1600" b="0" i="0" dirty="0">
                <a:solidFill>
                  <a:srgbClr val="202124"/>
                </a:solidFill>
                <a:effectLst/>
                <a:latin typeface="arial" panose="020B0604020202020204" pitchFamily="34" charset="0"/>
              </a:rPr>
              <a:t>Universal Serial Bus</a:t>
            </a:r>
            <a:endParaRPr lang="en-US" sz="1600" dirty="0"/>
          </a:p>
          <a:p>
            <a:endParaRPr lang="en-US" dirty="0"/>
          </a:p>
        </p:txBody>
      </p:sp>
      <p:pic>
        <p:nvPicPr>
          <p:cNvPr id="1026" name="Picture 2" descr="Hand Putting a USB Flash Drive in a Laptop">
            <a:extLst>
              <a:ext uri="{FF2B5EF4-FFF2-40B4-BE49-F238E27FC236}">
                <a16:creationId xmlns:a16="http://schemas.microsoft.com/office/drawing/2014/main" id="{12058BF7-FD97-4878-A7D9-66AC8CA3BD0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04586" y="2284788"/>
            <a:ext cx="2257425" cy="338613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B5E9D198-441E-4614-B00D-14E1434DD520}"/>
              </a:ext>
            </a:extLst>
          </p:cNvPr>
          <p:cNvPicPr>
            <a:picLocks noChangeAspect="1"/>
          </p:cNvPicPr>
          <p:nvPr/>
        </p:nvPicPr>
        <p:blipFill>
          <a:blip r:embed="rId6"/>
          <a:stretch>
            <a:fillRect/>
          </a:stretch>
        </p:blipFill>
        <p:spPr>
          <a:xfrm>
            <a:off x="7965914" y="1858816"/>
            <a:ext cx="3482515" cy="4331909"/>
          </a:xfrm>
          <a:prstGeom prst="rect">
            <a:avLst/>
          </a:prstGeom>
        </p:spPr>
      </p:pic>
      <p:sp>
        <p:nvSpPr>
          <p:cNvPr id="17" name="TextBox 16">
            <a:extLst>
              <a:ext uri="{FF2B5EF4-FFF2-40B4-BE49-F238E27FC236}">
                <a16:creationId xmlns:a16="http://schemas.microsoft.com/office/drawing/2014/main" id="{323BCEC7-0F3F-419F-86AC-39EAE99740BC}"/>
              </a:ext>
            </a:extLst>
          </p:cNvPr>
          <p:cNvSpPr txBox="1"/>
          <p:nvPr/>
        </p:nvSpPr>
        <p:spPr>
          <a:xfrm>
            <a:off x="4321743" y="413886"/>
            <a:ext cx="3230693" cy="369332"/>
          </a:xfrm>
          <a:prstGeom prst="rect">
            <a:avLst/>
          </a:prstGeom>
          <a:noFill/>
        </p:spPr>
        <p:txBody>
          <a:bodyPr wrap="none" rtlCol="0">
            <a:spAutoFit/>
          </a:bodyPr>
          <a:lstStyle/>
          <a:p>
            <a:r>
              <a:rPr lang="en-IN" dirty="0"/>
              <a:t>Cyber Security Do’s and Don’t’ s </a:t>
            </a:r>
          </a:p>
        </p:txBody>
      </p:sp>
      <p:sp>
        <p:nvSpPr>
          <p:cNvPr id="2" name="Rectangle 1">
            <a:extLst>
              <a:ext uri="{FF2B5EF4-FFF2-40B4-BE49-F238E27FC236}">
                <a16:creationId xmlns:a16="http://schemas.microsoft.com/office/drawing/2014/main" id="{4BD931FA-8907-996C-D4B8-D313E2F8CA00}"/>
              </a:ext>
            </a:extLst>
          </p:cNvPr>
          <p:cNvSpPr/>
          <p:nvPr/>
        </p:nvSpPr>
        <p:spPr>
          <a:xfrm>
            <a:off x="53574" y="19050"/>
            <a:ext cx="2775351" cy="10401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35756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1453E949-8BBE-C14D-9AF6-30A00820F05E}"/>
              </a:ext>
            </a:extLst>
          </p:cNvPr>
          <p:cNvGrpSpPr/>
          <p:nvPr/>
        </p:nvGrpSpPr>
        <p:grpSpPr>
          <a:xfrm>
            <a:off x="36606" y="105945"/>
            <a:ext cx="12155394" cy="6486035"/>
            <a:chOff x="36606" y="153570"/>
            <a:chExt cx="12155394" cy="6486035"/>
          </a:xfrm>
        </p:grpSpPr>
        <p:grpSp>
          <p:nvGrpSpPr>
            <p:cNvPr id="11" name="Group 10">
              <a:extLst>
                <a:ext uri="{FF2B5EF4-FFF2-40B4-BE49-F238E27FC236}">
                  <a16:creationId xmlns:a16="http://schemas.microsoft.com/office/drawing/2014/main" id="{41B57D1C-9500-444E-A3A6-0CCC892AEA7C}"/>
                </a:ext>
              </a:extLst>
            </p:cNvPr>
            <p:cNvGrpSpPr/>
            <p:nvPr/>
          </p:nvGrpSpPr>
          <p:grpSpPr>
            <a:xfrm>
              <a:off x="36606" y="893490"/>
              <a:ext cx="12155394" cy="5746115"/>
              <a:chOff x="53574" y="759313"/>
              <a:chExt cx="12155394" cy="5746115"/>
            </a:xfrm>
          </p:grpSpPr>
          <p:sp>
            <p:nvSpPr>
              <p:cNvPr id="14" name="Rectangle 13">
                <a:extLst>
                  <a:ext uri="{FF2B5EF4-FFF2-40B4-BE49-F238E27FC236}">
                    <a16:creationId xmlns:a16="http://schemas.microsoft.com/office/drawing/2014/main" id="{13A554A5-E0A5-4F4D-8080-44F0F2D31B03}"/>
                  </a:ext>
                </a:extLst>
              </p:cNvPr>
              <p:cNvSpPr/>
              <p:nvPr/>
            </p:nvSpPr>
            <p:spPr>
              <a:xfrm>
                <a:off x="1038795" y="759313"/>
                <a:ext cx="11170173"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865D5B83-FC0D-844D-BDAC-DE8590422203}"/>
                  </a:ext>
                </a:extLst>
              </p:cNvPr>
              <p:cNvSpPr/>
              <p:nvPr/>
            </p:nvSpPr>
            <p:spPr>
              <a:xfrm flipV="1">
                <a:off x="53574" y="6459709"/>
                <a:ext cx="12155394" cy="4571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6" name="Picture 15" descr="Icon&#10;&#10;Description automatically generated with medium confidence">
              <a:extLst>
                <a:ext uri="{FF2B5EF4-FFF2-40B4-BE49-F238E27FC236}">
                  <a16:creationId xmlns:a16="http://schemas.microsoft.com/office/drawing/2014/main" id="{2866EEE1-77F3-E046-A71A-D52B60B665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74" y="153570"/>
              <a:ext cx="2839653" cy="927808"/>
            </a:xfrm>
            <a:prstGeom prst="rect">
              <a:avLst/>
            </a:prstGeom>
          </p:spPr>
        </p:pic>
      </p:grpSp>
      <p:sp>
        <p:nvSpPr>
          <p:cNvPr id="7" name="Rectangle 6">
            <a:extLst>
              <a:ext uri="{FF2B5EF4-FFF2-40B4-BE49-F238E27FC236}">
                <a16:creationId xmlns:a16="http://schemas.microsoft.com/office/drawing/2014/main" id="{E6281E0E-C0D0-874B-84B1-E6BB0E365EEA}"/>
              </a:ext>
            </a:extLst>
          </p:cNvPr>
          <p:cNvSpPr/>
          <p:nvPr/>
        </p:nvSpPr>
        <p:spPr>
          <a:xfrm>
            <a:off x="10484189" y="258266"/>
            <a:ext cx="893460" cy="4558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Picture 17" descr="A picture containing device&#10;&#10;Description automatically generated">
            <a:extLst>
              <a:ext uri="{FF2B5EF4-FFF2-40B4-BE49-F238E27FC236}">
                <a16:creationId xmlns:a16="http://schemas.microsoft.com/office/drawing/2014/main" id="{3A93B99A-D78C-4464-83A9-A83A69636E03}"/>
              </a:ext>
            </a:extLst>
          </p:cNvPr>
          <p:cNvPicPr>
            <a:picLocks noChangeAspect="1"/>
          </p:cNvPicPr>
          <p:nvPr/>
        </p:nvPicPr>
        <p:blipFill rotWithShape="1">
          <a:blip r:embed="rId4">
            <a:extLst>
              <a:ext uri="{28A0092B-C50C-407E-A947-70E740481C1C}">
                <a14:useLocalDpi xmlns:a14="http://schemas.microsoft.com/office/drawing/2010/main" val="0"/>
              </a:ext>
            </a:extLst>
          </a:blip>
          <a:srcRect l="36618" t="14581" r="36736" b="14234"/>
          <a:stretch/>
        </p:blipFill>
        <p:spPr>
          <a:xfrm>
            <a:off x="11377649" y="138635"/>
            <a:ext cx="652763" cy="663571"/>
          </a:xfrm>
          <a:prstGeom prst="ellipse">
            <a:avLst/>
          </a:prstGeom>
        </p:spPr>
      </p:pic>
      <p:pic>
        <p:nvPicPr>
          <p:cNvPr id="21" name="Picture 20">
            <a:extLst>
              <a:ext uri="{FF2B5EF4-FFF2-40B4-BE49-F238E27FC236}">
                <a16:creationId xmlns:a16="http://schemas.microsoft.com/office/drawing/2014/main" id="{296FA2B9-75B5-444E-90CA-072234B27AC7}"/>
              </a:ext>
            </a:extLst>
          </p:cNvPr>
          <p:cNvPicPr>
            <a:picLocks noChangeAspect="1"/>
          </p:cNvPicPr>
          <p:nvPr/>
        </p:nvPicPr>
        <p:blipFill>
          <a:blip r:embed="rId5"/>
          <a:stretch>
            <a:fillRect/>
          </a:stretch>
        </p:blipFill>
        <p:spPr>
          <a:xfrm>
            <a:off x="8709486" y="6190725"/>
            <a:ext cx="3482514" cy="586868"/>
          </a:xfrm>
          <a:prstGeom prst="rect">
            <a:avLst/>
          </a:prstGeom>
        </p:spPr>
      </p:pic>
      <p:pic>
        <p:nvPicPr>
          <p:cNvPr id="12" name="Picture 11">
            <a:extLst>
              <a:ext uri="{FF2B5EF4-FFF2-40B4-BE49-F238E27FC236}">
                <a16:creationId xmlns:a16="http://schemas.microsoft.com/office/drawing/2014/main" id="{61B47AA2-6AB1-4E20-9862-3FB6CB4166A7}"/>
              </a:ext>
            </a:extLst>
          </p:cNvPr>
          <p:cNvPicPr>
            <a:picLocks noChangeAspect="1"/>
          </p:cNvPicPr>
          <p:nvPr/>
        </p:nvPicPr>
        <p:blipFill>
          <a:blip r:embed="rId6"/>
          <a:stretch>
            <a:fillRect/>
          </a:stretch>
        </p:blipFill>
        <p:spPr>
          <a:xfrm>
            <a:off x="6800849" y="1286781"/>
            <a:ext cx="4438651" cy="4586904"/>
          </a:xfrm>
          <a:prstGeom prst="rect">
            <a:avLst/>
          </a:prstGeom>
          <a:noFill/>
        </p:spPr>
      </p:pic>
      <p:sp>
        <p:nvSpPr>
          <p:cNvPr id="13" name="Content Placeholder 1">
            <a:extLst>
              <a:ext uri="{FF2B5EF4-FFF2-40B4-BE49-F238E27FC236}">
                <a16:creationId xmlns:a16="http://schemas.microsoft.com/office/drawing/2014/main" id="{A0EA3A84-5602-4EEE-B1D2-897C7DC94A3B}"/>
              </a:ext>
            </a:extLst>
          </p:cNvPr>
          <p:cNvSpPr txBox="1">
            <a:spLocks/>
          </p:cNvSpPr>
          <p:nvPr/>
        </p:nvSpPr>
        <p:spPr>
          <a:xfrm>
            <a:off x="503868" y="1620471"/>
            <a:ext cx="5306382" cy="4714772"/>
          </a:xfrm>
          <a:prstGeom prst="rect">
            <a:avLst/>
          </a:prstGeom>
        </p:spPr>
        <p:txBody>
          <a:bodyPr vert="horz" lIns="91440" tIns="45720" rIns="91440" bIns="45720" rtlCol="0" anchor="ctr">
            <a:norm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buFont typeface="Wingdings" panose="05000000000000000000" pitchFamily="2" charset="2"/>
              <a:buChar char="§"/>
            </a:pPr>
            <a:r>
              <a:rPr lang="en-US" sz="2800" dirty="0">
                <a:solidFill>
                  <a:schemeClr val="tx1"/>
                </a:solidFill>
                <a:latin typeface="Calibri" panose="020F0502020204030204" pitchFamily="34" charset="0"/>
                <a:cs typeface="Calibri" panose="020F0502020204030204" pitchFamily="34" charset="0"/>
              </a:rPr>
              <a:t>Posting content is one way transaction on internet</a:t>
            </a:r>
          </a:p>
          <a:p>
            <a:pPr marL="457200" indent="-457200">
              <a:buFont typeface="Wingdings" panose="05000000000000000000" pitchFamily="2" charset="2"/>
              <a:buChar char="§"/>
            </a:pPr>
            <a:r>
              <a:rPr lang="en-US" sz="2800" dirty="0">
                <a:solidFill>
                  <a:schemeClr val="tx1"/>
                </a:solidFill>
                <a:latin typeface="Calibri" panose="020F0502020204030204" pitchFamily="34" charset="0"/>
                <a:cs typeface="Calibri" panose="020F0502020204030204" pitchFamily="34" charset="0"/>
              </a:rPr>
              <a:t>In case of posts with strong opinions, thought process and opinions are guaranteed to change. </a:t>
            </a:r>
          </a:p>
          <a:p>
            <a:pPr marL="457200" indent="-457200">
              <a:buFont typeface="Wingdings" panose="05000000000000000000" pitchFamily="2" charset="2"/>
              <a:buChar char="§"/>
            </a:pPr>
            <a:r>
              <a:rPr lang="en-US" sz="2800" dirty="0">
                <a:solidFill>
                  <a:schemeClr val="tx1"/>
                </a:solidFill>
                <a:latin typeface="Calibri" panose="020F0502020204030204" pitchFamily="34" charset="0"/>
                <a:cs typeface="Calibri" panose="020F0502020204030204" pitchFamily="34" charset="0"/>
              </a:rPr>
              <a:t>Apply lot of common sense instead of quick emotions</a:t>
            </a:r>
            <a:endParaRPr lang="en-US" sz="2800" dirty="0">
              <a:solidFill>
                <a:schemeClr val="tx1"/>
              </a:solidFill>
            </a:endParaRPr>
          </a:p>
        </p:txBody>
      </p:sp>
      <p:sp>
        <p:nvSpPr>
          <p:cNvPr id="2" name="Rectangle 1">
            <a:extLst>
              <a:ext uri="{FF2B5EF4-FFF2-40B4-BE49-F238E27FC236}">
                <a16:creationId xmlns:a16="http://schemas.microsoft.com/office/drawing/2014/main" id="{E6C68B6A-FB51-DBDF-8409-82F46A10EC5E}"/>
              </a:ext>
            </a:extLst>
          </p:cNvPr>
          <p:cNvSpPr/>
          <p:nvPr/>
        </p:nvSpPr>
        <p:spPr>
          <a:xfrm>
            <a:off x="53574" y="19050"/>
            <a:ext cx="2775351" cy="10401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570098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2420</TotalTime>
  <Words>797</Words>
  <Application>Microsoft Office PowerPoint</Application>
  <PresentationFormat>Widescreen</PresentationFormat>
  <Paragraphs>89</Paragraphs>
  <Slides>20</Slides>
  <Notes>14</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20</vt:i4>
      </vt:variant>
    </vt:vector>
  </HeadingPairs>
  <TitlesOfParts>
    <vt:vector size="33" baseType="lpstr">
      <vt:lpstr>Absolute</vt:lpstr>
      <vt:lpstr>acre-bold</vt:lpstr>
      <vt:lpstr>acre-thin</vt:lpstr>
      <vt:lpstr>Agency FB</vt:lpstr>
      <vt:lpstr>Arial</vt:lpstr>
      <vt:lpstr>Arial</vt:lpstr>
      <vt:lpstr>brandon-grotesque</vt:lpstr>
      <vt:lpstr>Calibri</vt:lpstr>
      <vt:lpstr>Calibri Light</vt:lpstr>
      <vt:lpstr>charter</vt:lpstr>
      <vt:lpstr>roboto-slab</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DIGITAL CITIZENSHIP (CYBER LAWS)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Nanak Singh Khurana</dc:creator>
  <cp:lastModifiedBy>kavitha chengala gowthavaram</cp:lastModifiedBy>
  <cp:revision>39</cp:revision>
  <dcterms:created xsi:type="dcterms:W3CDTF">2021-06-30T12:25:57Z</dcterms:created>
  <dcterms:modified xsi:type="dcterms:W3CDTF">2023-01-20T03:33:14Z</dcterms:modified>
</cp:coreProperties>
</file>