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3" r:id="rId3"/>
    <p:sldId id="259" r:id="rId4"/>
    <p:sldId id="280" r:id="rId5"/>
    <p:sldId id="262" r:id="rId6"/>
    <p:sldId id="284" r:id="rId7"/>
    <p:sldId id="287" r:id="rId8"/>
    <p:sldId id="286" r:id="rId9"/>
    <p:sldId id="285" r:id="rId10"/>
    <p:sldId id="281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Investiture ceremony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30D2B4-9F17-E269-B5AC-5D5DA013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651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689139"/>
              </p:ext>
            </p:extLst>
          </p:nvPr>
        </p:nvGraphicFramePr>
        <p:xfrm>
          <a:off x="7791450" y="1169988"/>
          <a:ext cx="4132263" cy="4967202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800" dirty="0">
                          <a:latin typeface="+mj-lt"/>
                        </a:rPr>
                        <a:t>And Meaning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WHAT,WHERE,WHEN,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WHO,HOW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OATH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QUESTIONS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7239398" cy="4070729"/>
          </a:xfrm>
        </p:spPr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Investiture ceremony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definition: An investiture is a ceremony in which someone is given an official title.</a:t>
            </a:r>
            <a:endParaRPr lang="en-US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5F6368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An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occasion where a school entrusts its upcoming leaders with certain 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roles and responsibilities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Wherein all the young students are well prepared to don the mantle of leadership and responsibility while carrying a title “Cyber Ambassador”.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is a platform to showcase the leadership skills and abilities of the students .</a:t>
            </a:r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286247"/>
            <a:ext cx="9144000" cy="1094497"/>
          </a:xfrm>
        </p:spPr>
        <p:txBody>
          <a:bodyPr/>
          <a:lstStyle/>
          <a:p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                               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How do you conduct an investiture ceremony in school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?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Introduction.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Lighting the lamp.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Prayer.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 Welcome speech.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5.Flag hoisting.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6. Leaders march.</a:t>
            </a:r>
            <a:b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7.Pinning of badges/Oath taking ceremony.(The principal ,teachers, in charges, SHE team officers, Cyber ambassadors )</a:t>
            </a:r>
          </a:p>
          <a:p>
            <a:pPr>
              <a:lnSpc>
                <a:spcPct val="160000"/>
              </a:lnSpc>
            </a:pPr>
            <a:r>
              <a:rPr lang="en-US" sz="1900" dirty="0">
                <a:solidFill>
                  <a:srgbClr val="202124"/>
                </a:solidFill>
                <a:latin typeface="arial" panose="020B0604020202020204" pitchFamily="34" charset="0"/>
              </a:rPr>
              <a:t>8. </a:t>
            </a: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Dance, skit, speech by the  mentor </a:t>
            </a:r>
            <a:r>
              <a:rPr lang="en-US" sz="19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teachers,Cyber</a:t>
            </a:r>
            <a:r>
              <a:rPr lang="en-US" sz="1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ambassadors.</a:t>
            </a:r>
            <a:endParaRPr lang="en-US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145740"/>
              </p:ext>
            </p:extLst>
          </p:nvPr>
        </p:nvGraphicFramePr>
        <p:xfrm>
          <a:off x="-96458" y="1781255"/>
          <a:ext cx="10356335" cy="3984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26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968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73DF4-C76F-C0BF-9A24-A9D81BB5BE74}"/>
              </a:ext>
            </a:extLst>
          </p:cNvPr>
          <p:cNvSpPr txBox="1"/>
          <p:nvPr/>
        </p:nvSpPr>
        <p:spPr>
          <a:xfrm>
            <a:off x="636105" y="652007"/>
            <a:ext cx="6973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1.Oath taking and badge presentation in the presence of SHE team officers.</a:t>
            </a:r>
          </a:p>
          <a:p>
            <a:r>
              <a:rPr lang="en-IN" sz="2400" dirty="0"/>
              <a:t>  Address by SHE team officers.</a:t>
            </a:r>
          </a:p>
          <a:p>
            <a:r>
              <a:rPr lang="en-IN" sz="2400" dirty="0"/>
              <a:t>2.Address by mentor teachers-briefing on objectives of CAP programme, how and when to approach SHE team officers.</a:t>
            </a:r>
          </a:p>
          <a:p>
            <a:r>
              <a:rPr lang="en-IN" sz="2400" dirty="0"/>
              <a:t>3.Session by CA on I cyber safety, II cyber security, </a:t>
            </a:r>
          </a:p>
          <a:p>
            <a:r>
              <a:rPr lang="en-IN" sz="2400" dirty="0"/>
              <a:t>and III cyber crimes.</a:t>
            </a:r>
          </a:p>
          <a:p>
            <a:r>
              <a:rPr lang="en-IN" sz="2400" dirty="0"/>
              <a:t>4.Poster,pamphlet,slogan,skit presentation in both English and Telugu.</a:t>
            </a:r>
          </a:p>
          <a:p>
            <a:r>
              <a:rPr lang="en-IN" sz="2400" dirty="0"/>
              <a:t>5.Material required:</a:t>
            </a:r>
          </a:p>
          <a:p>
            <a:r>
              <a:rPr lang="en-IN" sz="2400" dirty="0"/>
              <a:t>Backdrop screens, flex banners, posters badges, stationery etc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DE7-9674-DEA5-E763-F5AD4812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Logos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16767A-7A4D-F45F-A7C4-80F8AE55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456" y="2417106"/>
            <a:ext cx="2396587" cy="20435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44F5-5904-15C6-60AB-5227FF88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2544-0FF3-D929-7B2F-C40DC336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D87E-A5FB-ABF1-295E-2C755E1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3DE03-8EDF-439E-024B-B29A2868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97" y="2325528"/>
            <a:ext cx="2396587" cy="20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DB2B-1E79-7BA9-83C2-F1E465DC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Banner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37165C-C1FD-7D91-C288-096E1D20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097" y="1380744"/>
            <a:ext cx="8330628" cy="46239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A846-03F9-40A3-E0D5-7717DA4E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FDB48-4279-4FD5-ADE2-E8A512FF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9CE2-EAF1-8961-1BE8-57AFCF7B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97E5-5707-C63F-F2EA-6BD1BD9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OATH  IN  TELUGU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80D13-A6B3-EFBF-0DAB-2F1272D9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49" y="1463041"/>
            <a:ext cx="11076167" cy="43154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BAE4-DDC7-27AC-8AF3-39B03324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2EFA-77FC-EF10-3E84-4A2D70F0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477C-03C4-2897-1D06-3D23D378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6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E8C5-E4A1-ABC5-2C28-2B544F6E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OATH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828D-3EA3-6719-5F32-2F2C1397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D3B8-5EA3-DDD1-0ED9-A34E9AEF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6DA4-C63D-50BE-90D7-81DCF11C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FF56A8-5B62-2117-28A9-EBC077666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901825"/>
            <a:ext cx="7513982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{929D2948-B9F4-4FA1-A0BC-887D2E46BF4A}tf11964407_win32</Template>
  <TotalTime>76</TotalTime>
  <Words>324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Investiture ceremony</vt:lpstr>
      <vt:lpstr>PowerPoint Presentation</vt:lpstr>
      <vt:lpstr>introduction</vt:lpstr>
      <vt:lpstr>                                            How do you conduct an investiture ceremony in school? </vt:lpstr>
      <vt:lpstr>PowerPoint Presentation</vt:lpstr>
      <vt:lpstr>                                  Logos</vt:lpstr>
      <vt:lpstr>                                 Banner</vt:lpstr>
      <vt:lpstr>                OATH  IN  TELUGU</vt:lpstr>
      <vt:lpstr>                                OATH</vt:lpstr>
      <vt:lpstr>thank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Investiture ceremony</dc:title>
  <dc:creator>Krishna Lahari</dc:creator>
  <cp:lastModifiedBy>Krishna Lahari</cp:lastModifiedBy>
  <cp:revision>1</cp:revision>
  <dcterms:created xsi:type="dcterms:W3CDTF">2023-04-03T15:21:01Z</dcterms:created>
  <dcterms:modified xsi:type="dcterms:W3CDTF">2023-04-03T16:37:55Z</dcterms:modified>
</cp:coreProperties>
</file>