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54" d="100"/>
          <a:sy n="54" d="100"/>
        </p:scale>
        <p:origin x="14" y="3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7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0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1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6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AF53CA34-585A-BDD7-67F3-AE597856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BB40D-D75F-E000-8F5B-149367E8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002A-DEF2-1D20-5CFA-AECDD6DC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By: Nick Rovelli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80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DAE4-DAA3-215A-70E5-03145B16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6EEF-9834-6750-C3D5-5E04764B5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IST 687: Introduction to Data Science</a:t>
            </a:r>
          </a:p>
          <a:p>
            <a:r>
              <a:rPr lang="en-US" dirty="0"/>
              <a:t>IST 659: Data Administration Concepts and Database Management</a:t>
            </a:r>
          </a:p>
          <a:p>
            <a:r>
              <a:rPr lang="en-US" dirty="0"/>
              <a:t>IST: 659: Scripting for Data Analysis</a:t>
            </a:r>
          </a:p>
          <a:p>
            <a:r>
              <a:rPr lang="en-US" dirty="0"/>
              <a:t>IST 719: Information Visualization</a:t>
            </a:r>
          </a:p>
          <a:p>
            <a:r>
              <a:rPr lang="en-US" dirty="0"/>
              <a:t>Current classes and 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3695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D3D8-6F78-DA95-D332-FAB3B57A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29888-9F94-A360-6152-D4E2C0176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valuable technical skills through the Applied Data Science master’s program at Syracuse University.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Developed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planning, data sourcing, cleaning, exploration, modeling, and communicating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skills during an internship at DC United and work with Syracuse Men’s Soccer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Contents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completed work from IST 687, IST 659, IST 652, and IST 719 (prior to Spring 2025).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Connection to Background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upon knowledge from a bachelor’s degree in sport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6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2E58-FF24-4DE8-4E02-C31873F0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687: Introduction to Data Science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FFA92E-87DC-F13D-DB06-73EA6E55D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R Studio and key data science concepts.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Process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Planned format, assigned roles, explored and prepared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Approach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research question, conducted exploratory analysis, and built an XGBoost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Deeper Insights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model results for further scientific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Presentation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data process, analysis, modeling, and summarized key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3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BE20-F91E-86C3-4B77-3DCC2477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IST 659: Data Administration Concepts and Database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9D8C89-B3CF-B363-FAF8-6323E1B6E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SQL for organizing complex data and creating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Direction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 hockey as the focus due to group’s sports backgrounds.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Sourcing and Question Development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trustworthy data sources and created stakeholder-driven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Development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Chose Tableau to build an interactive dashboard with custom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Presentation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Walked through data relationships, stakeholder questions, and dashboard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6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4D4C-BAC7-B3FE-627B-30D8679E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652: Scripting for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A8216D-210F-5990-CEEB-67A8BD7D1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efficiently extracting insights from data using scripting.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Planning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Assessed group strengths, selected reliable FC Barcelona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Pulled data through APIs, conducted exploratory analysis, and manipulated/merged data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and Storytelling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Exported data to R Studio for advanced soccer-specific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Deliverables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storytelling poster and a detailed analysis notebook.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Reinforced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class concepts, internship experience, and new techniques learned during the semester.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3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E931-DB18-379A-BAC7-7AD86DD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719: Information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342023-2548-C14D-F0DE-E3E2C4ED7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creating unique and informative graphics in R Studio and presenting to diverse audiences.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Concept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mid-season ACC men’s soccer report using domain knowledge from working with Syracuse Men’s Soccer.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Exploration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reliable data and performed exploratory analysis to identify a 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Development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range of graphics to illustrate conference trends and team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Audience-Specific Focus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Included a Syracuse-specific deep dive to tailor the presentation to the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Applied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visualization techniques, data processing skills, and real-world soccer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99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9B34-7712-1110-013E-5B014D5E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Classes and Future Considerations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E1070A-D2E7-E10A-9E4C-B63AAD622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875" y="2606675"/>
            <a:ext cx="1089025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Ongoing Projects Overview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 working on four major projects across different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 707: Applied Machine Learning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crop prices using weather data with a Random Forest and Markovian Momentum Model (MMM) for greater reliability during disruptions.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 718: Big Data Analytics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Measuring the value of a batter’s swing decision using an XGBoost model and run expectancy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 736: Text Mining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COVID-19 from clinical notes using NER models and a transformer-based classifier, presented via an interactive ChatBot.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 737: Visual Analytic Dashboards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global video game sales trends across demographics, game types, and consoles using Tableau.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Integration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projects connect classroom learning with real-world applications and professional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7803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643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Portfolio Presentation</vt:lpstr>
      <vt:lpstr>Table of Contents</vt:lpstr>
      <vt:lpstr>Introduction</vt:lpstr>
      <vt:lpstr>IST 687: Introduction to Data Science</vt:lpstr>
      <vt:lpstr>IST 659: Data Administration Concepts and Database Management</vt:lpstr>
      <vt:lpstr>IST 652: Scripting for Data Analysis</vt:lpstr>
      <vt:lpstr>IST 719: Information Visualization</vt:lpstr>
      <vt:lpstr>Current Classes and 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Rovelli</dc:creator>
  <cp:lastModifiedBy>Nick Rovelli</cp:lastModifiedBy>
  <cp:revision>1</cp:revision>
  <dcterms:created xsi:type="dcterms:W3CDTF">2025-04-28T03:10:50Z</dcterms:created>
  <dcterms:modified xsi:type="dcterms:W3CDTF">2025-04-28T03:21:14Z</dcterms:modified>
</cp:coreProperties>
</file>